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64801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5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wmf"/><Relationship Id="rId18" Type="http://schemas.openxmlformats.org/officeDocument/2006/relationships/image" Target="../media/image26.wmf"/><Relationship Id="rId3" Type="http://schemas.openxmlformats.org/officeDocument/2006/relationships/image" Target="../media/image11.wmf"/><Relationship Id="rId21" Type="http://schemas.openxmlformats.org/officeDocument/2006/relationships/image" Target="../media/image29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17" Type="http://schemas.openxmlformats.org/officeDocument/2006/relationships/image" Target="../media/image25.wmf"/><Relationship Id="rId2" Type="http://schemas.openxmlformats.org/officeDocument/2006/relationships/image" Target="../media/image10.wmf"/><Relationship Id="rId16" Type="http://schemas.openxmlformats.org/officeDocument/2006/relationships/image" Target="../media/image24.wmf"/><Relationship Id="rId20" Type="http://schemas.openxmlformats.org/officeDocument/2006/relationships/image" Target="../media/image28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5" Type="http://schemas.openxmlformats.org/officeDocument/2006/relationships/image" Target="../media/image23.wmf"/><Relationship Id="rId10" Type="http://schemas.openxmlformats.org/officeDocument/2006/relationships/image" Target="../media/image18.wmf"/><Relationship Id="rId19" Type="http://schemas.openxmlformats.org/officeDocument/2006/relationships/image" Target="../media/image27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122363"/>
            <a:ext cx="5508149" cy="2387600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602038"/>
            <a:ext cx="4860131" cy="165576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1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0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65125"/>
            <a:ext cx="139728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65125"/>
            <a:ext cx="411086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2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709740"/>
            <a:ext cx="5589151" cy="2852737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589465"/>
            <a:ext cx="5589151" cy="150018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3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825625"/>
            <a:ext cx="2754074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825625"/>
            <a:ext cx="2754074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5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5127"/>
            <a:ext cx="558915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681163"/>
            <a:ext cx="2741417" cy="823912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505075"/>
            <a:ext cx="27414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681163"/>
            <a:ext cx="2754918" cy="823912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505075"/>
            <a:ext cx="275491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4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2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57200"/>
            <a:ext cx="2090025" cy="160020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87427"/>
            <a:ext cx="3280589" cy="4873625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057400"/>
            <a:ext cx="2090025" cy="381158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8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57200"/>
            <a:ext cx="2090025" cy="160020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87427"/>
            <a:ext cx="3280589" cy="4873625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057400"/>
            <a:ext cx="2090025" cy="381158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65127"/>
            <a:ext cx="55891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825625"/>
            <a:ext cx="55891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356352"/>
            <a:ext cx="1458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B17CF-3560-4FBF-B45F-D5C5738B558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356352"/>
            <a:ext cx="1458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4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6.emf"/><Relationship Id="rId26" Type="http://schemas.openxmlformats.org/officeDocument/2006/relationships/image" Target="../media/image20.wmf"/><Relationship Id="rId39" Type="http://schemas.openxmlformats.org/officeDocument/2006/relationships/oleObject" Target="../embeddings/oleObject23.bin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34" Type="http://schemas.openxmlformats.org/officeDocument/2006/relationships/image" Target="../media/image24.wmf"/><Relationship Id="rId42" Type="http://schemas.openxmlformats.org/officeDocument/2006/relationships/image" Target="../media/image28.wmf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33" Type="http://schemas.openxmlformats.org/officeDocument/2006/relationships/oleObject" Target="../embeddings/oleObject20.bin"/><Relationship Id="rId38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29" Type="http://schemas.openxmlformats.org/officeDocument/2006/relationships/oleObject" Target="../embeddings/oleObject18.bin"/><Relationship Id="rId41" Type="http://schemas.openxmlformats.org/officeDocument/2006/relationships/oleObject" Target="../embeddings/oleObject24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19.wmf"/><Relationship Id="rId32" Type="http://schemas.openxmlformats.org/officeDocument/2006/relationships/image" Target="../media/image23.wmf"/><Relationship Id="rId37" Type="http://schemas.openxmlformats.org/officeDocument/2006/relationships/oleObject" Target="../embeddings/oleObject22.bin"/><Relationship Id="rId40" Type="http://schemas.openxmlformats.org/officeDocument/2006/relationships/image" Target="../media/image27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21.wmf"/><Relationship Id="rId36" Type="http://schemas.openxmlformats.org/officeDocument/2006/relationships/image" Target="../media/image25.wmf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3.bin"/><Relationship Id="rId31" Type="http://schemas.openxmlformats.org/officeDocument/2006/relationships/oleObject" Target="../embeddings/oleObject19.bin"/><Relationship Id="rId44" Type="http://schemas.openxmlformats.org/officeDocument/2006/relationships/image" Target="../media/image29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17.bin"/><Relationship Id="rId30" Type="http://schemas.openxmlformats.org/officeDocument/2006/relationships/image" Target="../media/image22.wmf"/><Relationship Id="rId35" Type="http://schemas.openxmlformats.org/officeDocument/2006/relationships/oleObject" Target="../embeddings/oleObject21.bin"/><Relationship Id="rId43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7.png"/><Relationship Id="rId4" Type="http://schemas.openxmlformats.org/officeDocument/2006/relationships/image" Target="../media/image43.wmf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Image result for hand clip art">
            <a:extLst>
              <a:ext uri="{FF2B5EF4-FFF2-40B4-BE49-F238E27FC236}">
                <a16:creationId xmlns:a16="http://schemas.microsoft.com/office/drawing/2014/main" id="{90279127-7FEA-42ED-B40B-4CF8A3939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646" y="2514600"/>
            <a:ext cx="1323878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meter rule">
            <a:extLst>
              <a:ext uri="{FF2B5EF4-FFF2-40B4-BE49-F238E27FC236}">
                <a16:creationId xmlns:a16="http://schemas.microsoft.com/office/drawing/2014/main" id="{53761A51-660C-4951-8FB1-4D74A1757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1" y="772478"/>
            <a:ext cx="286512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20CC81-10D7-47F0-AB17-CFFD9DE96FDD}"/>
              </a:ext>
            </a:extLst>
          </p:cNvPr>
          <p:cNvSpPr/>
          <p:nvPr/>
        </p:nvSpPr>
        <p:spPr>
          <a:xfrm>
            <a:off x="952500" y="1889760"/>
            <a:ext cx="175260" cy="4800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62C421-7DDC-49D1-9732-8C76210CE243}"/>
              </a:ext>
            </a:extLst>
          </p:cNvPr>
          <p:cNvCxnSpPr>
            <a:stCxn id="2" idx="0"/>
          </p:cNvCxnSpPr>
          <p:nvPr/>
        </p:nvCxnSpPr>
        <p:spPr>
          <a:xfrm flipV="1">
            <a:off x="1040130" y="1371600"/>
            <a:ext cx="11430" cy="518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957E6A-3378-41A5-949E-91C98A599210}"/>
              </a:ext>
            </a:extLst>
          </p:cNvPr>
          <p:cNvCxnSpPr/>
          <p:nvPr/>
        </p:nvCxnSpPr>
        <p:spPr>
          <a:xfrm flipH="1" flipV="1">
            <a:off x="388620" y="1104900"/>
            <a:ext cx="502920" cy="5410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93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id="{F2909EFC-18DD-48BA-8CC2-8912D2118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03" y="932498"/>
            <a:ext cx="21526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75407D-585D-403A-AE45-B23C2BE4D42C}"/>
              </a:ext>
            </a:extLst>
          </p:cNvPr>
          <p:cNvSpPr/>
          <p:nvPr/>
        </p:nvSpPr>
        <p:spPr>
          <a:xfrm>
            <a:off x="1463040" y="891540"/>
            <a:ext cx="122682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188390-36E4-4025-8AB4-73FFB28945EB}"/>
              </a:ext>
            </a:extLst>
          </p:cNvPr>
          <p:cNvSpPr/>
          <p:nvPr/>
        </p:nvSpPr>
        <p:spPr>
          <a:xfrm>
            <a:off x="1028700" y="1143000"/>
            <a:ext cx="122682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258077-2B34-4A75-B2F3-0AC8D0F7384D}"/>
              </a:ext>
            </a:extLst>
          </p:cNvPr>
          <p:cNvCxnSpPr/>
          <p:nvPr/>
        </p:nvCxnSpPr>
        <p:spPr>
          <a:xfrm flipV="1">
            <a:off x="2461260" y="594360"/>
            <a:ext cx="0" cy="64008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C837A06-D84C-4559-99F4-AE2F3B1056FA}"/>
              </a:ext>
            </a:extLst>
          </p:cNvPr>
          <p:cNvSpPr txBox="1"/>
          <p:nvPr/>
        </p:nvSpPr>
        <p:spPr>
          <a:xfrm>
            <a:off x="2522220" y="632460"/>
            <a:ext cx="2052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direction of cross product</a:t>
            </a:r>
            <a:endParaRPr lang="en-US" sz="14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9981832-7BD6-4248-B060-50E891E33C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148604"/>
              </p:ext>
            </p:extLst>
          </p:nvPr>
        </p:nvGraphicFramePr>
        <p:xfrm>
          <a:off x="2586990" y="981075"/>
          <a:ext cx="1943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4" imgW="1942920" imgH="291960" progId="Equation.DSMT4">
                  <p:embed/>
                </p:oleObj>
              </mc:Choice>
              <mc:Fallback>
                <p:oleObj name="Equation" r:id="rId4" imgW="19429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86990" y="981075"/>
                        <a:ext cx="19431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2554FB5-724D-4FAF-9DBE-D1BCB8C42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784802"/>
              </p:ext>
            </p:extLst>
          </p:nvPr>
        </p:nvGraphicFramePr>
        <p:xfrm>
          <a:off x="2211070" y="816610"/>
          <a:ext cx="165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6" imgW="164880" imgH="241200" progId="Equation.DSMT4">
                  <p:embed/>
                </p:oleObj>
              </mc:Choice>
              <mc:Fallback>
                <p:oleObj name="Equation" r:id="rId6" imgW="164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11070" y="816610"/>
                        <a:ext cx="165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85829DD-EC84-40AF-977C-2461AF0E26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714443"/>
              </p:ext>
            </p:extLst>
          </p:nvPr>
        </p:nvGraphicFramePr>
        <p:xfrm>
          <a:off x="887730" y="1885950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8" imgW="190440" imgH="266400" progId="Equation.DSMT4">
                  <p:embed/>
                </p:oleObj>
              </mc:Choice>
              <mc:Fallback>
                <p:oleObj name="Equation" r:id="rId8" imgW="1904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7730" y="1885950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233239E-2BBE-4AB7-8EFE-53487C7CF428}"/>
              </a:ext>
            </a:extLst>
          </p:cNvPr>
          <p:cNvSpPr txBox="1"/>
          <p:nvPr/>
        </p:nvSpPr>
        <p:spPr>
          <a:xfrm>
            <a:off x="274320" y="3208020"/>
            <a:ext cx="2692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direction of rotation of fingers</a:t>
            </a:r>
            <a:endParaRPr lang="en-US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9A6CE9-F943-4FB8-BF90-58EABE34778A}"/>
              </a:ext>
            </a:extLst>
          </p:cNvPr>
          <p:cNvSpPr/>
          <p:nvPr/>
        </p:nvSpPr>
        <p:spPr>
          <a:xfrm>
            <a:off x="1272540" y="2659380"/>
            <a:ext cx="77724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C639DD-62A4-4B03-9046-A824716E1F6B}"/>
              </a:ext>
            </a:extLst>
          </p:cNvPr>
          <p:cNvCxnSpPr>
            <a:cxnSpLocks/>
          </p:cNvCxnSpPr>
          <p:nvPr/>
        </p:nvCxnSpPr>
        <p:spPr>
          <a:xfrm flipH="1">
            <a:off x="609600" y="2263140"/>
            <a:ext cx="624840" cy="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A9B572-B7FF-45E3-9210-DA160DB968DC}"/>
              </a:ext>
            </a:extLst>
          </p:cNvPr>
          <p:cNvCxnSpPr>
            <a:cxnSpLocks/>
          </p:cNvCxnSpPr>
          <p:nvPr/>
        </p:nvCxnSpPr>
        <p:spPr>
          <a:xfrm flipH="1">
            <a:off x="1318260" y="2712720"/>
            <a:ext cx="662940" cy="33528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878C42B-3CE3-402C-8181-E85194D712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217746"/>
              </p:ext>
            </p:extLst>
          </p:nvPr>
        </p:nvGraphicFramePr>
        <p:xfrm>
          <a:off x="1611630" y="2907030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10" imgW="190440" imgH="266400" progId="Equation.DSMT4">
                  <p:embed/>
                </p:oleObj>
              </mc:Choice>
              <mc:Fallback>
                <p:oleObj name="Equation" r:id="rId10" imgW="1904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11630" y="2907030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402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Image result for ship steering wheel">
            <a:extLst>
              <a:ext uri="{FF2B5EF4-FFF2-40B4-BE49-F238E27FC236}">
                <a16:creationId xmlns:a16="http://schemas.microsoft.com/office/drawing/2014/main" id="{21BB9BEB-0DAF-4953-B3B4-CAF8F9148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065" y="13668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0FF83E-98D2-4FE0-8E08-7C56310FE651}"/>
              </a:ext>
            </a:extLst>
          </p:cNvPr>
          <p:cNvCxnSpPr/>
          <p:nvPr/>
        </p:nvCxnSpPr>
        <p:spPr>
          <a:xfrm flipV="1">
            <a:off x="2331720" y="1805940"/>
            <a:ext cx="0" cy="64008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863C3A-3E13-4E41-AF8B-C8E6FA059749}"/>
              </a:ext>
            </a:extLst>
          </p:cNvPr>
          <p:cNvCxnSpPr>
            <a:cxnSpLocks/>
          </p:cNvCxnSpPr>
          <p:nvPr/>
        </p:nvCxnSpPr>
        <p:spPr>
          <a:xfrm flipH="1" flipV="1">
            <a:off x="2522220" y="1295400"/>
            <a:ext cx="541020" cy="4724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C64457-A738-4015-BFE6-093D267E61FA}"/>
              </a:ext>
            </a:extLst>
          </p:cNvPr>
          <p:cNvCxnSpPr>
            <a:cxnSpLocks/>
          </p:cNvCxnSpPr>
          <p:nvPr/>
        </p:nvCxnSpPr>
        <p:spPr>
          <a:xfrm>
            <a:off x="2727960" y="2994660"/>
            <a:ext cx="739140" cy="8915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00E90E-EBAE-48B6-9BFA-ACC79EC4E6F0}"/>
              </a:ext>
            </a:extLst>
          </p:cNvPr>
          <p:cNvCxnSpPr>
            <a:cxnSpLocks/>
          </p:cNvCxnSpPr>
          <p:nvPr/>
        </p:nvCxnSpPr>
        <p:spPr>
          <a:xfrm flipV="1">
            <a:off x="2987040" y="1889760"/>
            <a:ext cx="449580" cy="55626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48170D-D119-4253-8A8C-F9AEABB79513}"/>
              </a:ext>
            </a:extLst>
          </p:cNvPr>
          <p:cNvSpPr txBox="1"/>
          <p:nvPr/>
        </p:nvSpPr>
        <p:spPr>
          <a:xfrm>
            <a:off x="3444240" y="1447800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sz="1600" dirty="0"/>
              <a:t> = 0.74  m</a:t>
            </a:r>
            <a:endParaRPr lang="en-US" sz="1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5583E8-94F8-4820-8561-84E0EF5146E0}"/>
              </a:ext>
            </a:extLst>
          </p:cNvPr>
          <p:cNvCxnSpPr/>
          <p:nvPr/>
        </p:nvCxnSpPr>
        <p:spPr>
          <a:xfrm flipH="1">
            <a:off x="1310640" y="2438400"/>
            <a:ext cx="1699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52F7B4-8B72-49E2-AA9F-64933B50E072}"/>
              </a:ext>
            </a:extLst>
          </p:cNvPr>
          <p:cNvCxnSpPr>
            <a:cxnSpLocks/>
          </p:cNvCxnSpPr>
          <p:nvPr/>
        </p:nvCxnSpPr>
        <p:spPr>
          <a:xfrm flipH="1">
            <a:off x="2148840" y="2430780"/>
            <a:ext cx="838200" cy="1706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3C0527-CC49-4F95-B5E3-A676674FED3D}"/>
              </a:ext>
            </a:extLst>
          </p:cNvPr>
          <p:cNvCxnSpPr>
            <a:cxnSpLocks/>
          </p:cNvCxnSpPr>
          <p:nvPr/>
        </p:nvCxnSpPr>
        <p:spPr>
          <a:xfrm flipV="1">
            <a:off x="3017520" y="1036320"/>
            <a:ext cx="10668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A38249-7212-4B10-B24C-9160CDFA35A1}"/>
              </a:ext>
            </a:extLst>
          </p:cNvPr>
          <p:cNvSpPr txBox="1"/>
          <p:nvPr/>
        </p:nvSpPr>
        <p:spPr>
          <a:xfrm>
            <a:off x="2613660" y="3345180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75</a:t>
            </a:r>
            <a:r>
              <a:rPr lang="en-AU" sz="1600" baseline="30000" dirty="0"/>
              <a:t>o</a:t>
            </a:r>
            <a:endParaRPr lang="en-US" sz="1600" baseline="30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AF735A-8661-4C9E-B500-E1019F04238F}"/>
              </a:ext>
            </a:extLst>
          </p:cNvPr>
          <p:cNvSpPr txBox="1"/>
          <p:nvPr/>
        </p:nvSpPr>
        <p:spPr>
          <a:xfrm>
            <a:off x="1836420" y="2125980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90</a:t>
            </a:r>
            <a:r>
              <a:rPr lang="en-AU" sz="1600" baseline="30000" dirty="0"/>
              <a:t>o</a:t>
            </a:r>
            <a:endParaRPr lang="en-US" sz="1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B3B64A-2E69-4736-80C8-A6535E25FE56}"/>
              </a:ext>
            </a:extLst>
          </p:cNvPr>
          <p:cNvSpPr txBox="1"/>
          <p:nvPr/>
        </p:nvSpPr>
        <p:spPr>
          <a:xfrm>
            <a:off x="2697480" y="1112520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50</a:t>
            </a:r>
            <a:r>
              <a:rPr lang="en-AU" sz="1600" baseline="30000" dirty="0"/>
              <a:t>o</a:t>
            </a:r>
            <a:endParaRPr lang="en-US" sz="1600" baseline="30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FB9302-AB17-4346-874D-B7424ACEBCD1}"/>
              </a:ext>
            </a:extLst>
          </p:cNvPr>
          <p:cNvSpPr txBox="1"/>
          <p:nvPr/>
        </p:nvSpPr>
        <p:spPr>
          <a:xfrm>
            <a:off x="2186940" y="92202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54 N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FD5D05-0A5A-49A2-9BD9-5AFF076286F9}"/>
              </a:ext>
            </a:extLst>
          </p:cNvPr>
          <p:cNvSpPr txBox="1"/>
          <p:nvPr/>
        </p:nvSpPr>
        <p:spPr>
          <a:xfrm>
            <a:off x="1684020" y="150876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45 N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88DEB4-B417-49D1-BC2F-B4E61C3D35C0}"/>
              </a:ext>
            </a:extLst>
          </p:cNvPr>
          <p:cNvSpPr txBox="1"/>
          <p:nvPr/>
        </p:nvSpPr>
        <p:spPr>
          <a:xfrm>
            <a:off x="3459480" y="351282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75 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337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947187B-4EF0-4931-B534-2DE85C14E1E4}"/>
              </a:ext>
            </a:extLst>
          </p:cNvPr>
          <p:cNvSpPr/>
          <p:nvPr/>
        </p:nvSpPr>
        <p:spPr>
          <a:xfrm>
            <a:off x="1653540" y="2011680"/>
            <a:ext cx="4335780" cy="38862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9C5C3B-2F5E-4DF3-B41C-6596B733B615}"/>
              </a:ext>
            </a:extLst>
          </p:cNvPr>
          <p:cNvSpPr/>
          <p:nvPr/>
        </p:nvSpPr>
        <p:spPr>
          <a:xfrm>
            <a:off x="1112520" y="1790700"/>
            <a:ext cx="899160" cy="88392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170A81-9CAA-4A84-A62F-3B7543FA85A0}"/>
              </a:ext>
            </a:extLst>
          </p:cNvPr>
          <p:cNvSpPr/>
          <p:nvPr/>
        </p:nvSpPr>
        <p:spPr>
          <a:xfrm>
            <a:off x="1112520" y="1981200"/>
            <a:ext cx="792480" cy="480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51FCDB-70B5-4FC2-AA2B-5EFDDE9F3943}"/>
              </a:ext>
            </a:extLst>
          </p:cNvPr>
          <p:cNvSpPr/>
          <p:nvPr/>
        </p:nvSpPr>
        <p:spPr>
          <a:xfrm>
            <a:off x="1272540" y="1973580"/>
            <a:ext cx="441960" cy="487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E6310AE-35DD-43B0-A35E-8BE79556127F}"/>
              </a:ext>
            </a:extLst>
          </p:cNvPr>
          <p:cNvSpPr/>
          <p:nvPr/>
        </p:nvSpPr>
        <p:spPr>
          <a:xfrm>
            <a:off x="1303020" y="202692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D31940F-99B2-486E-B53D-9E05E433E8E0}"/>
              </a:ext>
            </a:extLst>
          </p:cNvPr>
          <p:cNvSpPr/>
          <p:nvPr/>
        </p:nvSpPr>
        <p:spPr>
          <a:xfrm>
            <a:off x="2461260" y="1295400"/>
            <a:ext cx="388784" cy="1798320"/>
          </a:xfrm>
          <a:custGeom>
            <a:avLst/>
            <a:gdLst>
              <a:gd name="connsiteX0" fmla="*/ 0 w 388784"/>
              <a:gd name="connsiteY0" fmla="*/ 0 h 1798320"/>
              <a:gd name="connsiteX1" fmla="*/ 388620 w 388784"/>
              <a:gd name="connsiteY1" fmla="*/ 922020 h 1798320"/>
              <a:gd name="connsiteX2" fmla="*/ 38100 w 388784"/>
              <a:gd name="connsiteY2" fmla="*/ 179832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784" h="1798320">
                <a:moveTo>
                  <a:pt x="0" y="0"/>
                </a:moveTo>
                <a:cubicBezTo>
                  <a:pt x="191135" y="311150"/>
                  <a:pt x="382270" y="622300"/>
                  <a:pt x="388620" y="922020"/>
                </a:cubicBezTo>
                <a:cubicBezTo>
                  <a:pt x="394970" y="1221740"/>
                  <a:pt x="216535" y="1510030"/>
                  <a:pt x="38100" y="17983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C5B34EE-5336-4C28-9CFE-81487FEF1A42}"/>
              </a:ext>
            </a:extLst>
          </p:cNvPr>
          <p:cNvSpPr/>
          <p:nvPr/>
        </p:nvSpPr>
        <p:spPr>
          <a:xfrm>
            <a:off x="3977640" y="1257300"/>
            <a:ext cx="281948" cy="1874520"/>
          </a:xfrm>
          <a:custGeom>
            <a:avLst/>
            <a:gdLst>
              <a:gd name="connsiteX0" fmla="*/ 0 w 281948"/>
              <a:gd name="connsiteY0" fmla="*/ 0 h 1874520"/>
              <a:gd name="connsiteX1" fmla="*/ 281940 w 281948"/>
              <a:gd name="connsiteY1" fmla="*/ 952500 h 1874520"/>
              <a:gd name="connsiteX2" fmla="*/ 7620 w 281948"/>
              <a:gd name="connsiteY2" fmla="*/ 1874520 h 187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48" h="1874520">
                <a:moveTo>
                  <a:pt x="0" y="0"/>
                </a:moveTo>
                <a:cubicBezTo>
                  <a:pt x="140335" y="320040"/>
                  <a:pt x="280670" y="640080"/>
                  <a:pt x="281940" y="952500"/>
                </a:cubicBezTo>
                <a:cubicBezTo>
                  <a:pt x="283210" y="1264920"/>
                  <a:pt x="145415" y="1569720"/>
                  <a:pt x="7620" y="18745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A2D4E31-862D-49BB-936F-90EBF3FCF7E2}"/>
              </a:ext>
            </a:extLst>
          </p:cNvPr>
          <p:cNvCxnSpPr>
            <a:cxnSpLocks/>
          </p:cNvCxnSpPr>
          <p:nvPr/>
        </p:nvCxnSpPr>
        <p:spPr>
          <a:xfrm flipV="1">
            <a:off x="1485900" y="1592580"/>
            <a:ext cx="1135380" cy="609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4655D13-96DB-4457-A18B-BC0EA557A5AE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1516380" y="1623060"/>
            <a:ext cx="2590800" cy="58674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2F8E935-BDFB-4CC2-BE00-7C73FD8CBC41}"/>
              </a:ext>
            </a:extLst>
          </p:cNvPr>
          <p:cNvSpPr txBox="1"/>
          <p:nvPr/>
        </p:nvSpPr>
        <p:spPr>
          <a:xfrm>
            <a:off x="3756660" y="1287780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1C92B4-EE78-458C-87C3-035F3A4E3E3C}"/>
              </a:ext>
            </a:extLst>
          </p:cNvPr>
          <p:cNvSpPr txBox="1"/>
          <p:nvPr/>
        </p:nvSpPr>
        <p:spPr>
          <a:xfrm>
            <a:off x="2087880" y="1303020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B71989F-5ADF-47EF-8BEA-77CEFE8B7321}"/>
              </a:ext>
            </a:extLst>
          </p:cNvPr>
          <p:cNvSpPr/>
          <p:nvPr/>
        </p:nvSpPr>
        <p:spPr>
          <a:xfrm>
            <a:off x="5334000" y="1287780"/>
            <a:ext cx="167640" cy="1874520"/>
          </a:xfrm>
          <a:custGeom>
            <a:avLst/>
            <a:gdLst>
              <a:gd name="connsiteX0" fmla="*/ 0 w 281948"/>
              <a:gd name="connsiteY0" fmla="*/ 0 h 1874520"/>
              <a:gd name="connsiteX1" fmla="*/ 281940 w 281948"/>
              <a:gd name="connsiteY1" fmla="*/ 952500 h 1874520"/>
              <a:gd name="connsiteX2" fmla="*/ 7620 w 281948"/>
              <a:gd name="connsiteY2" fmla="*/ 1874520 h 187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48" h="1874520">
                <a:moveTo>
                  <a:pt x="0" y="0"/>
                </a:moveTo>
                <a:cubicBezTo>
                  <a:pt x="140335" y="320040"/>
                  <a:pt x="280670" y="640080"/>
                  <a:pt x="281940" y="952500"/>
                </a:cubicBezTo>
                <a:cubicBezTo>
                  <a:pt x="283210" y="1264920"/>
                  <a:pt x="145415" y="1569720"/>
                  <a:pt x="7620" y="18745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38E5AD9-036A-4CC2-AC22-B85895C7B966}"/>
              </a:ext>
            </a:extLst>
          </p:cNvPr>
          <p:cNvCxnSpPr>
            <a:cxnSpLocks/>
          </p:cNvCxnSpPr>
          <p:nvPr/>
        </p:nvCxnSpPr>
        <p:spPr>
          <a:xfrm flipV="1">
            <a:off x="1524000" y="1623060"/>
            <a:ext cx="3886200" cy="5943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7B42B3B-B182-401D-85EC-839D4A5D13DB}"/>
              </a:ext>
            </a:extLst>
          </p:cNvPr>
          <p:cNvSpPr txBox="1"/>
          <p:nvPr/>
        </p:nvSpPr>
        <p:spPr>
          <a:xfrm>
            <a:off x="5006340" y="1234440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771CD8-205F-495B-920C-751D02D4F431}"/>
              </a:ext>
            </a:extLst>
          </p:cNvPr>
          <p:cNvSpPr/>
          <p:nvPr/>
        </p:nvSpPr>
        <p:spPr>
          <a:xfrm>
            <a:off x="2750820" y="2141220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E7A3-0632-4AB6-B55B-D14BA6DA9938}"/>
              </a:ext>
            </a:extLst>
          </p:cNvPr>
          <p:cNvSpPr/>
          <p:nvPr/>
        </p:nvSpPr>
        <p:spPr>
          <a:xfrm>
            <a:off x="4168140" y="2125980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0527BF8-5419-405F-A855-C02FC649294C}"/>
              </a:ext>
            </a:extLst>
          </p:cNvPr>
          <p:cNvSpPr/>
          <p:nvPr/>
        </p:nvSpPr>
        <p:spPr>
          <a:xfrm>
            <a:off x="5425440" y="2141220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8E62045-8B81-4E0C-BE16-21627E5064D7}"/>
              </a:ext>
            </a:extLst>
          </p:cNvPr>
          <p:cNvCxnSpPr>
            <a:cxnSpLocks/>
          </p:cNvCxnSpPr>
          <p:nvPr/>
        </p:nvCxnSpPr>
        <p:spPr>
          <a:xfrm flipV="1">
            <a:off x="2827020" y="2232660"/>
            <a:ext cx="0" cy="93726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AF7BB2D-E16F-4D04-AD25-19A0993A12C1}"/>
              </a:ext>
            </a:extLst>
          </p:cNvPr>
          <p:cNvCxnSpPr>
            <a:cxnSpLocks/>
          </p:cNvCxnSpPr>
          <p:nvPr/>
        </p:nvCxnSpPr>
        <p:spPr>
          <a:xfrm flipV="1">
            <a:off x="4236720" y="2202180"/>
            <a:ext cx="0" cy="93726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2734EDC-A190-477A-90AE-EC68185B9585}"/>
              </a:ext>
            </a:extLst>
          </p:cNvPr>
          <p:cNvCxnSpPr>
            <a:cxnSpLocks/>
          </p:cNvCxnSpPr>
          <p:nvPr/>
        </p:nvCxnSpPr>
        <p:spPr>
          <a:xfrm>
            <a:off x="4465320" y="1463040"/>
            <a:ext cx="1028700" cy="7620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CCF24B4-5106-44AF-A541-0D7F3C84347E}"/>
              </a:ext>
            </a:extLst>
          </p:cNvPr>
          <p:cNvSpPr txBox="1"/>
          <p:nvPr/>
        </p:nvSpPr>
        <p:spPr>
          <a:xfrm>
            <a:off x="312420" y="1348740"/>
            <a:ext cx="1431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axis of rotation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188A50D-8ED8-4B9E-BBB5-F93E41822427}"/>
              </a:ext>
            </a:extLst>
          </p:cNvPr>
          <p:cNvCxnSpPr>
            <a:cxnSpLocks/>
            <a:stCxn id="69" idx="2"/>
            <a:endCxn id="10" idx="2"/>
          </p:cNvCxnSpPr>
          <p:nvPr/>
        </p:nvCxnSpPr>
        <p:spPr>
          <a:xfrm>
            <a:off x="1028290" y="1687294"/>
            <a:ext cx="427130" cy="52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3A676BC9-C64A-4844-B608-952E96956FBF}"/>
              </a:ext>
            </a:extLst>
          </p:cNvPr>
          <p:cNvSpPr/>
          <p:nvPr/>
        </p:nvSpPr>
        <p:spPr>
          <a:xfrm>
            <a:off x="327660" y="960120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F285C0-2851-444F-994B-47D60BB47123}"/>
              </a:ext>
            </a:extLst>
          </p:cNvPr>
          <p:cNvSpPr txBox="1"/>
          <p:nvPr/>
        </p:nvSpPr>
        <p:spPr>
          <a:xfrm>
            <a:off x="548640" y="838200"/>
            <a:ext cx="2494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point of application of force</a:t>
            </a:r>
            <a:endParaRPr lang="en-US" sz="1600" dirty="0"/>
          </a:p>
        </p:txBody>
      </p:sp>
      <p:graphicFrame>
        <p:nvGraphicFramePr>
          <p:cNvPr id="81" name="Object 80">
            <a:extLst>
              <a:ext uri="{FF2B5EF4-FFF2-40B4-BE49-F238E27FC236}">
                <a16:creationId xmlns:a16="http://schemas.microsoft.com/office/drawing/2014/main" id="{D57D7D00-C7B8-4BBE-8F8D-A767E3EB01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740987"/>
              </p:ext>
            </p:extLst>
          </p:nvPr>
        </p:nvGraphicFramePr>
        <p:xfrm>
          <a:off x="1131888" y="2844483"/>
          <a:ext cx="1193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" name="Equation" r:id="rId3" imgW="1193760" imgH="330120" progId="Equation.DSMT4">
                  <p:embed/>
                </p:oleObj>
              </mc:Choice>
              <mc:Fallback>
                <p:oleObj name="Equation" r:id="rId3" imgW="11937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1888" y="2844483"/>
                        <a:ext cx="1193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96">
            <a:extLst>
              <a:ext uri="{FF2B5EF4-FFF2-40B4-BE49-F238E27FC236}">
                <a16:creationId xmlns:a16="http://schemas.microsoft.com/office/drawing/2014/main" id="{79AE3153-D1CA-4FD5-BF2D-94722961A2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496126"/>
              </p:ext>
            </p:extLst>
          </p:nvPr>
        </p:nvGraphicFramePr>
        <p:xfrm>
          <a:off x="3090228" y="3148330"/>
          <a:ext cx="1270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" name="Equation" r:id="rId5" imgW="1269720" imgH="330120" progId="Equation.DSMT4">
                  <p:embed/>
                </p:oleObj>
              </mc:Choice>
              <mc:Fallback>
                <p:oleObj name="Equation" r:id="rId5" imgW="1269720" imgH="330120" progId="Equation.DSMT4">
                  <p:embed/>
                  <p:pic>
                    <p:nvPicPr>
                      <p:cNvPr id="81" name="Object 80">
                        <a:extLst>
                          <a:ext uri="{FF2B5EF4-FFF2-40B4-BE49-F238E27FC236}">
                            <a16:creationId xmlns:a16="http://schemas.microsoft.com/office/drawing/2014/main" id="{D57D7D00-C7B8-4BBE-8F8D-A767E3EB01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90228" y="3148330"/>
                        <a:ext cx="1270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97">
            <a:extLst>
              <a:ext uri="{FF2B5EF4-FFF2-40B4-BE49-F238E27FC236}">
                <a16:creationId xmlns:a16="http://schemas.microsoft.com/office/drawing/2014/main" id="{40600570-32CB-4225-9600-CFB4716A57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367681"/>
              </p:ext>
            </p:extLst>
          </p:nvPr>
        </p:nvGraphicFramePr>
        <p:xfrm>
          <a:off x="5136833" y="3300413"/>
          <a:ext cx="69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" name="Equation" r:id="rId7" imgW="698400" imgH="330120" progId="Equation.DSMT4">
                  <p:embed/>
                </p:oleObj>
              </mc:Choice>
              <mc:Fallback>
                <p:oleObj name="Equation" r:id="rId7" imgW="698400" imgH="330120" progId="Equation.DSMT4">
                  <p:embed/>
                  <p:pic>
                    <p:nvPicPr>
                      <p:cNvPr id="81" name="Object 80">
                        <a:extLst>
                          <a:ext uri="{FF2B5EF4-FFF2-40B4-BE49-F238E27FC236}">
                            <a16:creationId xmlns:a16="http://schemas.microsoft.com/office/drawing/2014/main" id="{D57D7D00-C7B8-4BBE-8F8D-A767E3EB01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36833" y="3300413"/>
                        <a:ext cx="698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FD3E5C4-91DB-4769-BEC7-72DC7820C7D8}"/>
              </a:ext>
            </a:extLst>
          </p:cNvPr>
          <p:cNvCxnSpPr/>
          <p:nvPr/>
        </p:nvCxnSpPr>
        <p:spPr>
          <a:xfrm>
            <a:off x="1493520" y="2202180"/>
            <a:ext cx="480822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Object 87">
            <a:extLst>
              <a:ext uri="{FF2B5EF4-FFF2-40B4-BE49-F238E27FC236}">
                <a16:creationId xmlns:a16="http://schemas.microsoft.com/office/drawing/2014/main" id="{D609DC21-C8F8-4255-8297-506043119B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327775"/>
              </p:ext>
            </p:extLst>
          </p:nvPr>
        </p:nvGraphicFramePr>
        <p:xfrm>
          <a:off x="6142990" y="2307590"/>
          <a:ext cx="165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" name="Equation" r:id="rId9" imgW="164880" imgH="215640" progId="Equation.DSMT4">
                  <p:embed/>
                </p:oleObj>
              </mc:Choice>
              <mc:Fallback>
                <p:oleObj name="Equation" r:id="rId9" imgW="164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42990" y="2307590"/>
                        <a:ext cx="1651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A86BA003-2615-4F63-8EB6-3C031FEF8493}"/>
              </a:ext>
            </a:extLst>
          </p:cNvPr>
          <p:cNvSpPr/>
          <p:nvPr/>
        </p:nvSpPr>
        <p:spPr>
          <a:xfrm>
            <a:off x="1455420" y="2179320"/>
            <a:ext cx="60960" cy="609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66C7702-CB9E-45BD-B8CE-F5F5A07F5DFE}"/>
              </a:ext>
            </a:extLst>
          </p:cNvPr>
          <p:cNvCxnSpPr>
            <a:cxnSpLocks/>
          </p:cNvCxnSpPr>
          <p:nvPr/>
        </p:nvCxnSpPr>
        <p:spPr>
          <a:xfrm>
            <a:off x="4968240" y="3970020"/>
            <a:ext cx="123444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82272E2-110E-4F1F-A810-7970915B305A}"/>
              </a:ext>
            </a:extLst>
          </p:cNvPr>
          <p:cNvCxnSpPr>
            <a:cxnSpLocks/>
          </p:cNvCxnSpPr>
          <p:nvPr/>
        </p:nvCxnSpPr>
        <p:spPr>
          <a:xfrm>
            <a:off x="4975860" y="3970020"/>
            <a:ext cx="1028700" cy="7620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Object 91">
            <a:extLst>
              <a:ext uri="{FF2B5EF4-FFF2-40B4-BE49-F238E27FC236}">
                <a16:creationId xmlns:a16="http://schemas.microsoft.com/office/drawing/2014/main" id="{FE5E0CD1-644B-463A-B8E6-A55CAC580A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54814"/>
              </p:ext>
            </p:extLst>
          </p:nvPr>
        </p:nvGraphicFramePr>
        <p:xfrm>
          <a:off x="5378450" y="3983990"/>
          <a:ext cx="215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" name="Equation" r:id="rId11" imgW="215640" imgH="291960" progId="Equation.DSMT4">
                  <p:embed/>
                </p:oleObj>
              </mc:Choice>
              <mc:Fallback>
                <p:oleObj name="Equation" r:id="rId11" imgW="2156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78450" y="3983990"/>
                        <a:ext cx="215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>
            <a:extLst>
              <a:ext uri="{FF2B5EF4-FFF2-40B4-BE49-F238E27FC236}">
                <a16:creationId xmlns:a16="http://schemas.microsoft.com/office/drawing/2014/main" id="{EA84DC23-1582-4E22-BB37-752F36068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181537"/>
              </p:ext>
            </p:extLst>
          </p:nvPr>
        </p:nvGraphicFramePr>
        <p:xfrm>
          <a:off x="5335270" y="4437380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" name="Equation" r:id="rId13" imgW="241200" imgH="330120" progId="Equation.DSMT4">
                  <p:embed/>
                </p:oleObj>
              </mc:Choice>
              <mc:Fallback>
                <p:oleObj name="Equation" r:id="rId13" imgW="2412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35270" y="4437380"/>
                        <a:ext cx="241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94">
            <a:extLst>
              <a:ext uri="{FF2B5EF4-FFF2-40B4-BE49-F238E27FC236}">
                <a16:creationId xmlns:a16="http://schemas.microsoft.com/office/drawing/2014/main" id="{E0AFC0C3-2EEF-4314-910C-3DFDC599B5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953549"/>
              </p:ext>
            </p:extLst>
          </p:nvPr>
        </p:nvGraphicFramePr>
        <p:xfrm>
          <a:off x="5748020" y="3641090"/>
          <a:ext cx="177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" name="Equation" r:id="rId15" imgW="177480" imgH="291960" progId="Equation.DSMT4">
                  <p:embed/>
                </p:oleObj>
              </mc:Choice>
              <mc:Fallback>
                <p:oleObj name="Equation" r:id="rId15" imgW="1774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48020" y="3641090"/>
                        <a:ext cx="1778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34013B5-4179-4DE5-A628-451564F38198}"/>
              </a:ext>
            </a:extLst>
          </p:cNvPr>
          <p:cNvSpPr/>
          <p:nvPr/>
        </p:nvSpPr>
        <p:spPr>
          <a:xfrm>
            <a:off x="5631180" y="3977640"/>
            <a:ext cx="175504" cy="426720"/>
          </a:xfrm>
          <a:custGeom>
            <a:avLst/>
            <a:gdLst>
              <a:gd name="connsiteX0" fmla="*/ 30480 w 175504"/>
              <a:gd name="connsiteY0" fmla="*/ 0 h 426720"/>
              <a:gd name="connsiteX1" fmla="*/ 175260 w 175504"/>
              <a:gd name="connsiteY1" fmla="*/ 243840 h 426720"/>
              <a:gd name="connsiteX2" fmla="*/ 0 w 175504"/>
              <a:gd name="connsiteY2" fmla="*/ 42672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504" h="426720">
                <a:moveTo>
                  <a:pt x="30480" y="0"/>
                </a:moveTo>
                <a:cubicBezTo>
                  <a:pt x="105410" y="86360"/>
                  <a:pt x="180340" y="172720"/>
                  <a:pt x="175260" y="243840"/>
                </a:cubicBezTo>
                <a:cubicBezTo>
                  <a:pt x="170180" y="314960"/>
                  <a:pt x="85090" y="370840"/>
                  <a:pt x="0" y="42672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9" name="Object 98">
            <a:extLst>
              <a:ext uri="{FF2B5EF4-FFF2-40B4-BE49-F238E27FC236}">
                <a16:creationId xmlns:a16="http://schemas.microsoft.com/office/drawing/2014/main" id="{DAEFCFC4-031E-4E42-9A2E-13DACB3C70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256883"/>
              </p:ext>
            </p:extLst>
          </p:nvPr>
        </p:nvGraphicFramePr>
        <p:xfrm>
          <a:off x="2275523" y="282893"/>
          <a:ext cx="19716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" name="Equation" r:id="rId17" imgW="1971037" imgH="333322" progId="Equation.DSMT4">
                  <p:embed/>
                </p:oleObj>
              </mc:Choice>
              <mc:Fallback>
                <p:oleObj name="Equation" r:id="rId17" imgW="1971037" imgH="33332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75523" y="282893"/>
                        <a:ext cx="197167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>
            <a:extLst>
              <a:ext uri="{FF2B5EF4-FFF2-40B4-BE49-F238E27FC236}">
                <a16:creationId xmlns:a16="http://schemas.microsoft.com/office/drawing/2014/main" id="{C7010A66-130A-468A-B25F-093FADC6BD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839935"/>
              </p:ext>
            </p:extLst>
          </p:nvPr>
        </p:nvGraphicFramePr>
        <p:xfrm>
          <a:off x="967740" y="4212590"/>
          <a:ext cx="762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" name="Equation" r:id="rId19" imgW="761760" imgH="291960" progId="Equation.DSMT4">
                  <p:embed/>
                </p:oleObj>
              </mc:Choice>
              <mc:Fallback>
                <p:oleObj name="Equation" r:id="rId19" imgW="7617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67740" y="4212590"/>
                        <a:ext cx="7620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02">
            <a:extLst>
              <a:ext uri="{FF2B5EF4-FFF2-40B4-BE49-F238E27FC236}">
                <a16:creationId xmlns:a16="http://schemas.microsoft.com/office/drawing/2014/main" id="{E5AE4A15-04F4-45DC-913B-5F93D34997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680864"/>
              </p:ext>
            </p:extLst>
          </p:nvPr>
        </p:nvGraphicFramePr>
        <p:xfrm>
          <a:off x="934403" y="4600893"/>
          <a:ext cx="203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" name="Equation" r:id="rId21" imgW="203040" imgH="291960" progId="Equation.DSMT4">
                  <p:embed/>
                </p:oleObj>
              </mc:Choice>
              <mc:Fallback>
                <p:oleObj name="Equation" r:id="rId21" imgW="2030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34403" y="4600893"/>
                        <a:ext cx="2032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BB037BBC-7300-4DC2-9076-176091FAA6E6}"/>
              </a:ext>
            </a:extLst>
          </p:cNvPr>
          <p:cNvSpPr txBox="1"/>
          <p:nvPr/>
        </p:nvSpPr>
        <p:spPr>
          <a:xfrm>
            <a:off x="350520" y="4914900"/>
            <a:ext cx="2113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out of page</a:t>
            </a:r>
          </a:p>
          <a:p>
            <a:r>
              <a:rPr lang="en-AU" sz="1600" dirty="0"/>
              <a:t>  anticlockwise rotation</a:t>
            </a:r>
          </a:p>
        </p:txBody>
      </p:sp>
      <p:graphicFrame>
        <p:nvGraphicFramePr>
          <p:cNvPr id="117" name="Object 116">
            <a:extLst>
              <a:ext uri="{FF2B5EF4-FFF2-40B4-BE49-F238E27FC236}">
                <a16:creationId xmlns:a16="http://schemas.microsoft.com/office/drawing/2014/main" id="{A0B088C1-1071-4B79-912B-56E9276FD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21138"/>
              </p:ext>
            </p:extLst>
          </p:nvPr>
        </p:nvGraphicFramePr>
        <p:xfrm>
          <a:off x="3077845" y="4509453"/>
          <a:ext cx="838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" name="Equation" r:id="rId23" imgW="838080" imgH="291960" progId="Equation.DSMT4">
                  <p:embed/>
                </p:oleObj>
              </mc:Choice>
              <mc:Fallback>
                <p:oleObj name="Equation" r:id="rId23" imgW="838080" imgH="291960" progId="Equation.DSMT4">
                  <p:embed/>
                  <p:pic>
                    <p:nvPicPr>
                      <p:cNvPr id="102" name="Object 101">
                        <a:extLst>
                          <a:ext uri="{FF2B5EF4-FFF2-40B4-BE49-F238E27FC236}">
                            <a16:creationId xmlns:a16="http://schemas.microsoft.com/office/drawing/2014/main" id="{C7010A66-130A-468A-B25F-093FADC6BD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077845" y="4509453"/>
                        <a:ext cx="8382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117">
            <a:extLst>
              <a:ext uri="{FF2B5EF4-FFF2-40B4-BE49-F238E27FC236}">
                <a16:creationId xmlns:a16="http://schemas.microsoft.com/office/drawing/2014/main" id="{1A8B1C16-A887-45F7-81B9-6DCBCCB217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871678"/>
              </p:ext>
            </p:extLst>
          </p:nvPr>
        </p:nvGraphicFramePr>
        <p:xfrm>
          <a:off x="3077528" y="4852988"/>
          <a:ext cx="228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" name="Equation" r:id="rId25" imgW="228600" imgH="291960" progId="Equation.DSMT4">
                  <p:embed/>
                </p:oleObj>
              </mc:Choice>
              <mc:Fallback>
                <p:oleObj name="Equation" r:id="rId25" imgW="228600" imgH="291960" progId="Equation.DSMT4">
                  <p:embed/>
                  <p:pic>
                    <p:nvPicPr>
                      <p:cNvPr id="103" name="Object 102">
                        <a:extLst>
                          <a:ext uri="{FF2B5EF4-FFF2-40B4-BE49-F238E27FC236}">
                            <a16:creationId xmlns:a16="http://schemas.microsoft.com/office/drawing/2014/main" id="{E5AE4A15-04F4-45DC-913B-5F93D34997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077528" y="4852988"/>
                        <a:ext cx="228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8BB0FDEC-4071-49DC-AD51-41AD637E6AAC}"/>
              </a:ext>
            </a:extLst>
          </p:cNvPr>
          <p:cNvSpPr txBox="1"/>
          <p:nvPr/>
        </p:nvSpPr>
        <p:spPr>
          <a:xfrm>
            <a:off x="2468880" y="5158740"/>
            <a:ext cx="2113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out of page</a:t>
            </a:r>
          </a:p>
          <a:p>
            <a:r>
              <a:rPr lang="en-AU" sz="1600" dirty="0"/>
              <a:t>  anticlockwise rotation</a:t>
            </a:r>
          </a:p>
        </p:txBody>
      </p:sp>
      <p:graphicFrame>
        <p:nvGraphicFramePr>
          <p:cNvPr id="120" name="Object 119">
            <a:extLst>
              <a:ext uri="{FF2B5EF4-FFF2-40B4-BE49-F238E27FC236}">
                <a16:creationId xmlns:a16="http://schemas.microsoft.com/office/drawing/2014/main" id="{A919590A-F4D4-484B-A773-C2E9D72D9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617404"/>
              </p:ext>
            </p:extLst>
          </p:nvPr>
        </p:nvGraphicFramePr>
        <p:xfrm>
          <a:off x="4961890" y="4958715"/>
          <a:ext cx="1320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" name="Equation" r:id="rId27" imgW="1320480" imgH="291960" progId="Equation.DSMT4">
                  <p:embed/>
                </p:oleObj>
              </mc:Choice>
              <mc:Fallback>
                <p:oleObj name="Equation" r:id="rId27" imgW="1320480" imgH="291960" progId="Equation.DSMT4">
                  <p:embed/>
                  <p:pic>
                    <p:nvPicPr>
                      <p:cNvPr id="117" name="Object 116">
                        <a:extLst>
                          <a:ext uri="{FF2B5EF4-FFF2-40B4-BE49-F238E27FC236}">
                            <a16:creationId xmlns:a16="http://schemas.microsoft.com/office/drawing/2014/main" id="{A0B088C1-1071-4B79-912B-56E9276FD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961890" y="4958715"/>
                        <a:ext cx="13208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Object 120">
            <a:extLst>
              <a:ext uri="{FF2B5EF4-FFF2-40B4-BE49-F238E27FC236}">
                <a16:creationId xmlns:a16="http://schemas.microsoft.com/office/drawing/2014/main" id="{0835C1C1-01DD-4DCA-B1CC-BC4E1E6411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098260"/>
              </p:ext>
            </p:extLst>
          </p:nvPr>
        </p:nvGraphicFramePr>
        <p:xfrm>
          <a:off x="5011420" y="5287010"/>
          <a:ext cx="215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" name="Equation" r:id="rId29" imgW="215640" imgH="291960" progId="Equation.DSMT4">
                  <p:embed/>
                </p:oleObj>
              </mc:Choice>
              <mc:Fallback>
                <p:oleObj name="Equation" r:id="rId29" imgW="215640" imgH="291960" progId="Equation.DSMT4">
                  <p:embed/>
                  <p:pic>
                    <p:nvPicPr>
                      <p:cNvPr id="118" name="Object 117">
                        <a:extLst>
                          <a:ext uri="{FF2B5EF4-FFF2-40B4-BE49-F238E27FC236}">
                            <a16:creationId xmlns:a16="http://schemas.microsoft.com/office/drawing/2014/main" id="{1A8B1C16-A887-45F7-81B9-6DCBCCB217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011420" y="5287010"/>
                        <a:ext cx="215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TextBox 121">
            <a:extLst>
              <a:ext uri="{FF2B5EF4-FFF2-40B4-BE49-F238E27FC236}">
                <a16:creationId xmlns:a16="http://schemas.microsoft.com/office/drawing/2014/main" id="{002E8527-18C3-4141-A406-C674913152DF}"/>
              </a:ext>
            </a:extLst>
          </p:cNvPr>
          <p:cNvSpPr txBox="1"/>
          <p:nvPr/>
        </p:nvSpPr>
        <p:spPr>
          <a:xfrm>
            <a:off x="4685838" y="5516880"/>
            <a:ext cx="1794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into page</a:t>
            </a:r>
          </a:p>
          <a:p>
            <a:r>
              <a:rPr lang="en-AU" sz="1600" dirty="0"/>
              <a:t>  clockwise rotation</a:t>
            </a:r>
          </a:p>
        </p:txBody>
      </p:sp>
      <p:graphicFrame>
        <p:nvGraphicFramePr>
          <p:cNvPr id="108" name="Object 107">
            <a:extLst>
              <a:ext uri="{FF2B5EF4-FFF2-40B4-BE49-F238E27FC236}">
                <a16:creationId xmlns:a16="http://schemas.microsoft.com/office/drawing/2014/main" id="{DCA1CBDA-5776-4DD9-B703-378C7D936E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918433"/>
              </p:ext>
            </p:extLst>
          </p:nvPr>
        </p:nvGraphicFramePr>
        <p:xfrm>
          <a:off x="695960" y="6193790"/>
          <a:ext cx="2159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" name="Equation" r:id="rId31" imgW="2158920" imgH="291960" progId="Equation.DSMT4">
                  <p:embed/>
                </p:oleObj>
              </mc:Choice>
              <mc:Fallback>
                <p:oleObj name="Equation" r:id="rId31" imgW="21589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95960" y="6193790"/>
                        <a:ext cx="21590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FE75DEB-4C18-4885-81D5-6C8353864FD8}"/>
              </a:ext>
            </a:extLst>
          </p:cNvPr>
          <p:cNvCxnSpPr>
            <a:cxnSpLocks/>
          </p:cNvCxnSpPr>
          <p:nvPr/>
        </p:nvCxnSpPr>
        <p:spPr>
          <a:xfrm>
            <a:off x="1356360" y="3886200"/>
            <a:ext cx="80772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FE4721F-52D7-4A79-8776-ED86AEA21445}"/>
              </a:ext>
            </a:extLst>
          </p:cNvPr>
          <p:cNvCxnSpPr>
            <a:cxnSpLocks/>
          </p:cNvCxnSpPr>
          <p:nvPr/>
        </p:nvCxnSpPr>
        <p:spPr>
          <a:xfrm flipV="1">
            <a:off x="1356360" y="3268980"/>
            <a:ext cx="0" cy="61722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16B22B66-AFA1-4A0C-A409-FE0528F385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511439"/>
              </p:ext>
            </p:extLst>
          </p:nvPr>
        </p:nvGraphicFramePr>
        <p:xfrm>
          <a:off x="1430338" y="3595688"/>
          <a:ext cx="203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" name="Equation" r:id="rId33" imgW="203040" imgH="291960" progId="Equation.DSMT4">
                  <p:embed/>
                </p:oleObj>
              </mc:Choice>
              <mc:Fallback>
                <p:oleObj name="Equation" r:id="rId33" imgW="203040" imgH="291960" progId="Equation.DSMT4">
                  <p:embed/>
                  <p:pic>
                    <p:nvPicPr>
                      <p:cNvPr id="92" name="Object 91">
                        <a:extLst>
                          <a:ext uri="{FF2B5EF4-FFF2-40B4-BE49-F238E27FC236}">
                            <a16:creationId xmlns:a16="http://schemas.microsoft.com/office/drawing/2014/main" id="{FE5E0CD1-644B-463A-B8E6-A55CAC580A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430338" y="3595688"/>
                        <a:ext cx="2032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6D6F0C69-9676-4802-87D1-2BEC0FD67562}"/>
              </a:ext>
            </a:extLst>
          </p:cNvPr>
          <p:cNvSpPr/>
          <p:nvPr/>
        </p:nvSpPr>
        <p:spPr>
          <a:xfrm>
            <a:off x="1386840" y="3543300"/>
            <a:ext cx="381000" cy="327660"/>
          </a:xfrm>
          <a:custGeom>
            <a:avLst/>
            <a:gdLst>
              <a:gd name="connsiteX0" fmla="*/ 381000 w 381000"/>
              <a:gd name="connsiteY0" fmla="*/ 327660 h 327660"/>
              <a:gd name="connsiteX1" fmla="*/ 304800 w 381000"/>
              <a:gd name="connsiteY1" fmla="*/ 60960 h 327660"/>
              <a:gd name="connsiteX2" fmla="*/ 0 w 381000"/>
              <a:gd name="connsiteY2" fmla="*/ 0 h 32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327660">
                <a:moveTo>
                  <a:pt x="381000" y="327660"/>
                </a:moveTo>
                <a:cubicBezTo>
                  <a:pt x="374650" y="221615"/>
                  <a:pt x="368300" y="115570"/>
                  <a:pt x="304800" y="60960"/>
                </a:cubicBezTo>
                <a:cubicBezTo>
                  <a:pt x="241300" y="6350"/>
                  <a:pt x="120650" y="3175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3" name="Object 112">
            <a:extLst>
              <a:ext uri="{FF2B5EF4-FFF2-40B4-BE49-F238E27FC236}">
                <a16:creationId xmlns:a16="http://schemas.microsoft.com/office/drawing/2014/main" id="{08487DE6-BCD0-4FE5-8D9C-C558AC2594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324786"/>
              </p:ext>
            </p:extLst>
          </p:nvPr>
        </p:nvGraphicFramePr>
        <p:xfrm>
          <a:off x="1609090" y="3930650"/>
          <a:ext cx="165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" name="Equation" r:id="rId35" imgW="164880" imgH="291960" progId="Equation.DSMT4">
                  <p:embed/>
                </p:oleObj>
              </mc:Choice>
              <mc:Fallback>
                <p:oleObj name="Equation" r:id="rId35" imgW="1648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609090" y="3930650"/>
                        <a:ext cx="1651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113">
            <a:extLst>
              <a:ext uri="{FF2B5EF4-FFF2-40B4-BE49-F238E27FC236}">
                <a16:creationId xmlns:a16="http://schemas.microsoft.com/office/drawing/2014/main" id="{AE9B0F63-3C30-4E69-B091-9581814C85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455063"/>
              </p:ext>
            </p:extLst>
          </p:nvPr>
        </p:nvGraphicFramePr>
        <p:xfrm>
          <a:off x="1065530" y="3492500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" name="Equation" r:id="rId37" imgW="215640" imgH="330120" progId="Equation.DSMT4">
                  <p:embed/>
                </p:oleObj>
              </mc:Choice>
              <mc:Fallback>
                <p:oleObj name="Equation" r:id="rId37" imgW="2156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065530" y="3492500"/>
                        <a:ext cx="215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" name="Oval 133">
            <a:extLst>
              <a:ext uri="{FF2B5EF4-FFF2-40B4-BE49-F238E27FC236}">
                <a16:creationId xmlns:a16="http://schemas.microsoft.com/office/drawing/2014/main" id="{D1EF2DDB-F510-4604-AA77-0699A97B14A1}"/>
              </a:ext>
            </a:extLst>
          </p:cNvPr>
          <p:cNvSpPr/>
          <p:nvPr/>
        </p:nvSpPr>
        <p:spPr>
          <a:xfrm>
            <a:off x="1310640" y="3832860"/>
            <a:ext cx="83820" cy="8382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4F7F540-39C9-47CC-8E5E-794F6FCDEE2E}"/>
              </a:ext>
            </a:extLst>
          </p:cNvPr>
          <p:cNvCxnSpPr>
            <a:cxnSpLocks/>
          </p:cNvCxnSpPr>
          <p:nvPr/>
        </p:nvCxnSpPr>
        <p:spPr>
          <a:xfrm>
            <a:off x="3413760" y="4160520"/>
            <a:ext cx="80772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8A0A428-5AD2-43FA-83E7-DB3B7FB05DD2}"/>
              </a:ext>
            </a:extLst>
          </p:cNvPr>
          <p:cNvCxnSpPr>
            <a:cxnSpLocks/>
          </p:cNvCxnSpPr>
          <p:nvPr/>
        </p:nvCxnSpPr>
        <p:spPr>
          <a:xfrm flipV="1">
            <a:off x="3413760" y="3543300"/>
            <a:ext cx="0" cy="61722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7" name="Object 136">
            <a:extLst>
              <a:ext uri="{FF2B5EF4-FFF2-40B4-BE49-F238E27FC236}">
                <a16:creationId xmlns:a16="http://schemas.microsoft.com/office/drawing/2014/main" id="{8B380468-0122-47CC-B630-DF36ADAA55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772111"/>
              </p:ext>
            </p:extLst>
          </p:nvPr>
        </p:nvGraphicFramePr>
        <p:xfrm>
          <a:off x="3475038" y="3870325"/>
          <a:ext cx="228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" name="Equation" r:id="rId39" imgW="228600" imgH="291960" progId="Equation.DSMT4">
                  <p:embed/>
                </p:oleObj>
              </mc:Choice>
              <mc:Fallback>
                <p:oleObj name="Equation" r:id="rId39" imgW="228600" imgH="291960" progId="Equation.DSMT4">
                  <p:embed/>
                  <p:pic>
                    <p:nvPicPr>
                      <p:cNvPr id="129" name="Object 128">
                        <a:extLst>
                          <a:ext uri="{FF2B5EF4-FFF2-40B4-BE49-F238E27FC236}">
                            <a16:creationId xmlns:a16="http://schemas.microsoft.com/office/drawing/2014/main" id="{16B22B66-AFA1-4A0C-A409-FE0528F385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475038" y="3870325"/>
                        <a:ext cx="228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955FCD26-22D1-45A4-B52C-68309FE8696B}"/>
              </a:ext>
            </a:extLst>
          </p:cNvPr>
          <p:cNvSpPr/>
          <p:nvPr/>
        </p:nvSpPr>
        <p:spPr>
          <a:xfrm>
            <a:off x="3444240" y="3817620"/>
            <a:ext cx="381000" cy="327660"/>
          </a:xfrm>
          <a:custGeom>
            <a:avLst/>
            <a:gdLst>
              <a:gd name="connsiteX0" fmla="*/ 381000 w 381000"/>
              <a:gd name="connsiteY0" fmla="*/ 327660 h 327660"/>
              <a:gd name="connsiteX1" fmla="*/ 304800 w 381000"/>
              <a:gd name="connsiteY1" fmla="*/ 60960 h 327660"/>
              <a:gd name="connsiteX2" fmla="*/ 0 w 381000"/>
              <a:gd name="connsiteY2" fmla="*/ 0 h 32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327660">
                <a:moveTo>
                  <a:pt x="381000" y="327660"/>
                </a:moveTo>
                <a:cubicBezTo>
                  <a:pt x="374650" y="221615"/>
                  <a:pt x="368300" y="115570"/>
                  <a:pt x="304800" y="60960"/>
                </a:cubicBezTo>
                <a:cubicBezTo>
                  <a:pt x="241300" y="6350"/>
                  <a:pt x="120650" y="3175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9" name="Object 138">
            <a:extLst>
              <a:ext uri="{FF2B5EF4-FFF2-40B4-BE49-F238E27FC236}">
                <a16:creationId xmlns:a16="http://schemas.microsoft.com/office/drawing/2014/main" id="{6897F843-85F8-4A7E-873A-4138AC8F06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972476"/>
              </p:ext>
            </p:extLst>
          </p:nvPr>
        </p:nvGraphicFramePr>
        <p:xfrm>
          <a:off x="3660775" y="4205288"/>
          <a:ext cx="177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" name="Equation" r:id="rId41" imgW="177480" imgH="291960" progId="Equation.DSMT4">
                  <p:embed/>
                </p:oleObj>
              </mc:Choice>
              <mc:Fallback>
                <p:oleObj name="Equation" r:id="rId41" imgW="177480" imgH="291960" progId="Equation.DSMT4">
                  <p:embed/>
                  <p:pic>
                    <p:nvPicPr>
                      <p:cNvPr id="113" name="Object 112">
                        <a:extLst>
                          <a:ext uri="{FF2B5EF4-FFF2-40B4-BE49-F238E27FC236}">
                            <a16:creationId xmlns:a16="http://schemas.microsoft.com/office/drawing/2014/main" id="{08487DE6-BCD0-4FE5-8D9C-C558AC2594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3660775" y="4205288"/>
                        <a:ext cx="1778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Object 139">
            <a:extLst>
              <a:ext uri="{FF2B5EF4-FFF2-40B4-BE49-F238E27FC236}">
                <a16:creationId xmlns:a16="http://schemas.microsoft.com/office/drawing/2014/main" id="{D7708408-4822-473B-97ED-15F6D180C9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263661"/>
              </p:ext>
            </p:extLst>
          </p:nvPr>
        </p:nvGraphicFramePr>
        <p:xfrm>
          <a:off x="3109913" y="3767138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" name="Equation" r:id="rId43" imgW="241200" imgH="330120" progId="Equation.DSMT4">
                  <p:embed/>
                </p:oleObj>
              </mc:Choice>
              <mc:Fallback>
                <p:oleObj name="Equation" r:id="rId43" imgW="241200" imgH="330120" progId="Equation.DSMT4">
                  <p:embed/>
                  <p:pic>
                    <p:nvPicPr>
                      <p:cNvPr id="114" name="Object 113">
                        <a:extLst>
                          <a:ext uri="{FF2B5EF4-FFF2-40B4-BE49-F238E27FC236}">
                            <a16:creationId xmlns:a16="http://schemas.microsoft.com/office/drawing/2014/main" id="{AE9B0F63-3C30-4E69-B091-9581814C85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3109913" y="3767138"/>
                        <a:ext cx="241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" name="Oval 140">
            <a:extLst>
              <a:ext uri="{FF2B5EF4-FFF2-40B4-BE49-F238E27FC236}">
                <a16:creationId xmlns:a16="http://schemas.microsoft.com/office/drawing/2014/main" id="{BF50FB47-27F5-4C56-8320-851425B5E60E}"/>
              </a:ext>
            </a:extLst>
          </p:cNvPr>
          <p:cNvSpPr/>
          <p:nvPr/>
        </p:nvSpPr>
        <p:spPr>
          <a:xfrm>
            <a:off x="3368040" y="4107180"/>
            <a:ext cx="83820" cy="8382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0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E38A39-C32E-4671-9C23-E8CE49DC9383}"/>
              </a:ext>
            </a:extLst>
          </p:cNvPr>
          <p:cNvCxnSpPr>
            <a:cxnSpLocks/>
          </p:cNvCxnSpPr>
          <p:nvPr/>
        </p:nvCxnSpPr>
        <p:spPr>
          <a:xfrm>
            <a:off x="2291793" y="460979"/>
            <a:ext cx="0" cy="1171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A3EAFE-7F46-47F2-BC6D-0A8B5570D7CB}"/>
              </a:ext>
            </a:extLst>
          </p:cNvPr>
          <p:cNvCxnSpPr>
            <a:cxnSpLocks/>
          </p:cNvCxnSpPr>
          <p:nvPr/>
        </p:nvCxnSpPr>
        <p:spPr>
          <a:xfrm rot="16200000">
            <a:off x="1960543" y="613379"/>
            <a:ext cx="0" cy="1518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AC83F4-BB8C-4E94-B79D-CD6CEADE0F8C}"/>
              </a:ext>
            </a:extLst>
          </p:cNvPr>
          <p:cNvCxnSpPr/>
          <p:nvPr/>
        </p:nvCxnSpPr>
        <p:spPr>
          <a:xfrm flipH="1">
            <a:off x="1793030" y="1375379"/>
            <a:ext cx="49876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1AAEA5-9CA6-4EAC-9E7B-2B82CCF5D2D4}"/>
              </a:ext>
            </a:extLst>
          </p:cNvPr>
          <p:cNvCxnSpPr>
            <a:cxnSpLocks/>
          </p:cNvCxnSpPr>
          <p:nvPr/>
        </p:nvCxnSpPr>
        <p:spPr>
          <a:xfrm flipV="1">
            <a:off x="2291792" y="619676"/>
            <a:ext cx="0" cy="75570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9B3CB59-6148-49A4-8F96-F35B8B5F0FD3}"/>
              </a:ext>
            </a:extLst>
          </p:cNvPr>
          <p:cNvSpPr/>
          <p:nvPr/>
        </p:nvSpPr>
        <p:spPr>
          <a:xfrm>
            <a:off x="1838372" y="627233"/>
            <a:ext cx="453421" cy="740588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B1F4F8-2F2B-47DD-A654-50D8BD272184}"/>
              </a:ext>
            </a:extLst>
          </p:cNvPr>
          <p:cNvCxnSpPr>
            <a:cxnSpLocks/>
          </p:cNvCxnSpPr>
          <p:nvPr/>
        </p:nvCxnSpPr>
        <p:spPr>
          <a:xfrm flipH="1" flipV="1">
            <a:off x="1838372" y="619676"/>
            <a:ext cx="453421" cy="75570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FC70693-F6B9-47E4-BFD9-AD1C72B16AA2}"/>
              </a:ext>
            </a:extLst>
          </p:cNvPr>
          <p:cNvSpPr/>
          <p:nvPr/>
        </p:nvSpPr>
        <p:spPr>
          <a:xfrm>
            <a:off x="2155766" y="1101274"/>
            <a:ext cx="476092" cy="281663"/>
          </a:xfrm>
          <a:custGeom>
            <a:avLst/>
            <a:gdLst>
              <a:gd name="connsiteX0" fmla="*/ 0 w 476092"/>
              <a:gd name="connsiteY0" fmla="*/ 24724 h 281663"/>
              <a:gd name="connsiteX1" fmla="*/ 226710 w 476092"/>
              <a:gd name="connsiteY1" fmla="*/ 24724 h 281663"/>
              <a:gd name="connsiteX2" fmla="*/ 476092 w 476092"/>
              <a:gd name="connsiteY2" fmla="*/ 281663 h 28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092" h="281663">
                <a:moveTo>
                  <a:pt x="0" y="24724"/>
                </a:moveTo>
                <a:cubicBezTo>
                  <a:pt x="73680" y="3312"/>
                  <a:pt x="147361" y="-18099"/>
                  <a:pt x="226710" y="24724"/>
                </a:cubicBezTo>
                <a:cubicBezTo>
                  <a:pt x="306059" y="67547"/>
                  <a:pt x="391075" y="174605"/>
                  <a:pt x="476092" y="2816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8FD940-991D-458B-97B2-004259B1B449}"/>
              </a:ext>
            </a:extLst>
          </p:cNvPr>
          <p:cNvSpPr txBox="1"/>
          <p:nvPr/>
        </p:nvSpPr>
        <p:spPr>
          <a:xfrm>
            <a:off x="2049968" y="279611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Y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94076A-F7E3-47AA-A3CA-9FE12C4A49D9}"/>
              </a:ext>
            </a:extLst>
          </p:cNvPr>
          <p:cNvSpPr txBox="1"/>
          <p:nvPr/>
        </p:nvSpPr>
        <p:spPr>
          <a:xfrm>
            <a:off x="2595334" y="1346411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X</a:t>
            </a:r>
            <a:endParaRPr lang="en-US" sz="1400" dirty="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293BA9A0-5670-40E2-B3C4-6E8DD5FF44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373487"/>
              </p:ext>
            </p:extLst>
          </p:nvPr>
        </p:nvGraphicFramePr>
        <p:xfrm>
          <a:off x="3168237" y="577155"/>
          <a:ext cx="195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Equation" r:id="rId3" imgW="1955520" imgH="304560" progId="Equation.DSMT4">
                  <p:embed/>
                </p:oleObj>
              </mc:Choice>
              <mc:Fallback>
                <p:oleObj name="Equation" r:id="rId3" imgW="19555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8237" y="577155"/>
                        <a:ext cx="1955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D562DB0E-4750-4298-A9BE-D9A971CCE6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759966"/>
              </p:ext>
            </p:extLst>
          </p:nvPr>
        </p:nvGraphicFramePr>
        <p:xfrm>
          <a:off x="3172698" y="932020"/>
          <a:ext cx="2400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Equation" r:id="rId5" imgW="2400120" imgH="380880" progId="Equation.DSMT4">
                  <p:embed/>
                </p:oleObj>
              </mc:Choice>
              <mc:Fallback>
                <p:oleObj name="Equation" r:id="rId5" imgW="24001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2698" y="932020"/>
                        <a:ext cx="2400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8ABFA044-2862-44A7-A89B-CEA2F6867A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324087"/>
              </p:ext>
            </p:extLst>
          </p:nvPr>
        </p:nvGraphicFramePr>
        <p:xfrm>
          <a:off x="3238664" y="1301055"/>
          <a:ext cx="1981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Equation" r:id="rId7" imgW="1981080" imgH="685800" progId="Equation.DSMT4">
                  <p:embed/>
                </p:oleObj>
              </mc:Choice>
              <mc:Fallback>
                <p:oleObj name="Equation" r:id="rId7" imgW="19810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8664" y="1301055"/>
                        <a:ext cx="19812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C380E191-E014-4B8E-8880-53A1B33BD2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417808"/>
              </p:ext>
            </p:extLst>
          </p:nvPr>
        </p:nvGraphicFramePr>
        <p:xfrm>
          <a:off x="1474834" y="408487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Equation" r:id="rId9" imgW="279360" imgH="279360" progId="Equation.DSMT4">
                  <p:embed/>
                </p:oleObj>
              </mc:Choice>
              <mc:Fallback>
                <p:oleObj name="Equation" r:id="rId9" imgW="2793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4834" y="408487"/>
                        <a:ext cx="2794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E36599E7-AEC6-4381-B332-C97C33DF4F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83918"/>
              </p:ext>
            </p:extLst>
          </p:nvPr>
        </p:nvGraphicFramePr>
        <p:xfrm>
          <a:off x="1473574" y="1448627"/>
          <a:ext cx="584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Equation" r:id="rId11" imgW="583920" imgH="330120" progId="Equation.DSMT4">
                  <p:embed/>
                </p:oleObj>
              </mc:Choice>
              <mc:Fallback>
                <p:oleObj name="Equation" r:id="rId11" imgW="5839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73574" y="1448627"/>
                        <a:ext cx="584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2D524E11-56C7-440B-B15E-34DC382416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198302"/>
              </p:ext>
            </p:extLst>
          </p:nvPr>
        </p:nvGraphicFramePr>
        <p:xfrm>
          <a:off x="2365263" y="392349"/>
          <a:ext cx="495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Equation" r:id="rId13" imgW="495000" imgH="330120" progId="Equation.DSMT4">
                  <p:embed/>
                </p:oleObj>
              </mc:Choice>
              <mc:Fallback>
                <p:oleObj name="Equation" r:id="rId13" imgW="495000" imgH="33012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E36599E7-AEC6-4381-B332-C97C33DF4F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65263" y="392349"/>
                        <a:ext cx="495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494962F4-B300-488E-A47B-6A129614E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297949"/>
              </p:ext>
            </p:extLst>
          </p:nvPr>
        </p:nvGraphicFramePr>
        <p:xfrm>
          <a:off x="2450897" y="975263"/>
          <a:ext cx="292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Equation" r:id="rId15" imgW="291960" imgH="279360" progId="Equation.DSMT4">
                  <p:embed/>
                </p:oleObj>
              </mc:Choice>
              <mc:Fallback>
                <p:oleObj name="Equation" r:id="rId15" imgW="2919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50897" y="975263"/>
                        <a:ext cx="292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108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10B4CF-B164-4E3B-B52B-451D6A3CF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3" b="16978"/>
          <a:stretch/>
        </p:blipFill>
        <p:spPr>
          <a:xfrm>
            <a:off x="787945" y="780375"/>
            <a:ext cx="4798712" cy="418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8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8" name="Picture 12" descr="Image result for clip art hands">
            <a:extLst>
              <a:ext uri="{FF2B5EF4-FFF2-40B4-BE49-F238E27FC236}">
                <a16:creationId xmlns:a16="http://schemas.microsoft.com/office/drawing/2014/main" id="{C540F8A2-5F73-487A-9789-A46E01200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36" y="2206653"/>
            <a:ext cx="1490876" cy="57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clipart bowling ball">
            <a:extLst>
              <a:ext uri="{FF2B5EF4-FFF2-40B4-BE49-F238E27FC236}">
                <a16:creationId xmlns:a16="http://schemas.microsoft.com/office/drawing/2014/main" id="{02045B25-5B20-4678-A4FC-C39E2FFFD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8" t="3718" r="5725" b="6862"/>
          <a:stretch/>
        </p:blipFill>
        <p:spPr bwMode="auto">
          <a:xfrm>
            <a:off x="1339610" y="1209124"/>
            <a:ext cx="1042870" cy="106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642780-7ACA-4387-B56D-378511495A6F}"/>
              </a:ext>
            </a:extLst>
          </p:cNvPr>
          <p:cNvSpPr txBox="1"/>
          <p:nvPr/>
        </p:nvSpPr>
        <p:spPr>
          <a:xfrm>
            <a:off x="2439591" y="544105"/>
            <a:ext cx="33158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1</a:t>
            </a:r>
            <a:r>
              <a:rPr lang="en-AU" sz="1600" dirty="0"/>
              <a:t> is the force of hand on ball</a:t>
            </a:r>
          </a:p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2</a:t>
            </a:r>
            <a:r>
              <a:rPr lang="en-AU" sz="1600" dirty="0"/>
              <a:t> is the force of ball on hand</a:t>
            </a:r>
          </a:p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3</a:t>
            </a:r>
            <a:r>
              <a:rPr lang="en-AU" sz="1600" dirty="0"/>
              <a:t> is the force of the ball on the Earth</a:t>
            </a:r>
          </a:p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4</a:t>
            </a:r>
            <a:r>
              <a:rPr lang="en-AU" sz="1600" dirty="0"/>
              <a:t> is the force of the Earth on the ball</a:t>
            </a:r>
          </a:p>
        </p:txBody>
      </p:sp>
    </p:spTree>
    <p:extLst>
      <p:ext uri="{BB962C8B-B14F-4D97-AF65-F5344CB8AC3E}">
        <p14:creationId xmlns:p14="http://schemas.microsoft.com/office/powerpoint/2010/main" val="412305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4A8F42-886B-4CF5-9864-62D6980594AB}"/>
              </a:ext>
            </a:extLst>
          </p:cNvPr>
          <p:cNvCxnSpPr/>
          <p:nvPr/>
        </p:nvCxnSpPr>
        <p:spPr>
          <a:xfrm>
            <a:off x="2873683" y="1382937"/>
            <a:ext cx="0" cy="1042869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C0D284-791D-4ECD-B556-CFAEED1AC4C0}"/>
              </a:ext>
            </a:extLst>
          </p:cNvPr>
          <p:cNvCxnSpPr>
            <a:cxnSpLocks/>
          </p:cNvCxnSpPr>
          <p:nvPr/>
        </p:nvCxnSpPr>
        <p:spPr>
          <a:xfrm flipV="1">
            <a:off x="5096707" y="1466064"/>
            <a:ext cx="0" cy="55292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CBBF87E-BEB2-4B00-852D-7924FAF1467C}"/>
              </a:ext>
            </a:extLst>
          </p:cNvPr>
          <p:cNvGrpSpPr/>
          <p:nvPr/>
        </p:nvGrpSpPr>
        <p:grpSpPr>
          <a:xfrm>
            <a:off x="849503" y="334635"/>
            <a:ext cx="1581242" cy="1574800"/>
            <a:chOff x="4772025" y="581025"/>
            <a:chExt cx="1581242" cy="15748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7B15070-1BE4-4417-B933-01C9DAE00907}"/>
                </a:ext>
              </a:extLst>
            </p:cNvPr>
            <p:cNvCxnSpPr/>
            <p:nvPr/>
          </p:nvCxnSpPr>
          <p:spPr>
            <a:xfrm>
              <a:off x="5172075" y="676275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334F3E-BA65-4734-8D68-1CC321350F8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4050" y="1238250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7B0F375-1642-41A6-919D-6BAB1522E47F}"/>
                </a:ext>
              </a:extLst>
            </p:cNvPr>
            <p:cNvCxnSpPr/>
            <p:nvPr/>
          </p:nvCxnSpPr>
          <p:spPr>
            <a:xfrm>
              <a:off x="5181600" y="1800225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7503E7-57B1-4214-99E0-ED1D1C5BD7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95851" y="1524000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0AA795-064F-4C96-8375-04D71AE5681C}"/>
                </a:ext>
              </a:extLst>
            </p:cNvPr>
            <p:cNvSpPr txBox="1"/>
            <p:nvPr/>
          </p:nvSpPr>
          <p:spPr>
            <a:xfrm>
              <a:off x="4772025" y="58102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B8570F-FB0A-4827-950D-3B9BDB4AE85B}"/>
                </a:ext>
              </a:extLst>
            </p:cNvPr>
            <p:cNvSpPr txBox="1"/>
            <p:nvPr/>
          </p:nvSpPr>
          <p:spPr>
            <a:xfrm>
              <a:off x="6048375" y="17716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0D4C570B-0764-4C02-9409-07604B729B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5181978"/>
                </p:ext>
              </p:extLst>
            </p:nvPr>
          </p:nvGraphicFramePr>
          <p:xfrm>
            <a:off x="5384800" y="1901825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0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27" name="Object 26">
                          <a:extLst>
                            <a:ext uri="{FF2B5EF4-FFF2-40B4-BE49-F238E27FC236}">
                              <a16:creationId xmlns:a16="http://schemas.microsoft.com/office/drawing/2014/main" id="{87D01E36-D096-41F2-8301-DA0C72F230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84800" y="1901825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A6184512-BAE8-4164-B833-4B14129D38C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1882393"/>
                </p:ext>
              </p:extLst>
            </p:nvPr>
          </p:nvGraphicFramePr>
          <p:xfrm>
            <a:off x="4886325" y="1473200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1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28" name="Object 27">
                          <a:extLst>
                            <a:ext uri="{FF2B5EF4-FFF2-40B4-BE49-F238E27FC236}">
                              <a16:creationId xmlns:a16="http://schemas.microsoft.com/office/drawing/2014/main" id="{EA512BED-4668-4D04-B6FB-EA86A6FFD45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86325" y="1473200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70A3D03-85B9-409E-BEA5-3C87CF936390}"/>
              </a:ext>
            </a:extLst>
          </p:cNvPr>
          <p:cNvSpPr txBox="1"/>
          <p:nvPr/>
        </p:nvSpPr>
        <p:spPr>
          <a:xfrm>
            <a:off x="2420262" y="166255"/>
            <a:ext cx="858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Systems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C9A0B-F204-4696-8D63-F6639D47F194}"/>
              </a:ext>
            </a:extLst>
          </p:cNvPr>
          <p:cNvSpPr txBox="1"/>
          <p:nvPr/>
        </p:nvSpPr>
        <p:spPr>
          <a:xfrm>
            <a:off x="2556287" y="574334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Ball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95B77D-6515-41A6-BB42-093A5A09C336}"/>
              </a:ext>
            </a:extLst>
          </p:cNvPr>
          <p:cNvSpPr txBox="1"/>
          <p:nvPr/>
        </p:nvSpPr>
        <p:spPr>
          <a:xfrm>
            <a:off x="3668428" y="1021457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Hand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51A42F-7CE4-47C0-B073-1F8824A3B266}"/>
              </a:ext>
            </a:extLst>
          </p:cNvPr>
          <p:cNvSpPr txBox="1"/>
          <p:nvPr/>
        </p:nvSpPr>
        <p:spPr>
          <a:xfrm>
            <a:off x="4749085" y="1013901"/>
            <a:ext cx="628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Earth</a:t>
            </a:r>
            <a:endParaRPr lang="en-US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C5349D-5C05-4862-BFD5-1904BB8CBD1A}"/>
              </a:ext>
            </a:extLst>
          </p:cNvPr>
          <p:cNvSpPr/>
          <p:nvPr/>
        </p:nvSpPr>
        <p:spPr>
          <a:xfrm>
            <a:off x="5042549" y="1942157"/>
            <a:ext cx="113356" cy="10579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A38150-8DF0-4793-9127-31F55690180E}"/>
              </a:ext>
            </a:extLst>
          </p:cNvPr>
          <p:cNvSpPr/>
          <p:nvPr/>
        </p:nvSpPr>
        <p:spPr>
          <a:xfrm>
            <a:off x="3910255" y="1928301"/>
            <a:ext cx="113356" cy="10579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E86F09-F3B2-462D-8573-FC4BC5AE1CDF}"/>
              </a:ext>
            </a:extLst>
          </p:cNvPr>
          <p:cNvSpPr/>
          <p:nvPr/>
        </p:nvSpPr>
        <p:spPr>
          <a:xfrm>
            <a:off x="2815745" y="1929561"/>
            <a:ext cx="113356" cy="10579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60D962-A78A-4333-AF2A-58C94691C3A2}"/>
              </a:ext>
            </a:extLst>
          </p:cNvPr>
          <p:cNvSpPr txBox="1"/>
          <p:nvPr/>
        </p:nvSpPr>
        <p:spPr>
          <a:xfrm>
            <a:off x="2450491" y="853944"/>
            <a:ext cx="832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AU" sz="1600" dirty="0"/>
              <a:t>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1600" dirty="0"/>
              <a:t> &gt; 0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7BA93A-0C9F-4554-8956-C15F759BE56A}"/>
              </a:ext>
            </a:extLst>
          </p:cNvPr>
          <p:cNvCxnSpPr>
            <a:cxnSpLocks/>
          </p:cNvCxnSpPr>
          <p:nvPr/>
        </p:nvCxnSpPr>
        <p:spPr>
          <a:xfrm>
            <a:off x="3979527" y="1988758"/>
            <a:ext cx="0" cy="55292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F7813CD-CEB8-428E-B6F8-C55284C157C7}"/>
              </a:ext>
            </a:extLst>
          </p:cNvPr>
          <p:cNvSpPr txBox="1"/>
          <p:nvPr/>
        </p:nvSpPr>
        <p:spPr>
          <a:xfrm>
            <a:off x="2873683" y="154918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504BFD-A5EB-4D69-855D-525317CDA29F}"/>
              </a:ext>
            </a:extLst>
          </p:cNvPr>
          <p:cNvSpPr txBox="1"/>
          <p:nvPr/>
        </p:nvSpPr>
        <p:spPr>
          <a:xfrm>
            <a:off x="2935399" y="2071884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05102C-F7CB-44FD-A2A6-148F7D49EA84}"/>
              </a:ext>
            </a:extLst>
          </p:cNvPr>
          <p:cNvSpPr txBox="1"/>
          <p:nvPr/>
        </p:nvSpPr>
        <p:spPr>
          <a:xfrm>
            <a:off x="4017313" y="2095814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9930CB-BB5C-420C-8032-8C694C7C3775}"/>
              </a:ext>
            </a:extLst>
          </p:cNvPr>
          <p:cNvSpPr txBox="1"/>
          <p:nvPr/>
        </p:nvSpPr>
        <p:spPr>
          <a:xfrm>
            <a:off x="5099227" y="1583196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BFD43-53DB-4517-B392-A0FE7A59B04F}"/>
              </a:ext>
            </a:extLst>
          </p:cNvPr>
          <p:cNvSpPr txBox="1"/>
          <p:nvPr/>
        </p:nvSpPr>
        <p:spPr>
          <a:xfrm>
            <a:off x="1767016" y="2644958"/>
            <a:ext cx="33158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1</a:t>
            </a:r>
            <a:r>
              <a:rPr lang="en-AU" sz="1600" dirty="0"/>
              <a:t> is the force of hand on ball</a:t>
            </a:r>
          </a:p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2</a:t>
            </a:r>
            <a:r>
              <a:rPr lang="en-AU" sz="1600" dirty="0"/>
              <a:t> is the force of ball on hand</a:t>
            </a:r>
          </a:p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3</a:t>
            </a:r>
            <a:r>
              <a:rPr lang="en-AU" sz="1600" dirty="0"/>
              <a:t> is the force of the ball on the Earth</a:t>
            </a:r>
          </a:p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4</a:t>
            </a:r>
            <a:r>
              <a:rPr lang="en-AU" sz="1600" dirty="0"/>
              <a:t> is the force of the Earth on the ball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51A5F2-AEC6-4B37-93B6-7B994E8484E3}"/>
              </a:ext>
            </a:extLst>
          </p:cNvPr>
          <p:cNvSpPr txBox="1"/>
          <p:nvPr/>
        </p:nvSpPr>
        <p:spPr>
          <a:xfrm>
            <a:off x="1256480" y="3982553"/>
            <a:ext cx="3644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Newton’s 3</a:t>
            </a:r>
            <a:r>
              <a:rPr lang="en-AU" sz="1600" baseline="30000" dirty="0"/>
              <a:t>rd</a:t>
            </a:r>
            <a:r>
              <a:rPr lang="en-AU" sz="1600" dirty="0"/>
              <a:t> Law: action / reaction forces</a:t>
            </a:r>
          </a:p>
          <a:p>
            <a:r>
              <a:rPr lang="en-AU" sz="1600" dirty="0"/>
              <a:t>Ball / Earth  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4</a:t>
            </a:r>
            <a:r>
              <a:rPr lang="en-AU" sz="1600" dirty="0"/>
              <a:t> =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3</a:t>
            </a:r>
          </a:p>
          <a:p>
            <a:r>
              <a:rPr lang="en-AU" sz="1600" dirty="0"/>
              <a:t>Ball / Hand  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1</a:t>
            </a:r>
            <a:r>
              <a:rPr lang="en-AU" sz="1600" dirty="0"/>
              <a:t> =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2</a:t>
            </a:r>
            <a:endParaRPr lang="en-US" sz="16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BF8F67-DE39-4A05-AA1D-F0B06658A235}"/>
              </a:ext>
            </a:extLst>
          </p:cNvPr>
          <p:cNvSpPr txBox="1"/>
          <p:nvPr/>
        </p:nvSpPr>
        <p:spPr>
          <a:xfrm>
            <a:off x="1248922" y="4881838"/>
            <a:ext cx="318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The ball accelerates upward 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1</a:t>
            </a:r>
            <a:r>
              <a:rPr lang="en-AU" sz="1600" dirty="0"/>
              <a:t> &gt;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4</a:t>
            </a:r>
            <a:endParaRPr lang="en-US" sz="1600" baseline="-25000" dirty="0"/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A2EDC8A3-4F4B-495B-8D1B-02E4743F18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095898"/>
              </p:ext>
            </p:extLst>
          </p:nvPr>
        </p:nvGraphicFramePr>
        <p:xfrm>
          <a:off x="1354342" y="5358337"/>
          <a:ext cx="1397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7" imgW="1396800" imgH="279360" progId="Equation.DSMT4">
                  <p:embed/>
                </p:oleObj>
              </mc:Choice>
              <mc:Fallback>
                <p:oleObj name="Equation" r:id="rId7" imgW="1396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4342" y="5358337"/>
                        <a:ext cx="1397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42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D7571B-A1B3-4FAC-9C84-00C71040B2B2}"/>
              </a:ext>
            </a:extLst>
          </p:cNvPr>
          <p:cNvGrpSpPr/>
          <p:nvPr/>
        </p:nvGrpSpPr>
        <p:grpSpPr>
          <a:xfrm>
            <a:off x="188806" y="158682"/>
            <a:ext cx="1064024" cy="1041329"/>
            <a:chOff x="2363216" y="1156208"/>
            <a:chExt cx="1064024" cy="104132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068348F-616A-4085-9014-A598D802FEC8}"/>
                </a:ext>
              </a:extLst>
            </p:cNvPr>
            <p:cNvCxnSpPr/>
            <p:nvPr/>
          </p:nvCxnSpPr>
          <p:spPr>
            <a:xfrm>
              <a:off x="2625344" y="1219200"/>
              <a:ext cx="0" cy="829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3FE856-B747-4998-B855-34A877BED315}"/>
                </a:ext>
              </a:extLst>
            </p:cNvPr>
            <p:cNvCxnSpPr/>
            <p:nvPr/>
          </p:nvCxnSpPr>
          <p:spPr>
            <a:xfrm>
              <a:off x="2466848" y="1926336"/>
              <a:ext cx="8778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9900545-301C-4C1B-874D-B7E7F6584C6A}"/>
                </a:ext>
              </a:extLst>
            </p:cNvPr>
            <p:cNvCxnSpPr/>
            <p:nvPr/>
          </p:nvCxnSpPr>
          <p:spPr>
            <a:xfrm>
              <a:off x="2619105" y="1920211"/>
              <a:ext cx="36060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6C4DB43-4CBA-4D24-A808-7FFF42D0A559}"/>
                </a:ext>
              </a:extLst>
            </p:cNvPr>
            <p:cNvCxnSpPr/>
            <p:nvPr/>
          </p:nvCxnSpPr>
          <p:spPr>
            <a:xfrm rot="16200000">
              <a:off x="2442321" y="1735299"/>
              <a:ext cx="36060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BD6E18D4-DCDB-45C9-BEF8-73F7DA0724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5995583"/>
                </p:ext>
              </p:extLst>
            </p:nvPr>
          </p:nvGraphicFramePr>
          <p:xfrm>
            <a:off x="2736279" y="1939862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4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19" name="Object 18">
                          <a:extLst>
                            <a:ext uri="{FF2B5EF4-FFF2-40B4-BE49-F238E27FC236}">
                              <a16:creationId xmlns:a16="http://schemas.microsoft.com/office/drawing/2014/main" id="{14572DD8-7E03-456C-9A68-B6D1F4EA1DB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36279" y="1939862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3CA3BC4C-0518-4B5C-AC14-86657D0ED7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206954"/>
                </p:ext>
              </p:extLst>
            </p:nvPr>
          </p:nvGraphicFramePr>
          <p:xfrm>
            <a:off x="2414715" y="1587564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5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20" name="Object 19">
                          <a:extLst>
                            <a:ext uri="{FF2B5EF4-FFF2-40B4-BE49-F238E27FC236}">
                              <a16:creationId xmlns:a16="http://schemas.microsoft.com/office/drawing/2014/main" id="{DE4B477E-CA61-4167-A394-6A9F9546B5A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14715" y="1587564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AF5238-4947-42FC-A074-E9CB256FB9E4}"/>
                </a:ext>
              </a:extLst>
            </p:cNvPr>
            <p:cNvSpPr txBox="1"/>
            <p:nvPr/>
          </p:nvSpPr>
          <p:spPr>
            <a:xfrm>
              <a:off x="3149600" y="1889760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X</a:t>
              </a:r>
              <a:endParaRPr 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D26FC4-096D-44EF-9384-F08CA48A75B3}"/>
                </a:ext>
              </a:extLst>
            </p:cNvPr>
            <p:cNvSpPr txBox="1"/>
            <p:nvPr/>
          </p:nvSpPr>
          <p:spPr>
            <a:xfrm>
              <a:off x="2363216" y="1156208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Y</a:t>
              </a:r>
              <a:endParaRPr lang="en-US" sz="14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AB2CD77-94AF-4D7C-9D2F-7B415411EEF5}"/>
              </a:ext>
            </a:extLst>
          </p:cNvPr>
          <p:cNvSpPr txBox="1"/>
          <p:nvPr/>
        </p:nvSpPr>
        <p:spPr>
          <a:xfrm>
            <a:off x="1241368" y="166255"/>
            <a:ext cx="5182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We need to specify the vectors for displacement and velocity in terms of their X and Y components. Let the frame of reference be the XY plane with the Origin at the location of Joe. All angles are measured w.r.t the X axis from -180</a:t>
            </a:r>
            <a:r>
              <a:rPr lang="en-AU" sz="1600" baseline="30000" dirty="0"/>
              <a:t>o</a:t>
            </a:r>
            <a:r>
              <a:rPr lang="en-AU" sz="1600" dirty="0"/>
              <a:t> to +180</a:t>
            </a:r>
            <a:r>
              <a:rPr lang="en-AU" sz="1600" baseline="30000" dirty="0"/>
              <a:t>o</a:t>
            </a:r>
            <a:r>
              <a:rPr lang="en-AU" sz="1600" dirty="0"/>
              <a:t>. 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27043-372C-4915-87B2-BECA6E096A44}"/>
              </a:ext>
            </a:extLst>
          </p:cNvPr>
          <p:cNvSpPr txBox="1"/>
          <p:nvPr/>
        </p:nvSpPr>
        <p:spPr>
          <a:xfrm>
            <a:off x="98241" y="1435835"/>
            <a:ext cx="577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The displacements and velocities of Chris w.r.t Joe and Pat w.r.t are:</a:t>
            </a:r>
            <a:endParaRPr lang="en-US" sz="1600" dirty="0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8AFF7A23-2434-4055-BAA0-20BC0839BB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468671"/>
              </p:ext>
            </p:extLst>
          </p:nvPr>
        </p:nvGraphicFramePr>
        <p:xfrm>
          <a:off x="238742" y="1859448"/>
          <a:ext cx="5473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7" imgW="5473440" imgH="660240" progId="Equation.DSMT4">
                  <p:embed/>
                </p:oleObj>
              </mc:Choice>
              <mc:Fallback>
                <p:oleObj name="Equation" r:id="rId7" imgW="547344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8742" y="1859448"/>
                        <a:ext cx="54737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F05B1EEE-C394-4F88-A03C-A870A5E9322F}"/>
              </a:ext>
            </a:extLst>
          </p:cNvPr>
          <p:cNvSpPr/>
          <p:nvPr/>
        </p:nvSpPr>
        <p:spPr>
          <a:xfrm rot="16200000">
            <a:off x="661242" y="510100"/>
            <a:ext cx="476092" cy="151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45C225-11FA-4388-AC3B-DF71C3BF1C4F}"/>
              </a:ext>
            </a:extLst>
          </p:cNvPr>
          <p:cNvSpPr txBox="1"/>
          <p:nvPr/>
        </p:nvSpPr>
        <p:spPr>
          <a:xfrm>
            <a:off x="748145" y="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0F7D400-7157-40E4-9A24-0AFD3F6E86B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5737" r="19662"/>
          <a:stretch/>
        </p:blipFill>
        <p:spPr>
          <a:xfrm>
            <a:off x="136026" y="2691718"/>
            <a:ext cx="2880000" cy="306498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5C37939-5348-4B2F-A6B4-62358E9B2B5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1604" r="18836"/>
          <a:stretch/>
        </p:blipFill>
        <p:spPr>
          <a:xfrm>
            <a:off x="3128608" y="2706833"/>
            <a:ext cx="3049310" cy="301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1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1125</TotalTime>
  <Words>245</Words>
  <Application>Microsoft Office PowerPoint</Application>
  <PresentationFormat>Custom</PresentationFormat>
  <Paragraphs>50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Cooper</dc:creator>
  <cp:lastModifiedBy>Ian Cooper</cp:lastModifiedBy>
  <cp:revision>37</cp:revision>
  <dcterms:created xsi:type="dcterms:W3CDTF">2017-11-04T04:03:52Z</dcterms:created>
  <dcterms:modified xsi:type="dcterms:W3CDTF">2019-09-02T23:21:45Z</dcterms:modified>
</cp:coreProperties>
</file>