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64801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-2292" y="-78"/>
      </p:cViewPr>
      <p:guideLst>
        <p:guide orient="horz" pos="2160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image" Target="../media/image11.wmf"/><Relationship Id="rId21" Type="http://schemas.openxmlformats.org/officeDocument/2006/relationships/image" Target="../media/image29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20" Type="http://schemas.openxmlformats.org/officeDocument/2006/relationships/image" Target="../media/image28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19" Type="http://schemas.openxmlformats.org/officeDocument/2006/relationships/image" Target="../media/image27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22363"/>
            <a:ext cx="5508149" cy="238760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602038"/>
            <a:ext cx="4860131" cy="165576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65125"/>
            <a:ext cx="13972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65125"/>
            <a:ext cx="4110861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09740"/>
            <a:ext cx="5589151" cy="285273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589465"/>
            <a:ext cx="5589151" cy="150018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3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5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5127"/>
            <a:ext cx="55891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681163"/>
            <a:ext cx="2741417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505075"/>
            <a:ext cx="27414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681163"/>
            <a:ext cx="2754918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505075"/>
            <a:ext cx="275491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87427"/>
            <a:ext cx="3280589" cy="487362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8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87427"/>
            <a:ext cx="3280589" cy="487362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65127"/>
            <a:ext cx="55891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825625"/>
            <a:ext cx="5589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17CF-3560-4FBF-B45F-D5C5738B5580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00A6-54B5-4B21-B9A1-E26792A8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6.e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23.bin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4.wmf"/><Relationship Id="rId42" Type="http://schemas.openxmlformats.org/officeDocument/2006/relationships/image" Target="../media/image28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18.bin"/><Relationship Id="rId41" Type="http://schemas.openxmlformats.org/officeDocument/2006/relationships/oleObject" Target="../embeddings/oleObject2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1.wmf"/><Relationship Id="rId36" Type="http://schemas.openxmlformats.org/officeDocument/2006/relationships/image" Target="../media/image25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4" Type="http://schemas.openxmlformats.org/officeDocument/2006/relationships/image" Target="../media/image29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2.wmf"/><Relationship Id="rId35" Type="http://schemas.openxmlformats.org/officeDocument/2006/relationships/oleObject" Target="../embeddings/oleObject21.bin"/><Relationship Id="rId43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11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30.wmf"/><Relationship Id="rId9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8.wmf"/><Relationship Id="rId3" Type="http://schemas.openxmlformats.org/officeDocument/2006/relationships/image" Target="../media/image49.pn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Image result for hand clip art">
            <a:extLst>
              <a:ext uri="{FF2B5EF4-FFF2-40B4-BE49-F238E27FC236}">
                <a16:creationId xmlns:a16="http://schemas.microsoft.com/office/drawing/2014/main" xmlns="" id="{90279127-7FEA-42ED-B40B-4CF8A393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46" y="2514600"/>
            <a:ext cx="1323878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meter rule">
            <a:extLst>
              <a:ext uri="{FF2B5EF4-FFF2-40B4-BE49-F238E27FC236}">
                <a16:creationId xmlns:a16="http://schemas.microsoft.com/office/drawing/2014/main" xmlns="" id="{53761A51-660C-4951-8FB1-4D74A1757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1" y="772478"/>
            <a:ext cx="286512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420CC81-10D7-47F0-AB17-CFFD9DE96FDD}"/>
              </a:ext>
            </a:extLst>
          </p:cNvPr>
          <p:cNvSpPr/>
          <p:nvPr/>
        </p:nvSpPr>
        <p:spPr>
          <a:xfrm>
            <a:off x="952500" y="1889760"/>
            <a:ext cx="175260" cy="480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862C421-7DDC-49D1-9732-8C76210CE243}"/>
              </a:ext>
            </a:extLst>
          </p:cNvPr>
          <p:cNvCxnSpPr>
            <a:stCxn id="2" idx="0"/>
          </p:cNvCxnSpPr>
          <p:nvPr/>
        </p:nvCxnSpPr>
        <p:spPr>
          <a:xfrm flipV="1">
            <a:off x="1040130" y="1371600"/>
            <a:ext cx="11430" cy="518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6957E6A-3378-41A5-949E-91C98A599210}"/>
              </a:ext>
            </a:extLst>
          </p:cNvPr>
          <p:cNvCxnSpPr/>
          <p:nvPr/>
        </p:nvCxnSpPr>
        <p:spPr>
          <a:xfrm flipH="1" flipV="1">
            <a:off x="388620" y="1104900"/>
            <a:ext cx="502920" cy="54102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3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5" name="Picture 101" descr="Image result for image julius sumner miller">
            <a:extLst>
              <a:ext uri="{FF2B5EF4-FFF2-40B4-BE49-F238E27FC236}">
                <a16:creationId xmlns:a16="http://schemas.microsoft.com/office/drawing/2014/main" xmlns="" id="{4BEE18F5-D877-41A5-A338-DF677489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6" y="586740"/>
            <a:ext cx="2874149" cy="227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CCE731-A953-4416-AB0D-60C02925134E}"/>
              </a:ext>
            </a:extLst>
          </p:cNvPr>
          <p:cNvSpPr txBox="1"/>
          <p:nvPr/>
        </p:nvSpPr>
        <p:spPr>
          <a:xfrm>
            <a:off x="1501140" y="2423160"/>
            <a:ext cx="158940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why is it so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1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C834102E-1D6D-4569-BFC7-654BCBF6CB47}"/>
              </a:ext>
            </a:extLst>
          </p:cNvPr>
          <p:cNvCxnSpPr/>
          <p:nvPr/>
        </p:nvCxnSpPr>
        <p:spPr>
          <a:xfrm>
            <a:off x="967740" y="1272540"/>
            <a:ext cx="4823460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E3C4D41-AD2F-4CDB-B866-084C9BE7296B}"/>
              </a:ext>
            </a:extLst>
          </p:cNvPr>
          <p:cNvSpPr/>
          <p:nvPr/>
        </p:nvSpPr>
        <p:spPr>
          <a:xfrm>
            <a:off x="1569720" y="1074420"/>
            <a:ext cx="419100" cy="41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4E69F20-7D28-4B43-B70C-8C9394D4078C}"/>
              </a:ext>
            </a:extLst>
          </p:cNvPr>
          <p:cNvSpPr/>
          <p:nvPr/>
        </p:nvSpPr>
        <p:spPr>
          <a:xfrm>
            <a:off x="4457700" y="1074420"/>
            <a:ext cx="419100" cy="41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8B21FE1-135B-47CD-A558-C2ADF6473EE0}"/>
              </a:ext>
            </a:extLst>
          </p:cNvPr>
          <p:cNvCxnSpPr/>
          <p:nvPr/>
        </p:nvCxnSpPr>
        <p:spPr>
          <a:xfrm>
            <a:off x="144780" y="281940"/>
            <a:ext cx="60198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264B26AD-DC3E-4AD1-ABE9-82E3072E9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51576"/>
              </p:ext>
            </p:extLst>
          </p:nvPr>
        </p:nvGraphicFramePr>
        <p:xfrm>
          <a:off x="325120" y="355600"/>
          <a:ext cx="127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3" imgW="126720" imgH="279360" progId="Equation.DSMT4">
                  <p:embed/>
                </p:oleObj>
              </mc:Choice>
              <mc:Fallback>
                <p:oleObj name="Equation" r:id="rId3" imgW="126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120" y="355600"/>
                        <a:ext cx="127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55F1247-5886-40C3-AF18-B7D4A1729EA7}"/>
              </a:ext>
            </a:extLst>
          </p:cNvPr>
          <p:cNvSpPr txBox="1"/>
          <p:nvPr/>
        </p:nvSpPr>
        <p:spPr>
          <a:xfrm>
            <a:off x="5775960" y="10972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+X</a:t>
            </a:r>
            <a:endParaRPr lang="en-US" sz="16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B120438A-54E9-45D5-A5CB-259F728B1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707335"/>
              </p:ext>
            </p:extLst>
          </p:nvPr>
        </p:nvGraphicFramePr>
        <p:xfrm>
          <a:off x="1080770" y="185420"/>
          <a:ext cx="158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5" imgW="1587240" imgH="330120" progId="Equation.DSMT4">
                  <p:embed/>
                </p:oleObj>
              </mc:Choice>
              <mc:Fallback>
                <p:oleObj name="Equation" r:id="rId5" imgW="1587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0770" y="185420"/>
                        <a:ext cx="158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6B9AE9-7D91-45C5-BF4C-EF2961492BCD}"/>
              </a:ext>
            </a:extLst>
          </p:cNvPr>
          <p:cNvSpPr txBox="1"/>
          <p:nvPr/>
        </p:nvSpPr>
        <p:spPr>
          <a:xfrm>
            <a:off x="350520" y="76200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0.500 kg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75B3FA-2F27-46AE-9493-631D9EA1F4B5}"/>
              </a:ext>
            </a:extLst>
          </p:cNvPr>
          <p:cNvSpPr txBox="1"/>
          <p:nvPr/>
        </p:nvSpPr>
        <p:spPr>
          <a:xfrm>
            <a:off x="4716780" y="701040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0.010 kg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36A979B-626A-43E5-A23F-1868F487AB9F}"/>
              </a:ext>
            </a:extLst>
          </p:cNvPr>
          <p:cNvCxnSpPr/>
          <p:nvPr/>
        </p:nvCxnSpPr>
        <p:spPr>
          <a:xfrm>
            <a:off x="1798320" y="2148840"/>
            <a:ext cx="290322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3E9F4B8-924F-46AC-856F-A6CE7733447D}"/>
              </a:ext>
            </a:extLst>
          </p:cNvPr>
          <p:cNvSpPr txBox="1"/>
          <p:nvPr/>
        </p:nvSpPr>
        <p:spPr>
          <a:xfrm>
            <a:off x="2453640" y="1981200"/>
            <a:ext cx="116570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0.75 kg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xmlns="" id="{656592F6-D8FF-4EE5-B4FF-87A403D9B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380017"/>
              </p:ext>
            </p:extLst>
          </p:nvPr>
        </p:nvGraphicFramePr>
        <p:xfrm>
          <a:off x="2960370" y="236220"/>
          <a:ext cx="876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0370" y="236220"/>
                        <a:ext cx="876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CB5C93CE-3388-4AF7-A87F-027256EC63AC}"/>
              </a:ext>
            </a:extLst>
          </p:cNvPr>
          <p:cNvCxnSpPr>
            <a:cxnSpLocks/>
          </p:cNvCxnSpPr>
          <p:nvPr/>
        </p:nvCxnSpPr>
        <p:spPr>
          <a:xfrm flipV="1">
            <a:off x="1790700" y="1280160"/>
            <a:ext cx="792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3A955B84-8683-4F0E-8D15-5AA99E5BBE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78580" y="1280160"/>
            <a:ext cx="7924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xmlns="" id="{D23CB30A-AD5E-45C9-8B91-9323E806B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471088"/>
              </p:ext>
            </p:extLst>
          </p:nvPr>
        </p:nvGraphicFramePr>
        <p:xfrm>
          <a:off x="2009140" y="802640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9" imgW="888840" imgH="330120" progId="Equation.DSMT4">
                  <p:embed/>
                </p:oleObj>
              </mc:Choice>
              <mc:Fallback>
                <p:oleObj name="Equation" r:id="rId9" imgW="888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9140" y="802640"/>
                        <a:ext cx="889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xmlns="" id="{71D145E0-4543-4AED-AA92-DCAA998AD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724117"/>
              </p:ext>
            </p:extLst>
          </p:nvPr>
        </p:nvGraphicFramePr>
        <p:xfrm>
          <a:off x="3482975" y="772160"/>
          <a:ext cx="1003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Equation" r:id="rId11" imgW="1002960" imgH="330120" progId="Equation.DSMT4">
                  <p:embed/>
                </p:oleObj>
              </mc:Choice>
              <mc:Fallback>
                <p:oleObj name="Equation" r:id="rId11" imgW="1002960" imgH="33012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xmlns="" id="{D23CB30A-AD5E-45C9-8B91-9323E806B2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82975" y="772160"/>
                        <a:ext cx="1003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7AA81566-F5CA-4AAF-AA2C-619749955EE8}"/>
              </a:ext>
            </a:extLst>
          </p:cNvPr>
          <p:cNvCxnSpPr>
            <a:cxnSpLocks/>
          </p:cNvCxnSpPr>
          <p:nvPr/>
        </p:nvCxnSpPr>
        <p:spPr>
          <a:xfrm flipV="1">
            <a:off x="1455420" y="1653540"/>
            <a:ext cx="79248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7D30A82A-9938-4B3F-B921-D74B17657D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6720" y="1684020"/>
            <a:ext cx="79248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xmlns="" id="{62D97E59-2B0D-4106-999A-09DFF6929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677707"/>
              </p:ext>
            </p:extLst>
          </p:nvPr>
        </p:nvGraphicFramePr>
        <p:xfrm>
          <a:off x="529590" y="1503680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Equation" r:id="rId13" imgW="876240" imgH="330120" progId="Equation.DSMT4">
                  <p:embed/>
                </p:oleObj>
              </mc:Choice>
              <mc:Fallback>
                <p:oleObj name="Equation" r:id="rId13" imgW="8762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9590" y="1503680"/>
                        <a:ext cx="876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xmlns="" id="{B0DF6C59-C3B0-49CB-AE35-E3CF8DA0FB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673654"/>
              </p:ext>
            </p:extLst>
          </p:nvPr>
        </p:nvGraphicFramePr>
        <p:xfrm>
          <a:off x="5091113" y="1565275"/>
          <a:ext cx="1003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" name="Equation" r:id="rId15" imgW="1002960" imgH="330120" progId="Equation.DSMT4">
                  <p:embed/>
                </p:oleObj>
              </mc:Choice>
              <mc:Fallback>
                <p:oleObj name="Equation" r:id="rId15" imgW="1002960" imgH="33012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xmlns="" id="{62D97E59-2B0D-4106-999A-09DFF69292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91113" y="1565275"/>
                        <a:ext cx="1003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xmlns="" id="{B84CF4A5-895E-46B0-8CC1-44D261FC6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225199"/>
              </p:ext>
            </p:extLst>
          </p:nvPr>
        </p:nvGraphicFramePr>
        <p:xfrm>
          <a:off x="403860" y="2364740"/>
          <a:ext cx="167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17" imgW="1676160" imgH="330120" progId="Equation.DSMT4">
                  <p:embed/>
                </p:oleObj>
              </mc:Choice>
              <mc:Fallback>
                <p:oleObj name="Equation" r:id="rId17" imgW="1676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3860" y="2364740"/>
                        <a:ext cx="1676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xmlns="" id="{97910540-CAFC-4AC6-AE4D-7013D3FE0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730433"/>
              </p:ext>
            </p:extLst>
          </p:nvPr>
        </p:nvGraphicFramePr>
        <p:xfrm>
          <a:off x="382270" y="2768600"/>
          <a:ext cx="4127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19" imgW="4127400" imgH="330120" progId="Equation.DSMT4">
                  <p:embed/>
                </p:oleObj>
              </mc:Choice>
              <mc:Fallback>
                <p:oleObj name="Equation" r:id="rId19" imgW="4127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2270" y="2768600"/>
                        <a:ext cx="4127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46DBAC2E-2751-47F5-9EC8-6F93DC7BCB66}"/>
              </a:ext>
            </a:extLst>
          </p:cNvPr>
          <p:cNvCxnSpPr/>
          <p:nvPr/>
        </p:nvCxnSpPr>
        <p:spPr>
          <a:xfrm>
            <a:off x="175260" y="3429000"/>
            <a:ext cx="589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xmlns="" id="{6121F442-8AD0-4212-AD54-BFFB01550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151088"/>
              </p:ext>
            </p:extLst>
          </p:nvPr>
        </p:nvGraphicFramePr>
        <p:xfrm>
          <a:off x="1916430" y="3594100"/>
          <a:ext cx="2324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21" imgW="2323800" imgH="279360" progId="Equation.DSMT4">
                  <p:embed/>
                </p:oleObj>
              </mc:Choice>
              <mc:Fallback>
                <p:oleObj name="Equation" r:id="rId21" imgW="2323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16430" y="3594100"/>
                        <a:ext cx="2324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xmlns="" id="{50161225-7684-42AF-92C7-E0EAB3D9A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40899"/>
              </p:ext>
            </p:extLst>
          </p:nvPr>
        </p:nvGraphicFramePr>
        <p:xfrm>
          <a:off x="433388" y="3889375"/>
          <a:ext cx="166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23" imgW="1663560" imgH="330120" progId="Equation.DSMT4">
                  <p:embed/>
                </p:oleObj>
              </mc:Choice>
              <mc:Fallback>
                <p:oleObj name="Equation" r:id="rId23" imgW="1663560" imgH="33012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xmlns="" id="{B84CF4A5-895E-46B0-8CC1-44D261FC6F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3388" y="3889375"/>
                        <a:ext cx="1663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xmlns="" id="{BD3054FC-2107-4B12-A848-7D70F401B2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393819"/>
              </p:ext>
            </p:extLst>
          </p:nvPr>
        </p:nvGraphicFramePr>
        <p:xfrm>
          <a:off x="428625" y="4270375"/>
          <a:ext cx="4140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25" imgW="4140000" imgH="330120" progId="Equation.DSMT4">
                  <p:embed/>
                </p:oleObj>
              </mc:Choice>
              <mc:Fallback>
                <p:oleObj name="Equation" r:id="rId25" imgW="4140000" imgH="33012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xmlns="" id="{97910540-CAFC-4AC6-AE4D-7013D3FE0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8625" y="4270375"/>
                        <a:ext cx="4140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4BC74D4-92D5-4034-A02E-CC54C62DC091}"/>
              </a:ext>
            </a:extLst>
          </p:cNvPr>
          <p:cNvSpPr/>
          <p:nvPr/>
        </p:nvSpPr>
        <p:spPr>
          <a:xfrm>
            <a:off x="4053815" y="219194"/>
            <a:ext cx="2286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lang="en-AU" sz="1600" dirty="0">
                <a:latin typeface="Calibri" panose="020F0502020204030204" pitchFamily="34" charset="0"/>
                <a:ea typeface="PMingLiU" panose="02020500000000000000" pitchFamily="18" charset="-120"/>
              </a:rPr>
              <a:t> = 6.673x10</a:t>
            </a:r>
            <a:r>
              <a:rPr lang="en-AU" sz="1600" baseline="30000" dirty="0">
                <a:latin typeface="Calibri" panose="020F0502020204030204" pitchFamily="34" charset="0"/>
                <a:ea typeface="PMingLiU" panose="02020500000000000000" pitchFamily="18" charset="-120"/>
              </a:rPr>
              <a:t>‐11</a:t>
            </a:r>
            <a:r>
              <a:rPr lang="en-AU" sz="1600" dirty="0">
                <a:latin typeface="Calibri" panose="020F0502020204030204" pitchFamily="34" charset="0"/>
                <a:ea typeface="PMingLiU" panose="02020500000000000000" pitchFamily="18" charset="-120"/>
              </a:rPr>
              <a:t> N.m</a:t>
            </a:r>
            <a:r>
              <a:rPr lang="en-AU" sz="1600" baseline="30000" dirty="0">
                <a:latin typeface="Calibri" panose="020F0502020204030204" pitchFamily="34" charset="0"/>
                <a:ea typeface="PMingLiU" panose="02020500000000000000" pitchFamily="18" charset="-120"/>
              </a:rPr>
              <a:t>2</a:t>
            </a:r>
            <a:r>
              <a:rPr lang="en-AU" sz="1600" dirty="0">
                <a:latin typeface="Calibri" panose="020F0502020204030204" pitchFamily="34" charset="0"/>
                <a:ea typeface="PMingLiU" panose="02020500000000000000" pitchFamily="18" charset="-120"/>
              </a:rPr>
              <a:t>.kg</a:t>
            </a:r>
            <a:r>
              <a:rPr lang="en-AU" sz="1600" baseline="30000" dirty="0">
                <a:latin typeface="Calibri" panose="020F0502020204030204" pitchFamily="34" charset="0"/>
                <a:ea typeface="PMingLiU" panose="02020500000000000000" pitchFamily="18" charset="-120"/>
              </a:rPr>
              <a:t>‐2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227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2B20CD4-BBDF-4549-ABDB-5E8147CB2AFD}"/>
              </a:ext>
            </a:extLst>
          </p:cNvPr>
          <p:cNvSpPr/>
          <p:nvPr/>
        </p:nvSpPr>
        <p:spPr>
          <a:xfrm>
            <a:off x="175260" y="1082040"/>
            <a:ext cx="419100" cy="41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A4975193-0EAE-40BD-89EC-244ED736F3D8}"/>
              </a:ext>
            </a:extLst>
          </p:cNvPr>
          <p:cNvSpPr/>
          <p:nvPr/>
        </p:nvSpPr>
        <p:spPr>
          <a:xfrm>
            <a:off x="1569720" y="1082040"/>
            <a:ext cx="419100" cy="41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5F348DB6-7AE1-40AE-B58D-732847F77252}"/>
              </a:ext>
            </a:extLst>
          </p:cNvPr>
          <p:cNvCxnSpPr>
            <a:cxnSpLocks/>
          </p:cNvCxnSpPr>
          <p:nvPr/>
        </p:nvCxnSpPr>
        <p:spPr>
          <a:xfrm>
            <a:off x="350520" y="1699260"/>
            <a:ext cx="14859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0729C9B-B7D4-43ED-9F22-975F903EA3FD}"/>
              </a:ext>
            </a:extLst>
          </p:cNvPr>
          <p:cNvSpPr txBox="1"/>
          <p:nvPr/>
        </p:nvSpPr>
        <p:spPr>
          <a:xfrm>
            <a:off x="922020" y="1508760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F60F8EF-226B-4C95-B57C-C06B97A08FFF}"/>
              </a:ext>
            </a:extLst>
          </p:cNvPr>
          <p:cNvSpPr txBox="1"/>
          <p:nvPr/>
        </p:nvSpPr>
        <p:spPr>
          <a:xfrm>
            <a:off x="182880" y="6705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DCAE27-EE7F-4FAE-B96F-15208B4082E0}"/>
              </a:ext>
            </a:extLst>
          </p:cNvPr>
          <p:cNvSpPr txBox="1"/>
          <p:nvPr/>
        </p:nvSpPr>
        <p:spPr>
          <a:xfrm>
            <a:off x="1645920" y="662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CA9B207-76F2-4140-ACEF-84D96D0972B4}"/>
              </a:ext>
            </a:extLst>
          </p:cNvPr>
          <p:cNvSpPr txBox="1"/>
          <p:nvPr/>
        </p:nvSpPr>
        <p:spPr>
          <a:xfrm>
            <a:off x="906780" y="10591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F6553A8-6A26-42D8-91AE-20984FF58EB6}"/>
              </a:ext>
            </a:extLst>
          </p:cNvPr>
          <p:cNvSpPr/>
          <p:nvPr/>
        </p:nvSpPr>
        <p:spPr>
          <a:xfrm>
            <a:off x="2674620" y="1082040"/>
            <a:ext cx="419100" cy="41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956F8D6A-FE60-4252-96E0-9EF35E2EF95E}"/>
              </a:ext>
            </a:extLst>
          </p:cNvPr>
          <p:cNvSpPr/>
          <p:nvPr/>
        </p:nvSpPr>
        <p:spPr>
          <a:xfrm>
            <a:off x="4069080" y="1082040"/>
            <a:ext cx="419100" cy="41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79E823B9-B957-4762-A399-BA2B1FF8E430}"/>
              </a:ext>
            </a:extLst>
          </p:cNvPr>
          <p:cNvCxnSpPr>
            <a:cxnSpLocks/>
          </p:cNvCxnSpPr>
          <p:nvPr/>
        </p:nvCxnSpPr>
        <p:spPr>
          <a:xfrm>
            <a:off x="2849880" y="1699260"/>
            <a:ext cx="14859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A51DC08-179F-4265-BDD2-99CBB0D5E2AE}"/>
              </a:ext>
            </a:extLst>
          </p:cNvPr>
          <p:cNvSpPr txBox="1"/>
          <p:nvPr/>
        </p:nvSpPr>
        <p:spPr>
          <a:xfrm>
            <a:off x="3421380" y="1508760"/>
            <a:ext cx="3000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A894B28-C4EB-4A14-9432-9B89F41A6535}"/>
              </a:ext>
            </a:extLst>
          </p:cNvPr>
          <p:cNvSpPr txBox="1"/>
          <p:nvPr/>
        </p:nvSpPr>
        <p:spPr>
          <a:xfrm>
            <a:off x="2682240" y="6705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AB5C967-D7D5-475C-91D5-F168B760C45B}"/>
              </a:ext>
            </a:extLst>
          </p:cNvPr>
          <p:cNvSpPr txBox="1"/>
          <p:nvPr/>
        </p:nvSpPr>
        <p:spPr>
          <a:xfrm>
            <a:off x="4145280" y="6629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284F120-8534-4EE1-AB8B-F28D885C0B58}"/>
              </a:ext>
            </a:extLst>
          </p:cNvPr>
          <p:cNvSpPr txBox="1"/>
          <p:nvPr/>
        </p:nvSpPr>
        <p:spPr>
          <a:xfrm>
            <a:off x="3406140" y="10591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B2DF13F9-A710-426F-9D8A-EEAC9AE34055}"/>
              </a:ext>
            </a:extLst>
          </p:cNvPr>
          <p:cNvSpPr/>
          <p:nvPr/>
        </p:nvSpPr>
        <p:spPr>
          <a:xfrm>
            <a:off x="160020" y="2682240"/>
            <a:ext cx="419100" cy="41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8AF2402C-8A62-45C4-9F1E-6256BFD8916B}"/>
              </a:ext>
            </a:extLst>
          </p:cNvPr>
          <p:cNvSpPr/>
          <p:nvPr/>
        </p:nvSpPr>
        <p:spPr>
          <a:xfrm>
            <a:off x="1554480" y="2682240"/>
            <a:ext cx="419100" cy="41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AB216D07-8297-4B3B-B8BC-16218C17803B}"/>
              </a:ext>
            </a:extLst>
          </p:cNvPr>
          <p:cNvCxnSpPr>
            <a:cxnSpLocks/>
          </p:cNvCxnSpPr>
          <p:nvPr/>
        </p:nvCxnSpPr>
        <p:spPr>
          <a:xfrm>
            <a:off x="335280" y="3299460"/>
            <a:ext cx="14859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AC0E372-0128-456C-8DD3-7B79BCA31217}"/>
              </a:ext>
            </a:extLst>
          </p:cNvPr>
          <p:cNvSpPr txBox="1"/>
          <p:nvPr/>
        </p:nvSpPr>
        <p:spPr>
          <a:xfrm>
            <a:off x="906780" y="3108960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3587BEC-CA98-4061-8685-4ECC943BE5ED}"/>
              </a:ext>
            </a:extLst>
          </p:cNvPr>
          <p:cNvSpPr txBox="1"/>
          <p:nvPr/>
        </p:nvSpPr>
        <p:spPr>
          <a:xfrm>
            <a:off x="167640" y="22707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7BB19CB-9144-44EB-9F61-F86FF54091E9}"/>
              </a:ext>
            </a:extLst>
          </p:cNvPr>
          <p:cNvSpPr txBox="1"/>
          <p:nvPr/>
        </p:nvSpPr>
        <p:spPr>
          <a:xfrm>
            <a:off x="1630680" y="22631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39FFA37-BDE1-41B3-9F17-CE374800A4F2}"/>
              </a:ext>
            </a:extLst>
          </p:cNvPr>
          <p:cNvSpPr txBox="1"/>
          <p:nvPr/>
        </p:nvSpPr>
        <p:spPr>
          <a:xfrm>
            <a:off x="891540" y="26593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5EC86D78-8049-4048-B6FC-B81EA97E2996}"/>
              </a:ext>
            </a:extLst>
          </p:cNvPr>
          <p:cNvSpPr/>
          <p:nvPr/>
        </p:nvSpPr>
        <p:spPr>
          <a:xfrm>
            <a:off x="2743200" y="2682240"/>
            <a:ext cx="419100" cy="41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95A2D541-1020-43D0-80D3-3156ED20D0A4}"/>
              </a:ext>
            </a:extLst>
          </p:cNvPr>
          <p:cNvSpPr/>
          <p:nvPr/>
        </p:nvSpPr>
        <p:spPr>
          <a:xfrm>
            <a:off x="4137660" y="2682240"/>
            <a:ext cx="419100" cy="4191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E860422A-DD82-4137-9089-E14C83FED997}"/>
              </a:ext>
            </a:extLst>
          </p:cNvPr>
          <p:cNvCxnSpPr>
            <a:cxnSpLocks/>
          </p:cNvCxnSpPr>
          <p:nvPr/>
        </p:nvCxnSpPr>
        <p:spPr>
          <a:xfrm>
            <a:off x="2918460" y="3299460"/>
            <a:ext cx="14859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9E1C6E0-A196-4F03-8F11-FB3E29E42DAB}"/>
              </a:ext>
            </a:extLst>
          </p:cNvPr>
          <p:cNvSpPr txBox="1"/>
          <p:nvPr/>
        </p:nvSpPr>
        <p:spPr>
          <a:xfrm>
            <a:off x="3489960" y="3108960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1DD8705-83DE-4994-81BA-CA0EBDA42DC9}"/>
              </a:ext>
            </a:extLst>
          </p:cNvPr>
          <p:cNvSpPr txBox="1"/>
          <p:nvPr/>
        </p:nvSpPr>
        <p:spPr>
          <a:xfrm>
            <a:off x="2750820" y="22707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906CF18-D80D-49A5-A457-4AD9E9C42382}"/>
              </a:ext>
            </a:extLst>
          </p:cNvPr>
          <p:cNvSpPr txBox="1"/>
          <p:nvPr/>
        </p:nvSpPr>
        <p:spPr>
          <a:xfrm>
            <a:off x="4213860" y="22631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7C18093-0769-43E8-BD8D-40388571AD7E}"/>
              </a:ext>
            </a:extLst>
          </p:cNvPr>
          <p:cNvSpPr txBox="1"/>
          <p:nvPr/>
        </p:nvSpPr>
        <p:spPr>
          <a:xfrm>
            <a:off x="3474720" y="26593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1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xmlns="" id="{F2909EFC-18DD-48BA-8CC2-8912D211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03" y="932498"/>
            <a:ext cx="21526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475407D-585D-403A-AE45-B23C2BE4D42C}"/>
              </a:ext>
            </a:extLst>
          </p:cNvPr>
          <p:cNvSpPr/>
          <p:nvPr/>
        </p:nvSpPr>
        <p:spPr>
          <a:xfrm>
            <a:off x="1463040" y="891540"/>
            <a:ext cx="12268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D188390-36E4-4025-8AB4-73FFB28945EB}"/>
              </a:ext>
            </a:extLst>
          </p:cNvPr>
          <p:cNvSpPr/>
          <p:nvPr/>
        </p:nvSpPr>
        <p:spPr>
          <a:xfrm>
            <a:off x="1028700" y="1143000"/>
            <a:ext cx="12268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4258077-2B34-4A75-B2F3-0AC8D0F7384D}"/>
              </a:ext>
            </a:extLst>
          </p:cNvPr>
          <p:cNvCxnSpPr/>
          <p:nvPr/>
        </p:nvCxnSpPr>
        <p:spPr>
          <a:xfrm flipV="1">
            <a:off x="2461260" y="594360"/>
            <a:ext cx="0" cy="6400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C837A06-D84C-4559-99F4-AE2F3B1056FA}"/>
              </a:ext>
            </a:extLst>
          </p:cNvPr>
          <p:cNvSpPr txBox="1"/>
          <p:nvPr/>
        </p:nvSpPr>
        <p:spPr>
          <a:xfrm>
            <a:off x="2522220" y="632460"/>
            <a:ext cx="2052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direction of cross product</a:t>
            </a:r>
            <a:endParaRPr lang="en-US" sz="1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19981832-7BD6-4248-B060-50E891E33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48604"/>
              </p:ext>
            </p:extLst>
          </p:nvPr>
        </p:nvGraphicFramePr>
        <p:xfrm>
          <a:off x="2586990" y="981075"/>
          <a:ext cx="1943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4" imgW="1942920" imgH="291960" progId="Equation.DSMT4">
                  <p:embed/>
                </p:oleObj>
              </mc:Choice>
              <mc:Fallback>
                <p:oleObj name="Equation" r:id="rId4" imgW="1942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6990" y="981075"/>
                        <a:ext cx="1943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E2554FB5-724D-4FAF-9DBE-D1BCB8C42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784802"/>
              </p:ext>
            </p:extLst>
          </p:nvPr>
        </p:nvGraphicFramePr>
        <p:xfrm>
          <a:off x="2211070" y="816610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Equation" r:id="rId6" imgW="164880" imgH="241200" progId="Equation.DSMT4">
                  <p:embed/>
                </p:oleObj>
              </mc:Choice>
              <mc:Fallback>
                <p:oleObj name="Equation" r:id="rId6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11070" y="816610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085829DD-EC84-40AF-977C-2461AF0E2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14443"/>
              </p:ext>
            </p:extLst>
          </p:nvPr>
        </p:nvGraphicFramePr>
        <p:xfrm>
          <a:off x="887730" y="18859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5" name="Equation" r:id="rId8" imgW="190440" imgH="266400" progId="Equation.DSMT4">
                  <p:embed/>
                </p:oleObj>
              </mc:Choice>
              <mc:Fallback>
                <p:oleObj name="Equation" r:id="rId8" imgW="190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7730" y="188595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33239E-2BBE-4AB7-8EFE-53487C7CF428}"/>
              </a:ext>
            </a:extLst>
          </p:cNvPr>
          <p:cNvSpPr txBox="1"/>
          <p:nvPr/>
        </p:nvSpPr>
        <p:spPr>
          <a:xfrm>
            <a:off x="274320" y="3208020"/>
            <a:ext cx="2692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direction of rotation of fingers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49A6CE9-F943-4FB8-BF90-58EABE34778A}"/>
              </a:ext>
            </a:extLst>
          </p:cNvPr>
          <p:cNvSpPr/>
          <p:nvPr/>
        </p:nvSpPr>
        <p:spPr>
          <a:xfrm>
            <a:off x="1272540" y="2659380"/>
            <a:ext cx="777240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CC639DD-62A4-4B03-9046-A824716E1F6B}"/>
              </a:ext>
            </a:extLst>
          </p:cNvPr>
          <p:cNvCxnSpPr>
            <a:cxnSpLocks/>
          </p:cNvCxnSpPr>
          <p:nvPr/>
        </p:nvCxnSpPr>
        <p:spPr>
          <a:xfrm flipH="1">
            <a:off x="609600" y="2263140"/>
            <a:ext cx="624840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EA9B572-B7FF-45E3-9210-DA160DB968DC}"/>
              </a:ext>
            </a:extLst>
          </p:cNvPr>
          <p:cNvCxnSpPr>
            <a:cxnSpLocks/>
          </p:cNvCxnSpPr>
          <p:nvPr/>
        </p:nvCxnSpPr>
        <p:spPr>
          <a:xfrm flipH="1">
            <a:off x="1318260" y="2712720"/>
            <a:ext cx="662940" cy="33528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0878C42B-3CE3-402C-8181-E85194D71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217746"/>
              </p:ext>
            </p:extLst>
          </p:nvPr>
        </p:nvGraphicFramePr>
        <p:xfrm>
          <a:off x="1611630" y="290703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Equation" r:id="rId10" imgW="190440" imgH="266400" progId="Equation.DSMT4">
                  <p:embed/>
                </p:oleObj>
              </mc:Choice>
              <mc:Fallback>
                <p:oleObj name="Equation" r:id="rId10" imgW="1904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11630" y="2907030"/>
                        <a:ext cx="1905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02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Image result for ship steering wheel">
            <a:extLst>
              <a:ext uri="{FF2B5EF4-FFF2-40B4-BE49-F238E27FC236}">
                <a16:creationId xmlns:a16="http://schemas.microsoft.com/office/drawing/2014/main" xmlns="" id="{21BB9BEB-0DAF-4953-B3B4-CAF8F9148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65" y="13668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530FF83E-98D2-4FE0-8E08-7C56310FE651}"/>
              </a:ext>
            </a:extLst>
          </p:cNvPr>
          <p:cNvCxnSpPr/>
          <p:nvPr/>
        </p:nvCxnSpPr>
        <p:spPr>
          <a:xfrm flipV="1">
            <a:off x="2331720" y="1805940"/>
            <a:ext cx="0" cy="6400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8863C3A-3E13-4E41-AF8B-C8E6FA059749}"/>
              </a:ext>
            </a:extLst>
          </p:cNvPr>
          <p:cNvCxnSpPr>
            <a:cxnSpLocks/>
          </p:cNvCxnSpPr>
          <p:nvPr/>
        </p:nvCxnSpPr>
        <p:spPr>
          <a:xfrm flipH="1" flipV="1">
            <a:off x="2522220" y="1295400"/>
            <a:ext cx="541020" cy="4724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7BC64457-A738-4015-BFE6-093D267E61FA}"/>
              </a:ext>
            </a:extLst>
          </p:cNvPr>
          <p:cNvCxnSpPr>
            <a:cxnSpLocks/>
          </p:cNvCxnSpPr>
          <p:nvPr/>
        </p:nvCxnSpPr>
        <p:spPr>
          <a:xfrm>
            <a:off x="2727960" y="2994660"/>
            <a:ext cx="739140" cy="8915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D00E90E-EBAE-48B6-9BFA-ACC79EC4E6F0}"/>
              </a:ext>
            </a:extLst>
          </p:cNvPr>
          <p:cNvCxnSpPr>
            <a:cxnSpLocks/>
          </p:cNvCxnSpPr>
          <p:nvPr/>
        </p:nvCxnSpPr>
        <p:spPr>
          <a:xfrm flipV="1">
            <a:off x="2987040" y="1889760"/>
            <a:ext cx="449580" cy="5562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448170D-D119-4253-8A8C-F9AEABB79513}"/>
              </a:ext>
            </a:extLst>
          </p:cNvPr>
          <p:cNvSpPr txBox="1"/>
          <p:nvPr/>
        </p:nvSpPr>
        <p:spPr>
          <a:xfrm>
            <a:off x="3444240" y="14478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dirty="0"/>
              <a:t> = 0.74  m</a:t>
            </a:r>
            <a:endParaRPr lang="en-US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25583E8-94F8-4820-8561-84E0EF5146E0}"/>
              </a:ext>
            </a:extLst>
          </p:cNvPr>
          <p:cNvCxnSpPr/>
          <p:nvPr/>
        </p:nvCxnSpPr>
        <p:spPr>
          <a:xfrm flipH="1">
            <a:off x="1310640" y="2438400"/>
            <a:ext cx="1699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7E52F7B4-8B72-49E2-AA9F-64933B50E072}"/>
              </a:ext>
            </a:extLst>
          </p:cNvPr>
          <p:cNvCxnSpPr>
            <a:cxnSpLocks/>
          </p:cNvCxnSpPr>
          <p:nvPr/>
        </p:nvCxnSpPr>
        <p:spPr>
          <a:xfrm flipH="1">
            <a:off x="2148840" y="2430780"/>
            <a:ext cx="838200" cy="170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773C0527-CC49-4F95-B5E3-A676674FED3D}"/>
              </a:ext>
            </a:extLst>
          </p:cNvPr>
          <p:cNvCxnSpPr>
            <a:cxnSpLocks/>
          </p:cNvCxnSpPr>
          <p:nvPr/>
        </p:nvCxnSpPr>
        <p:spPr>
          <a:xfrm flipV="1">
            <a:off x="3017520" y="1036320"/>
            <a:ext cx="106680" cy="1394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BA38249-7212-4B10-B24C-9160CDFA35A1}"/>
              </a:ext>
            </a:extLst>
          </p:cNvPr>
          <p:cNvSpPr txBox="1"/>
          <p:nvPr/>
        </p:nvSpPr>
        <p:spPr>
          <a:xfrm>
            <a:off x="2613660" y="334518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75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2AF735A-8661-4C9E-B500-E1019F04238F}"/>
              </a:ext>
            </a:extLst>
          </p:cNvPr>
          <p:cNvSpPr txBox="1"/>
          <p:nvPr/>
        </p:nvSpPr>
        <p:spPr>
          <a:xfrm>
            <a:off x="1836420" y="212598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90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9B3B64A-2E69-4736-80C8-A6535E25FE56}"/>
              </a:ext>
            </a:extLst>
          </p:cNvPr>
          <p:cNvSpPr txBox="1"/>
          <p:nvPr/>
        </p:nvSpPr>
        <p:spPr>
          <a:xfrm>
            <a:off x="2697480" y="1112520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50</a:t>
            </a:r>
            <a:r>
              <a:rPr lang="en-AU" sz="1600" baseline="30000" dirty="0"/>
              <a:t>o</a:t>
            </a:r>
            <a:endParaRPr lang="en-US" sz="1600" baseline="30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4FB9302-AB17-4346-874D-B7424ACEBCD1}"/>
              </a:ext>
            </a:extLst>
          </p:cNvPr>
          <p:cNvSpPr txBox="1"/>
          <p:nvPr/>
        </p:nvSpPr>
        <p:spPr>
          <a:xfrm>
            <a:off x="2186940" y="92202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54 N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1FD5D05-0A5A-49A2-9BD9-5AFF076286F9}"/>
              </a:ext>
            </a:extLst>
          </p:cNvPr>
          <p:cNvSpPr txBox="1"/>
          <p:nvPr/>
        </p:nvSpPr>
        <p:spPr>
          <a:xfrm>
            <a:off x="1684020" y="150876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45 N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288DEB4-B417-49D1-BC2F-B4E61C3D35C0}"/>
              </a:ext>
            </a:extLst>
          </p:cNvPr>
          <p:cNvSpPr txBox="1"/>
          <p:nvPr/>
        </p:nvSpPr>
        <p:spPr>
          <a:xfrm>
            <a:off x="3459480" y="351282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75 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33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947187B-4EF0-4931-B534-2DE85C14E1E4}"/>
              </a:ext>
            </a:extLst>
          </p:cNvPr>
          <p:cNvSpPr/>
          <p:nvPr/>
        </p:nvSpPr>
        <p:spPr>
          <a:xfrm>
            <a:off x="1653540" y="2011680"/>
            <a:ext cx="4335780" cy="3886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19C5C3B-2F5E-4DF3-B41C-6596B733B615}"/>
              </a:ext>
            </a:extLst>
          </p:cNvPr>
          <p:cNvSpPr/>
          <p:nvPr/>
        </p:nvSpPr>
        <p:spPr>
          <a:xfrm>
            <a:off x="1112520" y="1790700"/>
            <a:ext cx="899160" cy="8839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170A81-9CAA-4A84-A62F-3B7543FA85A0}"/>
              </a:ext>
            </a:extLst>
          </p:cNvPr>
          <p:cNvSpPr/>
          <p:nvPr/>
        </p:nvSpPr>
        <p:spPr>
          <a:xfrm>
            <a:off x="1112520" y="1981200"/>
            <a:ext cx="792480" cy="480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A51FCDB-70B5-4FC2-AA2B-5EFDDE9F3943}"/>
              </a:ext>
            </a:extLst>
          </p:cNvPr>
          <p:cNvSpPr/>
          <p:nvPr/>
        </p:nvSpPr>
        <p:spPr>
          <a:xfrm>
            <a:off x="1272540" y="1973580"/>
            <a:ext cx="441960" cy="4876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CE6310AE-35DD-43B0-A35E-8BE79556127F}"/>
              </a:ext>
            </a:extLst>
          </p:cNvPr>
          <p:cNvSpPr/>
          <p:nvPr/>
        </p:nvSpPr>
        <p:spPr>
          <a:xfrm>
            <a:off x="1303020" y="2026920"/>
            <a:ext cx="365760" cy="36576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FD31940F-99B2-486E-B53D-9E05E433E8E0}"/>
              </a:ext>
            </a:extLst>
          </p:cNvPr>
          <p:cNvSpPr/>
          <p:nvPr/>
        </p:nvSpPr>
        <p:spPr>
          <a:xfrm>
            <a:off x="2461260" y="1295400"/>
            <a:ext cx="388784" cy="1798320"/>
          </a:xfrm>
          <a:custGeom>
            <a:avLst/>
            <a:gdLst>
              <a:gd name="connsiteX0" fmla="*/ 0 w 388784"/>
              <a:gd name="connsiteY0" fmla="*/ 0 h 1798320"/>
              <a:gd name="connsiteX1" fmla="*/ 388620 w 388784"/>
              <a:gd name="connsiteY1" fmla="*/ 922020 h 1798320"/>
              <a:gd name="connsiteX2" fmla="*/ 38100 w 388784"/>
              <a:gd name="connsiteY2" fmla="*/ 17983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8784" h="1798320">
                <a:moveTo>
                  <a:pt x="0" y="0"/>
                </a:moveTo>
                <a:cubicBezTo>
                  <a:pt x="191135" y="311150"/>
                  <a:pt x="382270" y="622300"/>
                  <a:pt x="388620" y="922020"/>
                </a:cubicBezTo>
                <a:cubicBezTo>
                  <a:pt x="394970" y="1221740"/>
                  <a:pt x="216535" y="1510030"/>
                  <a:pt x="38100" y="1798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xmlns="" id="{BC5B34EE-5336-4C28-9CFE-81487FEF1A42}"/>
              </a:ext>
            </a:extLst>
          </p:cNvPr>
          <p:cNvSpPr/>
          <p:nvPr/>
        </p:nvSpPr>
        <p:spPr>
          <a:xfrm>
            <a:off x="3977640" y="1257300"/>
            <a:ext cx="281948" cy="1874520"/>
          </a:xfrm>
          <a:custGeom>
            <a:avLst/>
            <a:gdLst>
              <a:gd name="connsiteX0" fmla="*/ 0 w 281948"/>
              <a:gd name="connsiteY0" fmla="*/ 0 h 1874520"/>
              <a:gd name="connsiteX1" fmla="*/ 281940 w 281948"/>
              <a:gd name="connsiteY1" fmla="*/ 952500 h 1874520"/>
              <a:gd name="connsiteX2" fmla="*/ 7620 w 281948"/>
              <a:gd name="connsiteY2" fmla="*/ 187452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8" h="1874520">
                <a:moveTo>
                  <a:pt x="0" y="0"/>
                </a:moveTo>
                <a:cubicBezTo>
                  <a:pt x="140335" y="320040"/>
                  <a:pt x="280670" y="640080"/>
                  <a:pt x="281940" y="952500"/>
                </a:cubicBezTo>
                <a:cubicBezTo>
                  <a:pt x="283210" y="1264920"/>
                  <a:pt x="145415" y="1569720"/>
                  <a:pt x="7620" y="1874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BA2D4E31-862D-49BB-936F-90EBF3FCF7E2}"/>
              </a:ext>
            </a:extLst>
          </p:cNvPr>
          <p:cNvCxnSpPr>
            <a:cxnSpLocks/>
          </p:cNvCxnSpPr>
          <p:nvPr/>
        </p:nvCxnSpPr>
        <p:spPr>
          <a:xfrm flipV="1">
            <a:off x="1485900" y="1592580"/>
            <a:ext cx="113538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B4655D13-96DB-4457-A18B-BC0EA557A5AE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516380" y="1623060"/>
            <a:ext cx="2590800" cy="5867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2F8E935-BDFB-4CC2-BE00-7C73FD8CBC41}"/>
              </a:ext>
            </a:extLst>
          </p:cNvPr>
          <p:cNvSpPr txBox="1"/>
          <p:nvPr/>
        </p:nvSpPr>
        <p:spPr>
          <a:xfrm>
            <a:off x="3756660" y="1287780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31C92B4-EE78-458C-87C3-035F3A4E3E3C}"/>
              </a:ext>
            </a:extLst>
          </p:cNvPr>
          <p:cNvSpPr txBox="1"/>
          <p:nvPr/>
        </p:nvSpPr>
        <p:spPr>
          <a:xfrm>
            <a:off x="2087880" y="1303020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0B71989F-5ADF-47EF-8BEA-77CEFE8B7321}"/>
              </a:ext>
            </a:extLst>
          </p:cNvPr>
          <p:cNvSpPr/>
          <p:nvPr/>
        </p:nvSpPr>
        <p:spPr>
          <a:xfrm>
            <a:off x="5334000" y="1287780"/>
            <a:ext cx="167640" cy="1874520"/>
          </a:xfrm>
          <a:custGeom>
            <a:avLst/>
            <a:gdLst>
              <a:gd name="connsiteX0" fmla="*/ 0 w 281948"/>
              <a:gd name="connsiteY0" fmla="*/ 0 h 1874520"/>
              <a:gd name="connsiteX1" fmla="*/ 281940 w 281948"/>
              <a:gd name="connsiteY1" fmla="*/ 952500 h 1874520"/>
              <a:gd name="connsiteX2" fmla="*/ 7620 w 281948"/>
              <a:gd name="connsiteY2" fmla="*/ 187452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948" h="1874520">
                <a:moveTo>
                  <a:pt x="0" y="0"/>
                </a:moveTo>
                <a:cubicBezTo>
                  <a:pt x="140335" y="320040"/>
                  <a:pt x="280670" y="640080"/>
                  <a:pt x="281940" y="952500"/>
                </a:cubicBezTo>
                <a:cubicBezTo>
                  <a:pt x="283210" y="1264920"/>
                  <a:pt x="145415" y="1569720"/>
                  <a:pt x="7620" y="1874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F38E5AD9-036A-4CC2-AC22-B85895C7B966}"/>
              </a:ext>
            </a:extLst>
          </p:cNvPr>
          <p:cNvCxnSpPr>
            <a:cxnSpLocks/>
          </p:cNvCxnSpPr>
          <p:nvPr/>
        </p:nvCxnSpPr>
        <p:spPr>
          <a:xfrm flipV="1">
            <a:off x="1524000" y="1623060"/>
            <a:ext cx="3886200" cy="5943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07B42B3B-B182-401D-85EC-839D4A5D13DB}"/>
              </a:ext>
            </a:extLst>
          </p:cNvPr>
          <p:cNvSpPr txBox="1"/>
          <p:nvPr/>
        </p:nvSpPr>
        <p:spPr>
          <a:xfrm>
            <a:off x="5006340" y="1234440"/>
            <a:ext cx="3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AU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97771CD8-205F-495B-920C-751D02D4F431}"/>
              </a:ext>
            </a:extLst>
          </p:cNvPr>
          <p:cNvSpPr/>
          <p:nvPr/>
        </p:nvSpPr>
        <p:spPr>
          <a:xfrm>
            <a:off x="2750820" y="214122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xmlns="" id="{43C9E7A3-0632-4AB6-B55B-D14BA6DA9938}"/>
              </a:ext>
            </a:extLst>
          </p:cNvPr>
          <p:cNvSpPr/>
          <p:nvPr/>
        </p:nvSpPr>
        <p:spPr>
          <a:xfrm>
            <a:off x="4168140" y="212598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xmlns="" id="{90527BF8-5419-405F-A855-C02FC649294C}"/>
              </a:ext>
            </a:extLst>
          </p:cNvPr>
          <p:cNvSpPr/>
          <p:nvPr/>
        </p:nvSpPr>
        <p:spPr>
          <a:xfrm>
            <a:off x="5425440" y="214122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88E62045-8B81-4E0C-BE16-21627E5064D7}"/>
              </a:ext>
            </a:extLst>
          </p:cNvPr>
          <p:cNvCxnSpPr>
            <a:cxnSpLocks/>
          </p:cNvCxnSpPr>
          <p:nvPr/>
        </p:nvCxnSpPr>
        <p:spPr>
          <a:xfrm flipV="1">
            <a:off x="2827020" y="2232660"/>
            <a:ext cx="0" cy="93726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4AF7BB2D-E16F-4D04-AD25-19A0993A12C1}"/>
              </a:ext>
            </a:extLst>
          </p:cNvPr>
          <p:cNvCxnSpPr>
            <a:cxnSpLocks/>
          </p:cNvCxnSpPr>
          <p:nvPr/>
        </p:nvCxnSpPr>
        <p:spPr>
          <a:xfrm flipV="1">
            <a:off x="4236720" y="2202180"/>
            <a:ext cx="0" cy="93726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xmlns="" id="{02734EDC-A190-477A-90AE-EC68185B9585}"/>
              </a:ext>
            </a:extLst>
          </p:cNvPr>
          <p:cNvCxnSpPr>
            <a:cxnSpLocks/>
          </p:cNvCxnSpPr>
          <p:nvPr/>
        </p:nvCxnSpPr>
        <p:spPr>
          <a:xfrm>
            <a:off x="4465320" y="1463040"/>
            <a:ext cx="102870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FCCF24B4-5106-44AF-A541-0D7F3C84347E}"/>
              </a:ext>
            </a:extLst>
          </p:cNvPr>
          <p:cNvSpPr txBox="1"/>
          <p:nvPr/>
        </p:nvSpPr>
        <p:spPr>
          <a:xfrm>
            <a:off x="312420" y="1348740"/>
            <a:ext cx="1431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axis of rotation</a:t>
            </a:r>
            <a:endParaRPr lang="en-US" sz="16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9188A50D-8ED8-4B9E-BBB5-F93E41822427}"/>
              </a:ext>
            </a:extLst>
          </p:cNvPr>
          <p:cNvCxnSpPr>
            <a:cxnSpLocks/>
            <a:stCxn id="69" idx="2"/>
            <a:endCxn id="10" idx="2"/>
          </p:cNvCxnSpPr>
          <p:nvPr/>
        </p:nvCxnSpPr>
        <p:spPr>
          <a:xfrm>
            <a:off x="1028290" y="1687294"/>
            <a:ext cx="427130" cy="522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xmlns="" id="{3A676BC9-C64A-4844-B608-952E96956FBF}"/>
              </a:ext>
            </a:extLst>
          </p:cNvPr>
          <p:cNvSpPr/>
          <p:nvPr/>
        </p:nvSpPr>
        <p:spPr>
          <a:xfrm>
            <a:off x="327660" y="960120"/>
            <a:ext cx="152400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84F285C0-2851-444F-994B-47D60BB47123}"/>
              </a:ext>
            </a:extLst>
          </p:cNvPr>
          <p:cNvSpPr txBox="1"/>
          <p:nvPr/>
        </p:nvSpPr>
        <p:spPr>
          <a:xfrm>
            <a:off x="548640" y="838200"/>
            <a:ext cx="2494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point of application of force</a:t>
            </a:r>
            <a:endParaRPr lang="en-US" sz="1600" dirty="0"/>
          </a:p>
        </p:txBody>
      </p: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xmlns="" id="{D57D7D00-C7B8-4BBE-8F8D-A767E3EB0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772769"/>
              </p:ext>
            </p:extLst>
          </p:nvPr>
        </p:nvGraphicFramePr>
        <p:xfrm>
          <a:off x="1131888" y="2844483"/>
          <a:ext cx="1193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3" imgW="1193760" imgH="330120" progId="Equation.DSMT4">
                  <p:embed/>
                </p:oleObj>
              </mc:Choice>
              <mc:Fallback>
                <p:oleObj name="Equation" r:id="rId3" imgW="11937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1888" y="2844483"/>
                        <a:ext cx="1193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96">
            <a:extLst>
              <a:ext uri="{FF2B5EF4-FFF2-40B4-BE49-F238E27FC236}">
                <a16:creationId xmlns:a16="http://schemas.microsoft.com/office/drawing/2014/main" xmlns="" id="{79AE3153-D1CA-4FD5-BF2D-94722961A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695437"/>
              </p:ext>
            </p:extLst>
          </p:nvPr>
        </p:nvGraphicFramePr>
        <p:xfrm>
          <a:off x="3090228" y="3148330"/>
          <a:ext cx="1270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5" imgW="1269720" imgH="330120" progId="Equation.DSMT4">
                  <p:embed/>
                </p:oleObj>
              </mc:Choice>
              <mc:Fallback>
                <p:oleObj name="Equation" r:id="rId5" imgW="1269720" imgH="33012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xmlns="" id="{D57D7D00-C7B8-4BBE-8F8D-A767E3EB01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0228" y="3148330"/>
                        <a:ext cx="1270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>
            <a:extLst>
              <a:ext uri="{FF2B5EF4-FFF2-40B4-BE49-F238E27FC236}">
                <a16:creationId xmlns:a16="http://schemas.microsoft.com/office/drawing/2014/main" xmlns="" id="{40600570-32CB-4225-9600-CFB4716A5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564718"/>
              </p:ext>
            </p:extLst>
          </p:nvPr>
        </p:nvGraphicFramePr>
        <p:xfrm>
          <a:off x="5136833" y="3300413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7" imgW="698400" imgH="330120" progId="Equation.DSMT4">
                  <p:embed/>
                </p:oleObj>
              </mc:Choice>
              <mc:Fallback>
                <p:oleObj name="Equation" r:id="rId7" imgW="698400" imgH="33012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xmlns="" id="{D57D7D00-C7B8-4BBE-8F8D-A767E3EB01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36833" y="3300413"/>
                        <a:ext cx="698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CFD3E5C4-91DB-4769-BEC7-72DC7820C7D8}"/>
              </a:ext>
            </a:extLst>
          </p:cNvPr>
          <p:cNvCxnSpPr/>
          <p:nvPr/>
        </p:nvCxnSpPr>
        <p:spPr>
          <a:xfrm>
            <a:off x="1493520" y="2202180"/>
            <a:ext cx="480822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xmlns="" id="{D609DC21-C8F8-4255-8297-506043119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327775"/>
              </p:ext>
            </p:extLst>
          </p:nvPr>
        </p:nvGraphicFramePr>
        <p:xfrm>
          <a:off x="6142990" y="230759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9" imgW="164880" imgH="215640" progId="Equation.DSMT4">
                  <p:embed/>
                </p:oleObj>
              </mc:Choice>
              <mc:Fallback>
                <p:oleObj name="Equation" r:id="rId9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2990" y="2307590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xmlns="" id="{A86BA003-2615-4F63-8EB6-3C031FEF8493}"/>
              </a:ext>
            </a:extLst>
          </p:cNvPr>
          <p:cNvSpPr/>
          <p:nvPr/>
        </p:nvSpPr>
        <p:spPr>
          <a:xfrm>
            <a:off x="1455420" y="2179320"/>
            <a:ext cx="60960" cy="60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266C7702-CB9E-45BD-B8CE-F5F5A07F5DFE}"/>
              </a:ext>
            </a:extLst>
          </p:cNvPr>
          <p:cNvCxnSpPr>
            <a:cxnSpLocks/>
          </p:cNvCxnSpPr>
          <p:nvPr/>
        </p:nvCxnSpPr>
        <p:spPr>
          <a:xfrm>
            <a:off x="4968240" y="3970020"/>
            <a:ext cx="123444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xmlns="" id="{E82272E2-110E-4F1F-A810-7970915B305A}"/>
              </a:ext>
            </a:extLst>
          </p:cNvPr>
          <p:cNvCxnSpPr>
            <a:cxnSpLocks/>
          </p:cNvCxnSpPr>
          <p:nvPr/>
        </p:nvCxnSpPr>
        <p:spPr>
          <a:xfrm>
            <a:off x="4975860" y="3970020"/>
            <a:ext cx="102870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xmlns="" id="{FE5E0CD1-644B-463A-B8E6-A55CAC580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54814"/>
              </p:ext>
            </p:extLst>
          </p:nvPr>
        </p:nvGraphicFramePr>
        <p:xfrm>
          <a:off x="5378450" y="3983990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11" imgW="215640" imgH="291960" progId="Equation.DSMT4">
                  <p:embed/>
                </p:oleObj>
              </mc:Choice>
              <mc:Fallback>
                <p:oleObj name="Equation" r:id="rId11" imgW="215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78450" y="3983990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xmlns="" id="{EA84DC23-1582-4E22-BB37-752F36068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181537"/>
              </p:ext>
            </p:extLst>
          </p:nvPr>
        </p:nvGraphicFramePr>
        <p:xfrm>
          <a:off x="5335270" y="443738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13" imgW="241200" imgH="330120" progId="Equation.DSMT4">
                  <p:embed/>
                </p:oleObj>
              </mc:Choice>
              <mc:Fallback>
                <p:oleObj name="Equation" r:id="rId13" imgW="2412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5270" y="4437380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>
            <a:extLst>
              <a:ext uri="{FF2B5EF4-FFF2-40B4-BE49-F238E27FC236}">
                <a16:creationId xmlns:a16="http://schemas.microsoft.com/office/drawing/2014/main" xmlns="" id="{E0AFC0C3-2EEF-4314-910C-3DFDC599B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953549"/>
              </p:ext>
            </p:extLst>
          </p:nvPr>
        </p:nvGraphicFramePr>
        <p:xfrm>
          <a:off x="5748020" y="364109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15" imgW="177480" imgH="291960" progId="Equation.DSMT4">
                  <p:embed/>
                </p:oleObj>
              </mc:Choice>
              <mc:Fallback>
                <p:oleObj name="Equation" r:id="rId15" imgW="1774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48020" y="3641090"/>
                        <a:ext cx="17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Freeform: Shape 95">
            <a:extLst>
              <a:ext uri="{FF2B5EF4-FFF2-40B4-BE49-F238E27FC236}">
                <a16:creationId xmlns:a16="http://schemas.microsoft.com/office/drawing/2014/main" xmlns="" id="{434013B5-4179-4DE5-A628-451564F38198}"/>
              </a:ext>
            </a:extLst>
          </p:cNvPr>
          <p:cNvSpPr/>
          <p:nvPr/>
        </p:nvSpPr>
        <p:spPr>
          <a:xfrm>
            <a:off x="5631180" y="3977640"/>
            <a:ext cx="175504" cy="426720"/>
          </a:xfrm>
          <a:custGeom>
            <a:avLst/>
            <a:gdLst>
              <a:gd name="connsiteX0" fmla="*/ 30480 w 175504"/>
              <a:gd name="connsiteY0" fmla="*/ 0 h 426720"/>
              <a:gd name="connsiteX1" fmla="*/ 175260 w 175504"/>
              <a:gd name="connsiteY1" fmla="*/ 243840 h 426720"/>
              <a:gd name="connsiteX2" fmla="*/ 0 w 175504"/>
              <a:gd name="connsiteY2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504" h="426720">
                <a:moveTo>
                  <a:pt x="30480" y="0"/>
                </a:moveTo>
                <a:cubicBezTo>
                  <a:pt x="105410" y="86360"/>
                  <a:pt x="180340" y="172720"/>
                  <a:pt x="175260" y="243840"/>
                </a:cubicBezTo>
                <a:cubicBezTo>
                  <a:pt x="170180" y="314960"/>
                  <a:pt x="85090" y="370840"/>
                  <a:pt x="0" y="42672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Object 98">
            <a:extLst>
              <a:ext uri="{FF2B5EF4-FFF2-40B4-BE49-F238E27FC236}">
                <a16:creationId xmlns:a16="http://schemas.microsoft.com/office/drawing/2014/main" xmlns="" id="{DAEFCFC4-031E-4E42-9A2E-13DACB3C7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56883"/>
              </p:ext>
            </p:extLst>
          </p:nvPr>
        </p:nvGraphicFramePr>
        <p:xfrm>
          <a:off x="2275523" y="282893"/>
          <a:ext cx="19716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Equation" r:id="rId17" imgW="1971037" imgH="333322" progId="Equation.DSMT4">
                  <p:embed/>
                </p:oleObj>
              </mc:Choice>
              <mc:Fallback>
                <p:oleObj name="Equation" r:id="rId17" imgW="1971037" imgH="3333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75523" y="282893"/>
                        <a:ext cx="19716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>
            <a:extLst>
              <a:ext uri="{FF2B5EF4-FFF2-40B4-BE49-F238E27FC236}">
                <a16:creationId xmlns:a16="http://schemas.microsoft.com/office/drawing/2014/main" xmlns="" id="{C7010A66-130A-468A-B25F-093FADC6B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39935"/>
              </p:ext>
            </p:extLst>
          </p:nvPr>
        </p:nvGraphicFramePr>
        <p:xfrm>
          <a:off x="967740" y="4212590"/>
          <a:ext cx="762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19" imgW="761760" imgH="291960" progId="Equation.DSMT4">
                  <p:embed/>
                </p:oleObj>
              </mc:Choice>
              <mc:Fallback>
                <p:oleObj name="Equation" r:id="rId19" imgW="761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7740" y="4212590"/>
                        <a:ext cx="762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>
            <a:extLst>
              <a:ext uri="{FF2B5EF4-FFF2-40B4-BE49-F238E27FC236}">
                <a16:creationId xmlns:a16="http://schemas.microsoft.com/office/drawing/2014/main" xmlns="" id="{E5AE4A15-04F4-45DC-913B-5F93D3499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03199"/>
              </p:ext>
            </p:extLst>
          </p:nvPr>
        </p:nvGraphicFramePr>
        <p:xfrm>
          <a:off x="934403" y="4600893"/>
          <a:ext cx="20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21" imgW="203040" imgH="291960" progId="Equation.DSMT4">
                  <p:embed/>
                </p:oleObj>
              </mc:Choice>
              <mc:Fallback>
                <p:oleObj name="Equation" r:id="rId21" imgW="2030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4403" y="4600893"/>
                        <a:ext cx="203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B037BBC-7300-4DC2-9076-176091FAA6E6}"/>
              </a:ext>
            </a:extLst>
          </p:cNvPr>
          <p:cNvSpPr txBox="1"/>
          <p:nvPr/>
        </p:nvSpPr>
        <p:spPr>
          <a:xfrm>
            <a:off x="350520" y="4914900"/>
            <a:ext cx="2113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out of page</a:t>
            </a:r>
          </a:p>
          <a:p>
            <a:r>
              <a:rPr lang="en-AU" sz="1600" dirty="0"/>
              <a:t>  anticlockwise rotation</a:t>
            </a:r>
          </a:p>
        </p:txBody>
      </p:sp>
      <p:graphicFrame>
        <p:nvGraphicFramePr>
          <p:cNvPr id="117" name="Object 116">
            <a:extLst>
              <a:ext uri="{FF2B5EF4-FFF2-40B4-BE49-F238E27FC236}">
                <a16:creationId xmlns:a16="http://schemas.microsoft.com/office/drawing/2014/main" xmlns="" id="{A0B088C1-1071-4B79-912B-56E9276FD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1138"/>
              </p:ext>
            </p:extLst>
          </p:nvPr>
        </p:nvGraphicFramePr>
        <p:xfrm>
          <a:off x="3077845" y="4509453"/>
          <a:ext cx="838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23" imgW="838080" imgH="291960" progId="Equation.DSMT4">
                  <p:embed/>
                </p:oleObj>
              </mc:Choice>
              <mc:Fallback>
                <p:oleObj name="Equation" r:id="rId23" imgW="838080" imgH="291960" progId="Equation.DSMT4">
                  <p:embed/>
                  <p:pic>
                    <p:nvPicPr>
                      <p:cNvPr id="102" name="Object 101">
                        <a:extLst>
                          <a:ext uri="{FF2B5EF4-FFF2-40B4-BE49-F238E27FC236}">
                            <a16:creationId xmlns:a16="http://schemas.microsoft.com/office/drawing/2014/main" xmlns="" id="{C7010A66-130A-468A-B25F-093FADC6BD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77845" y="4509453"/>
                        <a:ext cx="838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117">
            <a:extLst>
              <a:ext uri="{FF2B5EF4-FFF2-40B4-BE49-F238E27FC236}">
                <a16:creationId xmlns:a16="http://schemas.microsoft.com/office/drawing/2014/main" xmlns="" id="{1A8B1C16-A887-45F7-81B9-6DCBCCB21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90577"/>
              </p:ext>
            </p:extLst>
          </p:nvPr>
        </p:nvGraphicFramePr>
        <p:xfrm>
          <a:off x="3077528" y="4852988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25" imgW="228600" imgH="291960" progId="Equation.DSMT4">
                  <p:embed/>
                </p:oleObj>
              </mc:Choice>
              <mc:Fallback>
                <p:oleObj name="Equation" r:id="rId25" imgW="228600" imgH="291960" progId="Equation.DSMT4">
                  <p:embed/>
                  <p:pic>
                    <p:nvPicPr>
                      <p:cNvPr id="103" name="Object 102">
                        <a:extLst>
                          <a:ext uri="{FF2B5EF4-FFF2-40B4-BE49-F238E27FC236}">
                            <a16:creationId xmlns:a16="http://schemas.microsoft.com/office/drawing/2014/main" xmlns="" id="{E5AE4A15-04F4-45DC-913B-5F93D34997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77528" y="4852988"/>
                        <a:ext cx="228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BB0FDEC-4071-49DC-AD51-41AD637E6AAC}"/>
              </a:ext>
            </a:extLst>
          </p:cNvPr>
          <p:cNvSpPr txBox="1"/>
          <p:nvPr/>
        </p:nvSpPr>
        <p:spPr>
          <a:xfrm>
            <a:off x="2468880" y="5158740"/>
            <a:ext cx="2113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out of page</a:t>
            </a:r>
          </a:p>
          <a:p>
            <a:r>
              <a:rPr lang="en-AU" sz="1600" dirty="0"/>
              <a:t>  anticlockwise rotation</a:t>
            </a:r>
          </a:p>
        </p:txBody>
      </p:sp>
      <p:graphicFrame>
        <p:nvGraphicFramePr>
          <p:cNvPr id="120" name="Object 119">
            <a:extLst>
              <a:ext uri="{FF2B5EF4-FFF2-40B4-BE49-F238E27FC236}">
                <a16:creationId xmlns:a16="http://schemas.microsoft.com/office/drawing/2014/main" xmlns="" id="{A919590A-F4D4-484B-A773-C2E9D72D9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43773"/>
              </p:ext>
            </p:extLst>
          </p:nvPr>
        </p:nvGraphicFramePr>
        <p:xfrm>
          <a:off x="4961890" y="4958715"/>
          <a:ext cx="1320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27" imgW="1320480" imgH="291960" progId="Equation.DSMT4">
                  <p:embed/>
                </p:oleObj>
              </mc:Choice>
              <mc:Fallback>
                <p:oleObj name="Equation" r:id="rId27" imgW="1320480" imgH="291960" progId="Equation.DSMT4">
                  <p:embed/>
                  <p:pic>
                    <p:nvPicPr>
                      <p:cNvPr id="117" name="Object 116">
                        <a:extLst>
                          <a:ext uri="{FF2B5EF4-FFF2-40B4-BE49-F238E27FC236}">
                            <a16:creationId xmlns:a16="http://schemas.microsoft.com/office/drawing/2014/main" xmlns="" id="{A0B088C1-1071-4B79-912B-56E9276FD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61890" y="4958715"/>
                        <a:ext cx="1320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120">
            <a:extLst>
              <a:ext uri="{FF2B5EF4-FFF2-40B4-BE49-F238E27FC236}">
                <a16:creationId xmlns:a16="http://schemas.microsoft.com/office/drawing/2014/main" xmlns="" id="{0835C1C1-01DD-4DCA-B1CC-BC4E1E641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748199"/>
              </p:ext>
            </p:extLst>
          </p:nvPr>
        </p:nvGraphicFramePr>
        <p:xfrm>
          <a:off x="5011420" y="5287010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29" imgW="215640" imgH="291960" progId="Equation.DSMT4">
                  <p:embed/>
                </p:oleObj>
              </mc:Choice>
              <mc:Fallback>
                <p:oleObj name="Equation" r:id="rId29" imgW="215640" imgH="291960" progId="Equation.DSMT4">
                  <p:embed/>
                  <p:pic>
                    <p:nvPicPr>
                      <p:cNvPr id="118" name="Object 117">
                        <a:extLst>
                          <a:ext uri="{FF2B5EF4-FFF2-40B4-BE49-F238E27FC236}">
                            <a16:creationId xmlns:a16="http://schemas.microsoft.com/office/drawing/2014/main" xmlns="" id="{1A8B1C16-A887-45F7-81B9-6DCBCCB217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011420" y="5287010"/>
                        <a:ext cx="215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002E8527-18C3-4141-A406-C674913152DF}"/>
              </a:ext>
            </a:extLst>
          </p:cNvPr>
          <p:cNvSpPr txBox="1"/>
          <p:nvPr/>
        </p:nvSpPr>
        <p:spPr>
          <a:xfrm>
            <a:off x="4685838" y="5516880"/>
            <a:ext cx="1794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into page</a:t>
            </a:r>
          </a:p>
          <a:p>
            <a:r>
              <a:rPr lang="en-AU" sz="1600" dirty="0"/>
              <a:t>  clockwise rotation</a:t>
            </a:r>
          </a:p>
        </p:txBody>
      </p:sp>
      <p:graphicFrame>
        <p:nvGraphicFramePr>
          <p:cNvPr id="108" name="Object 107">
            <a:extLst>
              <a:ext uri="{FF2B5EF4-FFF2-40B4-BE49-F238E27FC236}">
                <a16:creationId xmlns:a16="http://schemas.microsoft.com/office/drawing/2014/main" xmlns="" id="{DCA1CBDA-5776-4DD9-B703-378C7D936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918433"/>
              </p:ext>
            </p:extLst>
          </p:nvPr>
        </p:nvGraphicFramePr>
        <p:xfrm>
          <a:off x="695960" y="6193790"/>
          <a:ext cx="2159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3" name="Equation" r:id="rId31" imgW="2158920" imgH="291960" progId="Equation.DSMT4">
                  <p:embed/>
                </p:oleObj>
              </mc:Choice>
              <mc:Fallback>
                <p:oleObj name="Equation" r:id="rId31" imgW="2158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95960" y="6193790"/>
                        <a:ext cx="2159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xmlns="" id="{AFE75DEB-4C18-4885-81D5-6C8353864FD8}"/>
              </a:ext>
            </a:extLst>
          </p:cNvPr>
          <p:cNvCxnSpPr>
            <a:cxnSpLocks/>
          </p:cNvCxnSpPr>
          <p:nvPr/>
        </p:nvCxnSpPr>
        <p:spPr>
          <a:xfrm>
            <a:off x="1356360" y="3886200"/>
            <a:ext cx="80772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xmlns="" id="{FFE4721F-52D7-4A79-8776-ED86AEA21445}"/>
              </a:ext>
            </a:extLst>
          </p:cNvPr>
          <p:cNvCxnSpPr>
            <a:cxnSpLocks/>
          </p:cNvCxnSpPr>
          <p:nvPr/>
        </p:nvCxnSpPr>
        <p:spPr>
          <a:xfrm flipV="1">
            <a:off x="1356360" y="3268980"/>
            <a:ext cx="0" cy="6172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xmlns="" id="{16B22B66-AFA1-4A0C-A409-FE0528F38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15671"/>
              </p:ext>
            </p:extLst>
          </p:nvPr>
        </p:nvGraphicFramePr>
        <p:xfrm>
          <a:off x="1430338" y="3595688"/>
          <a:ext cx="203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33" imgW="203040" imgH="291960" progId="Equation.DSMT4">
                  <p:embed/>
                </p:oleObj>
              </mc:Choice>
              <mc:Fallback>
                <p:oleObj name="Equation" r:id="rId33" imgW="203040" imgH="291960" progId="Equation.DSMT4">
                  <p:embed/>
                  <p:pic>
                    <p:nvPicPr>
                      <p:cNvPr id="92" name="Object 91">
                        <a:extLst>
                          <a:ext uri="{FF2B5EF4-FFF2-40B4-BE49-F238E27FC236}">
                            <a16:creationId xmlns:a16="http://schemas.microsoft.com/office/drawing/2014/main" xmlns="" id="{FE5E0CD1-644B-463A-B8E6-A55CAC580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430338" y="3595688"/>
                        <a:ext cx="2032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Freeform: Shape 111">
            <a:extLst>
              <a:ext uri="{FF2B5EF4-FFF2-40B4-BE49-F238E27FC236}">
                <a16:creationId xmlns:a16="http://schemas.microsoft.com/office/drawing/2014/main" xmlns="" id="{6D6F0C69-9676-4802-87D1-2BEC0FD67562}"/>
              </a:ext>
            </a:extLst>
          </p:cNvPr>
          <p:cNvSpPr/>
          <p:nvPr/>
        </p:nvSpPr>
        <p:spPr>
          <a:xfrm>
            <a:off x="1386840" y="3543300"/>
            <a:ext cx="381000" cy="327660"/>
          </a:xfrm>
          <a:custGeom>
            <a:avLst/>
            <a:gdLst>
              <a:gd name="connsiteX0" fmla="*/ 381000 w 381000"/>
              <a:gd name="connsiteY0" fmla="*/ 327660 h 327660"/>
              <a:gd name="connsiteX1" fmla="*/ 304800 w 381000"/>
              <a:gd name="connsiteY1" fmla="*/ 60960 h 327660"/>
              <a:gd name="connsiteX2" fmla="*/ 0 w 381000"/>
              <a:gd name="connsiteY2" fmla="*/ 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327660">
                <a:moveTo>
                  <a:pt x="381000" y="327660"/>
                </a:moveTo>
                <a:cubicBezTo>
                  <a:pt x="374650" y="221615"/>
                  <a:pt x="368300" y="115570"/>
                  <a:pt x="304800" y="60960"/>
                </a:cubicBezTo>
                <a:cubicBezTo>
                  <a:pt x="241300" y="6350"/>
                  <a:pt x="120650" y="3175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xmlns="" id="{08487DE6-BCD0-4FE5-8D9C-C558AC259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324786"/>
              </p:ext>
            </p:extLst>
          </p:nvPr>
        </p:nvGraphicFramePr>
        <p:xfrm>
          <a:off x="1609090" y="3930650"/>
          <a:ext cx="165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35" imgW="164880" imgH="291960" progId="Equation.DSMT4">
                  <p:embed/>
                </p:oleObj>
              </mc:Choice>
              <mc:Fallback>
                <p:oleObj name="Equation" r:id="rId35" imgW="1648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609090" y="3930650"/>
                        <a:ext cx="165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xmlns="" id="{AE9B0F63-3C30-4E69-B091-9581814C8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455063"/>
              </p:ext>
            </p:extLst>
          </p:nvPr>
        </p:nvGraphicFramePr>
        <p:xfrm>
          <a:off x="1065530" y="349250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37" imgW="215640" imgH="330120" progId="Equation.DSMT4">
                  <p:embed/>
                </p:oleObj>
              </mc:Choice>
              <mc:Fallback>
                <p:oleObj name="Equation" r:id="rId37" imgW="215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65530" y="3492500"/>
                        <a:ext cx="21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Oval 133">
            <a:extLst>
              <a:ext uri="{FF2B5EF4-FFF2-40B4-BE49-F238E27FC236}">
                <a16:creationId xmlns:a16="http://schemas.microsoft.com/office/drawing/2014/main" xmlns="" id="{D1EF2DDB-F510-4604-AA77-0699A97B14A1}"/>
              </a:ext>
            </a:extLst>
          </p:cNvPr>
          <p:cNvSpPr/>
          <p:nvPr/>
        </p:nvSpPr>
        <p:spPr>
          <a:xfrm>
            <a:off x="1310640" y="3832860"/>
            <a:ext cx="83820" cy="8382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64F7F540-39C9-47CC-8E5E-794F6FCDEE2E}"/>
              </a:ext>
            </a:extLst>
          </p:cNvPr>
          <p:cNvCxnSpPr>
            <a:cxnSpLocks/>
          </p:cNvCxnSpPr>
          <p:nvPr/>
        </p:nvCxnSpPr>
        <p:spPr>
          <a:xfrm>
            <a:off x="3413760" y="4160520"/>
            <a:ext cx="80772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xmlns="" id="{E8A0A428-5AD2-43FA-83E7-DB3B7FB05DD2}"/>
              </a:ext>
            </a:extLst>
          </p:cNvPr>
          <p:cNvCxnSpPr>
            <a:cxnSpLocks/>
          </p:cNvCxnSpPr>
          <p:nvPr/>
        </p:nvCxnSpPr>
        <p:spPr>
          <a:xfrm flipV="1">
            <a:off x="3413760" y="3543300"/>
            <a:ext cx="0" cy="61722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Object 136">
            <a:extLst>
              <a:ext uri="{FF2B5EF4-FFF2-40B4-BE49-F238E27FC236}">
                <a16:creationId xmlns:a16="http://schemas.microsoft.com/office/drawing/2014/main" xmlns="" id="{8B380468-0122-47CC-B630-DF36ADAA5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986314"/>
              </p:ext>
            </p:extLst>
          </p:nvPr>
        </p:nvGraphicFramePr>
        <p:xfrm>
          <a:off x="3475038" y="3870325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name="Equation" r:id="rId39" imgW="228600" imgH="291960" progId="Equation.DSMT4">
                  <p:embed/>
                </p:oleObj>
              </mc:Choice>
              <mc:Fallback>
                <p:oleObj name="Equation" r:id="rId39" imgW="228600" imgH="291960" progId="Equation.DSMT4">
                  <p:embed/>
                  <p:pic>
                    <p:nvPicPr>
                      <p:cNvPr id="129" name="Object 128">
                        <a:extLst>
                          <a:ext uri="{FF2B5EF4-FFF2-40B4-BE49-F238E27FC236}">
                            <a16:creationId xmlns:a16="http://schemas.microsoft.com/office/drawing/2014/main" xmlns="" id="{16B22B66-AFA1-4A0C-A409-FE0528F385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475038" y="3870325"/>
                        <a:ext cx="228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Freeform: Shape 137">
            <a:extLst>
              <a:ext uri="{FF2B5EF4-FFF2-40B4-BE49-F238E27FC236}">
                <a16:creationId xmlns:a16="http://schemas.microsoft.com/office/drawing/2014/main" xmlns="" id="{955FCD26-22D1-45A4-B52C-68309FE8696B}"/>
              </a:ext>
            </a:extLst>
          </p:cNvPr>
          <p:cNvSpPr/>
          <p:nvPr/>
        </p:nvSpPr>
        <p:spPr>
          <a:xfrm>
            <a:off x="3444240" y="3817620"/>
            <a:ext cx="381000" cy="327660"/>
          </a:xfrm>
          <a:custGeom>
            <a:avLst/>
            <a:gdLst>
              <a:gd name="connsiteX0" fmla="*/ 381000 w 381000"/>
              <a:gd name="connsiteY0" fmla="*/ 327660 h 327660"/>
              <a:gd name="connsiteX1" fmla="*/ 304800 w 381000"/>
              <a:gd name="connsiteY1" fmla="*/ 60960 h 327660"/>
              <a:gd name="connsiteX2" fmla="*/ 0 w 381000"/>
              <a:gd name="connsiteY2" fmla="*/ 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327660">
                <a:moveTo>
                  <a:pt x="381000" y="327660"/>
                </a:moveTo>
                <a:cubicBezTo>
                  <a:pt x="374650" y="221615"/>
                  <a:pt x="368300" y="115570"/>
                  <a:pt x="304800" y="60960"/>
                </a:cubicBezTo>
                <a:cubicBezTo>
                  <a:pt x="241300" y="6350"/>
                  <a:pt x="120650" y="3175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9" name="Object 138">
            <a:extLst>
              <a:ext uri="{FF2B5EF4-FFF2-40B4-BE49-F238E27FC236}">
                <a16:creationId xmlns:a16="http://schemas.microsoft.com/office/drawing/2014/main" xmlns="" id="{6897F843-85F8-4A7E-873A-4138AC8F0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43361"/>
              </p:ext>
            </p:extLst>
          </p:nvPr>
        </p:nvGraphicFramePr>
        <p:xfrm>
          <a:off x="3660775" y="4205288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name="Equation" r:id="rId41" imgW="177480" imgH="291960" progId="Equation.DSMT4">
                  <p:embed/>
                </p:oleObj>
              </mc:Choice>
              <mc:Fallback>
                <p:oleObj name="Equation" r:id="rId41" imgW="177480" imgH="29196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xmlns="" id="{08487DE6-BCD0-4FE5-8D9C-C558AC2594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660775" y="4205288"/>
                        <a:ext cx="17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>
            <a:extLst>
              <a:ext uri="{FF2B5EF4-FFF2-40B4-BE49-F238E27FC236}">
                <a16:creationId xmlns:a16="http://schemas.microsoft.com/office/drawing/2014/main" xmlns="" id="{D7708408-4822-473B-97ED-15F6D180C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91915"/>
              </p:ext>
            </p:extLst>
          </p:nvPr>
        </p:nvGraphicFramePr>
        <p:xfrm>
          <a:off x="3109913" y="3767138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name="Equation" r:id="rId43" imgW="241200" imgH="330120" progId="Equation.DSMT4">
                  <p:embed/>
                </p:oleObj>
              </mc:Choice>
              <mc:Fallback>
                <p:oleObj name="Equation" r:id="rId43" imgW="241200" imgH="330120" progId="Equation.DSMT4">
                  <p:embed/>
                  <p:pic>
                    <p:nvPicPr>
                      <p:cNvPr id="114" name="Object 113">
                        <a:extLst>
                          <a:ext uri="{FF2B5EF4-FFF2-40B4-BE49-F238E27FC236}">
                            <a16:creationId xmlns:a16="http://schemas.microsoft.com/office/drawing/2014/main" xmlns="" id="{AE9B0F63-3C30-4E69-B091-9581814C8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109913" y="3767138"/>
                        <a:ext cx="241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Oval 140">
            <a:extLst>
              <a:ext uri="{FF2B5EF4-FFF2-40B4-BE49-F238E27FC236}">
                <a16:creationId xmlns:a16="http://schemas.microsoft.com/office/drawing/2014/main" xmlns="" id="{BF50FB47-27F5-4C56-8320-851425B5E60E}"/>
              </a:ext>
            </a:extLst>
          </p:cNvPr>
          <p:cNvSpPr/>
          <p:nvPr/>
        </p:nvSpPr>
        <p:spPr>
          <a:xfrm>
            <a:off x="3368040" y="4107180"/>
            <a:ext cx="83820" cy="8382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3A74CAF6-AE1A-4AD4-8CF5-3F14AFB8C5E3}"/>
              </a:ext>
            </a:extLst>
          </p:cNvPr>
          <p:cNvSpPr/>
          <p:nvPr/>
        </p:nvSpPr>
        <p:spPr>
          <a:xfrm rot="20944114">
            <a:off x="2079666" y="2083516"/>
            <a:ext cx="2814514" cy="1670326"/>
          </a:xfrm>
          <a:custGeom>
            <a:avLst/>
            <a:gdLst>
              <a:gd name="connsiteX0" fmla="*/ 2408514 w 2814514"/>
              <a:gd name="connsiteY0" fmla="*/ 293924 h 1670326"/>
              <a:gd name="connsiteX1" fmla="*/ 1181694 w 2814514"/>
              <a:gd name="connsiteY1" fmla="*/ 19604 h 1670326"/>
              <a:gd name="connsiteX2" fmla="*/ 594 w 2814514"/>
              <a:gd name="connsiteY2" fmla="*/ 827324 h 1670326"/>
              <a:gd name="connsiteX3" fmla="*/ 1036914 w 2814514"/>
              <a:gd name="connsiteY3" fmla="*/ 1635044 h 1670326"/>
              <a:gd name="connsiteX4" fmla="*/ 2065614 w 2814514"/>
              <a:gd name="connsiteY4" fmla="*/ 1452164 h 1670326"/>
              <a:gd name="connsiteX5" fmla="*/ 2804754 w 2814514"/>
              <a:gd name="connsiteY5" fmla="*/ 789224 h 1670326"/>
              <a:gd name="connsiteX6" fmla="*/ 2408514 w 2814514"/>
              <a:gd name="connsiteY6" fmla="*/ 293924 h 167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14514" h="1670326">
                <a:moveTo>
                  <a:pt x="2408514" y="293924"/>
                </a:moveTo>
                <a:cubicBezTo>
                  <a:pt x="2138004" y="165654"/>
                  <a:pt x="1583014" y="-69296"/>
                  <a:pt x="1181694" y="19604"/>
                </a:cubicBezTo>
                <a:cubicBezTo>
                  <a:pt x="780374" y="108504"/>
                  <a:pt x="24724" y="558084"/>
                  <a:pt x="594" y="827324"/>
                </a:cubicBezTo>
                <a:cubicBezTo>
                  <a:pt x="-23536" y="1096564"/>
                  <a:pt x="692744" y="1530904"/>
                  <a:pt x="1036914" y="1635044"/>
                </a:cubicBezTo>
                <a:cubicBezTo>
                  <a:pt x="1381084" y="1739184"/>
                  <a:pt x="1770974" y="1593134"/>
                  <a:pt x="2065614" y="1452164"/>
                </a:cubicBezTo>
                <a:cubicBezTo>
                  <a:pt x="2360254" y="1311194"/>
                  <a:pt x="2750144" y="984804"/>
                  <a:pt x="2804754" y="789224"/>
                </a:cubicBezTo>
                <a:cubicBezTo>
                  <a:pt x="2859364" y="593644"/>
                  <a:pt x="2679024" y="422194"/>
                  <a:pt x="2408514" y="29392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B5E2995B-72AE-45CA-8DFA-69D0221645CF}"/>
              </a:ext>
            </a:extLst>
          </p:cNvPr>
          <p:cNvGrpSpPr/>
          <p:nvPr/>
        </p:nvGrpSpPr>
        <p:grpSpPr>
          <a:xfrm>
            <a:off x="373380" y="1607820"/>
            <a:ext cx="1280160" cy="1097280"/>
            <a:chOff x="480060" y="1150620"/>
            <a:chExt cx="1280160" cy="10972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81E4F2E6-E78E-4696-BD3F-2951D4876393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" y="1150620"/>
              <a:ext cx="0" cy="7696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23B88CA9-4654-4010-B357-93E1DA9C0B45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" y="1920240"/>
              <a:ext cx="7848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C0A936FF-8B00-41F4-B12B-E6FCF8290180}"/>
                </a:ext>
              </a:extLst>
            </p:cNvPr>
            <p:cNvCxnSpPr/>
            <p:nvPr/>
          </p:nvCxnSpPr>
          <p:spPr>
            <a:xfrm flipH="1">
              <a:off x="480060" y="1912620"/>
              <a:ext cx="495300" cy="3352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B68F40E-8C57-4DC8-AEB1-BB79283EB8BE}"/>
              </a:ext>
            </a:extLst>
          </p:cNvPr>
          <p:cNvCxnSpPr/>
          <p:nvPr/>
        </p:nvCxnSpPr>
        <p:spPr>
          <a:xfrm>
            <a:off x="861060" y="2377440"/>
            <a:ext cx="4876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00EB42D-D2D2-4F6B-AF14-F775A80420A7}"/>
              </a:ext>
            </a:extLst>
          </p:cNvPr>
          <p:cNvCxnSpPr>
            <a:cxnSpLocks/>
          </p:cNvCxnSpPr>
          <p:nvPr/>
        </p:nvCxnSpPr>
        <p:spPr>
          <a:xfrm flipH="1">
            <a:off x="487680" y="2354580"/>
            <a:ext cx="403860" cy="266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D4FFC93-BAEC-40E5-9428-B0E9C868B6F0}"/>
              </a:ext>
            </a:extLst>
          </p:cNvPr>
          <p:cNvCxnSpPr>
            <a:cxnSpLocks/>
          </p:cNvCxnSpPr>
          <p:nvPr/>
        </p:nvCxnSpPr>
        <p:spPr>
          <a:xfrm flipV="1">
            <a:off x="868680" y="1988820"/>
            <a:ext cx="0" cy="388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9FA0AA5-1BFA-4639-AF74-AF16FA75ED23}"/>
              </a:ext>
            </a:extLst>
          </p:cNvPr>
          <p:cNvSpPr txBox="1"/>
          <p:nvPr/>
        </p:nvSpPr>
        <p:spPr>
          <a:xfrm>
            <a:off x="205740" y="2682240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X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CB8FCE9-CA7E-4E6D-A903-9994671CF97B}"/>
              </a:ext>
            </a:extLst>
          </p:cNvPr>
          <p:cNvSpPr txBox="1"/>
          <p:nvPr/>
        </p:nvSpPr>
        <p:spPr>
          <a:xfrm>
            <a:off x="601980" y="1501140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Z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DB5D8AC-4FB2-40D5-A4F4-81C17DF25854}"/>
              </a:ext>
            </a:extLst>
          </p:cNvPr>
          <p:cNvSpPr txBox="1"/>
          <p:nvPr/>
        </p:nvSpPr>
        <p:spPr>
          <a:xfrm>
            <a:off x="1059180" y="2392680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Y</a:t>
            </a:r>
            <a:endParaRPr lang="en-US" sz="16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94CF39C-75A0-436C-A1BD-9099FC3392B4}"/>
              </a:ext>
            </a:extLst>
          </p:cNvPr>
          <p:cNvCxnSpPr/>
          <p:nvPr/>
        </p:nvCxnSpPr>
        <p:spPr>
          <a:xfrm>
            <a:off x="2773680" y="1645920"/>
            <a:ext cx="0" cy="1257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5EF642DD-CFDF-4B05-8DBD-E3E6D891FF62}"/>
              </a:ext>
            </a:extLst>
          </p:cNvPr>
          <p:cNvCxnSpPr>
            <a:cxnSpLocks/>
          </p:cNvCxnSpPr>
          <p:nvPr/>
        </p:nvCxnSpPr>
        <p:spPr>
          <a:xfrm>
            <a:off x="2773680" y="3649980"/>
            <a:ext cx="0" cy="350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73D4D155-F708-4D5C-B826-A9F4D751FD0F}"/>
              </a:ext>
            </a:extLst>
          </p:cNvPr>
          <p:cNvCxnSpPr>
            <a:cxnSpLocks/>
          </p:cNvCxnSpPr>
          <p:nvPr/>
        </p:nvCxnSpPr>
        <p:spPr>
          <a:xfrm>
            <a:off x="2773680" y="2857500"/>
            <a:ext cx="0" cy="75438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348B2001-B8C6-4A98-80F6-F5B07000131F}"/>
              </a:ext>
            </a:extLst>
          </p:cNvPr>
          <p:cNvSpPr/>
          <p:nvPr/>
        </p:nvSpPr>
        <p:spPr>
          <a:xfrm>
            <a:off x="2712720" y="2910840"/>
            <a:ext cx="121920" cy="121920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110B5C83-2E0A-4CD7-B030-DE577338E46B}"/>
              </a:ext>
            </a:extLst>
          </p:cNvPr>
          <p:cNvSpPr/>
          <p:nvPr/>
        </p:nvSpPr>
        <p:spPr>
          <a:xfrm>
            <a:off x="3909060" y="252222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DC525C1F-61F3-4A9E-B8FA-687B439ECD85}"/>
              </a:ext>
            </a:extLst>
          </p:cNvPr>
          <p:cNvCxnSpPr>
            <a:cxnSpLocks/>
          </p:cNvCxnSpPr>
          <p:nvPr/>
        </p:nvCxnSpPr>
        <p:spPr>
          <a:xfrm flipV="1">
            <a:off x="2783915" y="2586990"/>
            <a:ext cx="1132765" cy="37980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7F534324-F8A1-456D-A17D-D57151AE6B26}"/>
              </a:ext>
            </a:extLst>
          </p:cNvPr>
          <p:cNvCxnSpPr>
            <a:cxnSpLocks/>
          </p:cNvCxnSpPr>
          <p:nvPr/>
        </p:nvCxnSpPr>
        <p:spPr>
          <a:xfrm flipH="1" flipV="1">
            <a:off x="3596640" y="2186940"/>
            <a:ext cx="337896" cy="3455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F8D90BA-8669-4FAD-8F31-83E968F56222}"/>
              </a:ext>
            </a:extLst>
          </p:cNvPr>
          <p:cNvCxnSpPr>
            <a:cxnSpLocks/>
          </p:cNvCxnSpPr>
          <p:nvPr/>
        </p:nvCxnSpPr>
        <p:spPr>
          <a:xfrm>
            <a:off x="4460315" y="1953336"/>
            <a:ext cx="1315645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6C5C8CBD-9949-4169-A271-4EF9F85B312E}"/>
              </a:ext>
            </a:extLst>
          </p:cNvPr>
          <p:cNvCxnSpPr>
            <a:cxnSpLocks/>
          </p:cNvCxnSpPr>
          <p:nvPr/>
        </p:nvCxnSpPr>
        <p:spPr>
          <a:xfrm flipH="1" flipV="1">
            <a:off x="3840480" y="1348740"/>
            <a:ext cx="619836" cy="6045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xmlns="" id="{8C2CE39F-EE1C-4AD2-B9AA-1159FB39C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74631"/>
              </p:ext>
            </p:extLst>
          </p:nvPr>
        </p:nvGraphicFramePr>
        <p:xfrm>
          <a:off x="4420870" y="167640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0870" y="167640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05512F9-835E-4FE1-A912-7034D628648B}"/>
              </a:ext>
            </a:extLst>
          </p:cNvPr>
          <p:cNvSpPr/>
          <p:nvPr/>
        </p:nvSpPr>
        <p:spPr>
          <a:xfrm>
            <a:off x="4213860" y="1630949"/>
            <a:ext cx="617220" cy="304531"/>
          </a:xfrm>
          <a:custGeom>
            <a:avLst/>
            <a:gdLst>
              <a:gd name="connsiteX0" fmla="*/ 617220 w 617220"/>
              <a:gd name="connsiteY0" fmla="*/ 304531 h 304531"/>
              <a:gd name="connsiteX1" fmla="*/ 480060 w 617220"/>
              <a:gd name="connsiteY1" fmla="*/ 22591 h 304531"/>
              <a:gd name="connsiteX2" fmla="*/ 0 w 617220"/>
              <a:gd name="connsiteY2" fmla="*/ 37831 h 30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304531">
                <a:moveTo>
                  <a:pt x="617220" y="304531"/>
                </a:moveTo>
                <a:cubicBezTo>
                  <a:pt x="600075" y="185786"/>
                  <a:pt x="582930" y="67041"/>
                  <a:pt x="480060" y="22591"/>
                </a:cubicBezTo>
                <a:cubicBezTo>
                  <a:pt x="377190" y="-21859"/>
                  <a:pt x="188595" y="7986"/>
                  <a:pt x="0" y="3783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xmlns="" id="{63D5193D-7CAF-44E5-A468-4EFECFAB3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74032"/>
              </p:ext>
            </p:extLst>
          </p:nvPr>
        </p:nvGraphicFramePr>
        <p:xfrm>
          <a:off x="5009198" y="2031683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Equation" r:id="rId5" imgW="161944" imgH="219215" progId="Equation.DSMT4">
                  <p:embed/>
                </p:oleObj>
              </mc:Choice>
              <mc:Fallback>
                <p:oleObj name="Equation" r:id="rId5" imgW="161944" imgH="2192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9198" y="2031683"/>
                        <a:ext cx="1619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xmlns="" id="{88AE0E0D-49DA-420F-B45B-E8C80EF75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822674"/>
              </p:ext>
            </p:extLst>
          </p:nvPr>
        </p:nvGraphicFramePr>
        <p:xfrm>
          <a:off x="3271838" y="2824163"/>
          <a:ext cx="1619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Equation" r:id="rId7" imgW="161944" imgH="219215" progId="Equation.DSMT4">
                  <p:embed/>
                </p:oleObj>
              </mc:Choice>
              <mc:Fallback>
                <p:oleObj name="Equation" r:id="rId7" imgW="161944" imgH="219215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xmlns="" id="{63D5193D-7CAF-44E5-A468-4EFECFAB33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1838" y="2824163"/>
                        <a:ext cx="1619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xmlns="" id="{C3EE331F-D1FD-45E7-92B6-31270AE25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57855"/>
              </p:ext>
            </p:extLst>
          </p:nvPr>
        </p:nvGraphicFramePr>
        <p:xfrm>
          <a:off x="3868103" y="2157413"/>
          <a:ext cx="2190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Equation" r:id="rId8" imgW="219164" imgH="333322" progId="Equation.DSMT4">
                  <p:embed/>
                </p:oleObj>
              </mc:Choice>
              <mc:Fallback>
                <p:oleObj name="Equation" r:id="rId8" imgW="219164" imgH="33332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68103" y="2157413"/>
                        <a:ext cx="219075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xmlns="" id="{3B6363AF-8F56-4709-87DC-85B867C0B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99070"/>
              </p:ext>
            </p:extLst>
          </p:nvPr>
        </p:nvGraphicFramePr>
        <p:xfrm>
          <a:off x="3840480" y="1615440"/>
          <a:ext cx="2190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Equation" r:id="rId10" imgW="215806" imgH="330057" progId="Equation.DSMT4">
                  <p:embed/>
                </p:oleObj>
              </mc:Choice>
              <mc:Fallback>
                <p:oleObj name="Equation" r:id="rId10" imgW="215806" imgH="330057" progId="Equation.DSMT4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480" y="1615440"/>
                        <a:ext cx="2190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4CE34327-EC67-410F-ADC4-DF87DE3FC104}"/>
              </a:ext>
            </a:extLst>
          </p:cNvPr>
          <p:cNvSpPr txBox="1"/>
          <p:nvPr/>
        </p:nvSpPr>
        <p:spPr>
          <a:xfrm>
            <a:off x="1988820" y="1333500"/>
            <a:ext cx="1431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axis of rotation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C6BFAEC-7DDD-4FA1-BEC1-B8269F0CBA8B}"/>
              </a:ext>
            </a:extLst>
          </p:cNvPr>
          <p:cNvSpPr txBox="1"/>
          <p:nvPr/>
        </p:nvSpPr>
        <p:spPr>
          <a:xfrm>
            <a:off x="731520" y="2926080"/>
            <a:ext cx="1091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pivot point</a:t>
            </a:r>
            <a:endParaRPr 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87692F92-F304-459B-814B-9BD7932F90D9}"/>
              </a:ext>
            </a:extLst>
          </p:cNvPr>
          <p:cNvSpPr txBox="1"/>
          <p:nvPr/>
        </p:nvSpPr>
        <p:spPr>
          <a:xfrm>
            <a:off x="4533900" y="3017520"/>
            <a:ext cx="1804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point of application</a:t>
            </a:r>
          </a:p>
          <a:p>
            <a:r>
              <a:rPr lang="en-AU" sz="1600" dirty="0"/>
              <a:t> of force</a:t>
            </a:r>
            <a:endParaRPr 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DEFB26F-2B2F-4B61-BD50-6BA575C6E86E}"/>
              </a:ext>
            </a:extLst>
          </p:cNvPr>
          <p:cNvSpPr txBox="1"/>
          <p:nvPr/>
        </p:nvSpPr>
        <p:spPr>
          <a:xfrm>
            <a:off x="2834640" y="2964180"/>
            <a:ext cx="1553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lever arm vector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14572B3-BB63-4247-8089-A5AA2D711D30}"/>
              </a:ext>
            </a:extLst>
          </p:cNvPr>
          <p:cNvSpPr txBox="1"/>
          <p:nvPr/>
        </p:nvSpPr>
        <p:spPr>
          <a:xfrm>
            <a:off x="4442460" y="792480"/>
            <a:ext cx="1174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+Z direction</a:t>
            </a:r>
            <a:endParaRPr lang="en-US" sz="1600" dirty="0"/>
          </a:p>
        </p:txBody>
      </p:sp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xmlns="" id="{63547054-EB31-4C73-92B4-7E3E52C8D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64783"/>
              </p:ext>
            </p:extLst>
          </p:nvPr>
        </p:nvGraphicFramePr>
        <p:xfrm>
          <a:off x="4930140" y="627380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Equation" r:id="rId12" imgW="152280" imgH="177480" progId="Equation.DSMT4">
                  <p:embed/>
                </p:oleObj>
              </mc:Choice>
              <mc:Fallback>
                <p:oleObj name="Equation" r:id="rId12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30140" y="627380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946AB0FC-DD99-4CEE-8E5E-F3063C24EE56}"/>
              </a:ext>
            </a:extLst>
          </p:cNvPr>
          <p:cNvSpPr txBox="1"/>
          <p:nvPr/>
        </p:nvSpPr>
        <p:spPr>
          <a:xfrm>
            <a:off x="3573780" y="382524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XY plane</a:t>
            </a:r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18638155-3829-4C15-9CD5-78D4BAAF86D8}"/>
              </a:ext>
            </a:extLst>
          </p:cNvPr>
          <p:cNvCxnSpPr>
            <a:cxnSpLocks/>
          </p:cNvCxnSpPr>
          <p:nvPr/>
        </p:nvCxnSpPr>
        <p:spPr>
          <a:xfrm flipH="1" flipV="1">
            <a:off x="3489960" y="3398520"/>
            <a:ext cx="441960" cy="466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ECB63A0-EC5F-4E0E-A9ED-8D74AF7682B2}"/>
              </a:ext>
            </a:extLst>
          </p:cNvPr>
          <p:cNvSpPr txBox="1"/>
          <p:nvPr/>
        </p:nvSpPr>
        <p:spPr>
          <a:xfrm>
            <a:off x="2118360" y="1729740"/>
            <a:ext cx="63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Z axis</a:t>
            </a:r>
            <a:endParaRPr lang="en-US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552421C3-5B71-4C6A-A262-DF56C151671B}"/>
              </a:ext>
            </a:extLst>
          </p:cNvPr>
          <p:cNvSpPr/>
          <p:nvPr/>
        </p:nvSpPr>
        <p:spPr>
          <a:xfrm>
            <a:off x="4373880" y="1889760"/>
            <a:ext cx="114300" cy="1143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22228ED9-762F-44E6-A17C-76038B1E6572}"/>
              </a:ext>
            </a:extLst>
          </p:cNvPr>
          <p:cNvCxnSpPr>
            <a:stCxn id="70" idx="1"/>
          </p:cNvCxnSpPr>
          <p:nvPr/>
        </p:nvCxnSpPr>
        <p:spPr>
          <a:xfrm flipH="1" flipV="1">
            <a:off x="4030980" y="2697480"/>
            <a:ext cx="502920" cy="612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36A9FD8-4663-4D7F-AFD3-75233213FA1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0" y="2065020"/>
            <a:ext cx="76200" cy="1242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262E1656-C3AE-4278-BA00-170D33DCF2F2}"/>
              </a:ext>
            </a:extLst>
          </p:cNvPr>
          <p:cNvCxnSpPr>
            <a:cxnSpLocks/>
          </p:cNvCxnSpPr>
          <p:nvPr/>
        </p:nvCxnSpPr>
        <p:spPr>
          <a:xfrm flipV="1">
            <a:off x="1783080" y="2979421"/>
            <a:ext cx="952500" cy="12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84E979A-1296-4963-96DF-8B62A9368A66}"/>
              </a:ext>
            </a:extLst>
          </p:cNvPr>
          <p:cNvSpPr txBox="1"/>
          <p:nvPr/>
        </p:nvSpPr>
        <p:spPr>
          <a:xfrm>
            <a:off x="4168140" y="1089660"/>
            <a:ext cx="2020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anticlockwise rotation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108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E7421583-EA47-431C-8254-57B3D9EF6FF4}"/>
              </a:ext>
            </a:extLst>
          </p:cNvPr>
          <p:cNvSpPr/>
          <p:nvPr/>
        </p:nvSpPr>
        <p:spPr>
          <a:xfrm>
            <a:off x="891540" y="1082040"/>
            <a:ext cx="1821180" cy="1821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8094AB4-599C-4511-88E2-96D371232DAE}"/>
              </a:ext>
            </a:extLst>
          </p:cNvPr>
          <p:cNvSpPr/>
          <p:nvPr/>
        </p:nvSpPr>
        <p:spPr>
          <a:xfrm>
            <a:off x="2346960" y="1242060"/>
            <a:ext cx="228600" cy="228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0896244-3A18-4D89-9AE8-332EF776EF2C}"/>
              </a:ext>
            </a:extLst>
          </p:cNvPr>
          <p:cNvCxnSpPr>
            <a:cxnSpLocks/>
          </p:cNvCxnSpPr>
          <p:nvPr/>
        </p:nvCxnSpPr>
        <p:spPr>
          <a:xfrm flipH="1" flipV="1">
            <a:off x="1844040" y="769620"/>
            <a:ext cx="619836" cy="60459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xmlns="" id="{30943174-7044-4FB8-88C3-3A17B4558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29455"/>
              </p:ext>
            </p:extLst>
          </p:nvPr>
        </p:nvGraphicFramePr>
        <p:xfrm>
          <a:off x="2086610" y="605790"/>
          <a:ext cx="215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3" imgW="215640" imgH="266400" progId="Equation.DSMT4">
                  <p:embed/>
                </p:oleObj>
              </mc:Choice>
              <mc:Fallback>
                <p:oleObj name="Equation" r:id="rId3" imgW="2156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6610" y="605790"/>
                        <a:ext cx="2159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xmlns="" id="{3D9329C3-56C7-4387-AE5C-9169A747F5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065403"/>
              </p:ext>
            </p:extLst>
          </p:nvPr>
        </p:nvGraphicFramePr>
        <p:xfrm>
          <a:off x="2127250" y="1705610"/>
          <a:ext cx="165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5" imgW="164880" imgH="215640" progId="Equation.DSMT4">
                  <p:embed/>
                </p:oleObj>
              </mc:Choice>
              <mc:Fallback>
                <p:oleObj name="Equation" r:id="rId5" imgW="164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7250" y="1705610"/>
                        <a:ext cx="165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C925FF8-0BE3-42CB-B81D-1EF538046A33}"/>
              </a:ext>
            </a:extLst>
          </p:cNvPr>
          <p:cNvCxnSpPr>
            <a:cxnSpLocks/>
          </p:cNvCxnSpPr>
          <p:nvPr/>
        </p:nvCxnSpPr>
        <p:spPr>
          <a:xfrm flipV="1">
            <a:off x="1805940" y="1341126"/>
            <a:ext cx="678174" cy="643884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xmlns="" id="{DEDA78F6-5BE8-4D2A-ABBD-CFF38A12BE6E}"/>
              </a:ext>
            </a:extLst>
          </p:cNvPr>
          <p:cNvSpPr/>
          <p:nvPr/>
        </p:nvSpPr>
        <p:spPr>
          <a:xfrm>
            <a:off x="1775460" y="1920240"/>
            <a:ext cx="9906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xmlns="" id="{5A59C72E-DBCB-420C-ABB5-744672F71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86258"/>
              </p:ext>
            </p:extLst>
          </p:nvPr>
        </p:nvGraphicFramePr>
        <p:xfrm>
          <a:off x="4806950" y="1253490"/>
          <a:ext cx="596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Equation" r:id="rId7" imgW="596880" imgH="571320" progId="Equation.DSMT4">
                  <p:embed/>
                </p:oleObj>
              </mc:Choice>
              <mc:Fallback>
                <p:oleObj name="Equation" r:id="rId7" imgW="59688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6950" y="1253490"/>
                        <a:ext cx="5969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xmlns="" id="{07826F13-8262-4A26-80AF-AEDCA7941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754179"/>
              </p:ext>
            </p:extLst>
          </p:nvPr>
        </p:nvGraphicFramePr>
        <p:xfrm>
          <a:off x="4740275" y="1928813"/>
          <a:ext cx="85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Equation" r:id="rId9" imgW="850680" imgH="622080" progId="Equation.DSMT4">
                  <p:embed/>
                </p:oleObj>
              </mc:Choice>
              <mc:Fallback>
                <p:oleObj name="Equation" r:id="rId9" imgW="8506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40275" y="1928813"/>
                        <a:ext cx="85090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xmlns="" id="{040A9085-48BD-4575-B9B0-BEFF0F493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390966"/>
              </p:ext>
            </p:extLst>
          </p:nvPr>
        </p:nvGraphicFramePr>
        <p:xfrm>
          <a:off x="4791710" y="812800"/>
          <a:ext cx="673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11" imgW="672840" imgH="279360" progId="Equation.DSMT4">
                  <p:embed/>
                </p:oleObj>
              </mc:Choice>
              <mc:Fallback>
                <p:oleObj name="Equation" r:id="rId11" imgW="6728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91710" y="812800"/>
                        <a:ext cx="673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31F7774-938F-4406-98B4-4007B1B4FA49}"/>
              </a:ext>
            </a:extLst>
          </p:cNvPr>
          <p:cNvSpPr txBox="1"/>
          <p:nvPr/>
        </p:nvSpPr>
        <p:spPr>
          <a:xfrm>
            <a:off x="2872740" y="754380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torque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8CD2EEB-C25E-41F3-BE79-81512FFD9D29}"/>
              </a:ext>
            </a:extLst>
          </p:cNvPr>
          <p:cNvSpPr txBox="1"/>
          <p:nvPr/>
        </p:nvSpPr>
        <p:spPr>
          <a:xfrm>
            <a:off x="2865120" y="1356360"/>
            <a:ext cx="1722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linear acceleration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ECC410-3CBE-4D20-9794-20BA2A06FAD1}"/>
              </a:ext>
            </a:extLst>
          </p:cNvPr>
          <p:cNvSpPr txBox="1"/>
          <p:nvPr/>
        </p:nvSpPr>
        <p:spPr>
          <a:xfrm>
            <a:off x="2872740" y="2057400"/>
            <a:ext cx="1874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angular acceleration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16D353F-A54F-4D1A-8B6B-7C0FB50FF521}"/>
              </a:ext>
            </a:extLst>
          </p:cNvPr>
          <p:cNvSpPr txBox="1"/>
          <p:nvPr/>
        </p:nvSpPr>
        <p:spPr>
          <a:xfrm>
            <a:off x="2476500" y="9372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4C3A320-C487-42D7-95DF-52E1C49DBD1A}"/>
              </a:ext>
            </a:extLst>
          </p:cNvPr>
          <p:cNvSpPr txBox="1"/>
          <p:nvPr/>
        </p:nvSpPr>
        <p:spPr>
          <a:xfrm>
            <a:off x="716280" y="320040"/>
            <a:ext cx="2152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tangential applied force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338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E7421583-EA47-431C-8254-57B3D9EF6FF4}"/>
              </a:ext>
            </a:extLst>
          </p:cNvPr>
          <p:cNvSpPr/>
          <p:nvPr/>
        </p:nvSpPr>
        <p:spPr>
          <a:xfrm>
            <a:off x="891540" y="1082040"/>
            <a:ext cx="1821180" cy="1821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0896244-3A18-4D89-9AE8-332EF776EF2C}"/>
              </a:ext>
            </a:extLst>
          </p:cNvPr>
          <p:cNvCxnSpPr>
            <a:cxnSpLocks/>
          </p:cNvCxnSpPr>
          <p:nvPr/>
        </p:nvCxnSpPr>
        <p:spPr>
          <a:xfrm flipH="1">
            <a:off x="1950720" y="1374216"/>
            <a:ext cx="475056" cy="4393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xmlns="" id="{DEDA78F6-5BE8-4D2A-ABBD-CFF38A12BE6E}"/>
              </a:ext>
            </a:extLst>
          </p:cNvPr>
          <p:cNvSpPr/>
          <p:nvPr/>
        </p:nvSpPr>
        <p:spPr>
          <a:xfrm>
            <a:off x="1775460" y="1920240"/>
            <a:ext cx="99060" cy="99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8CD2EEB-C25E-41F3-BE79-81512FFD9D29}"/>
              </a:ext>
            </a:extLst>
          </p:cNvPr>
          <p:cNvSpPr txBox="1"/>
          <p:nvPr/>
        </p:nvSpPr>
        <p:spPr>
          <a:xfrm>
            <a:off x="2270760" y="1699260"/>
            <a:ext cx="2151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centripetal acceleration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EECC410-3CBE-4D20-9794-20BA2A06FAD1}"/>
              </a:ext>
            </a:extLst>
          </p:cNvPr>
          <p:cNvSpPr txBox="1"/>
          <p:nvPr/>
        </p:nvSpPr>
        <p:spPr>
          <a:xfrm>
            <a:off x="541020" y="1287780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centripetal force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16D353F-A54F-4D1A-8B6B-7C0FB50FF521}"/>
              </a:ext>
            </a:extLst>
          </p:cNvPr>
          <p:cNvSpPr txBox="1"/>
          <p:nvPr/>
        </p:nvSpPr>
        <p:spPr>
          <a:xfrm>
            <a:off x="2659380" y="11353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50CE8B1-ADA9-42CA-9F8B-483AF7714583}"/>
              </a:ext>
            </a:extLst>
          </p:cNvPr>
          <p:cNvCxnSpPr>
            <a:cxnSpLocks/>
          </p:cNvCxnSpPr>
          <p:nvPr/>
        </p:nvCxnSpPr>
        <p:spPr>
          <a:xfrm flipH="1">
            <a:off x="2042160" y="1458036"/>
            <a:ext cx="475056" cy="4393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8094AB4-599C-4511-88E2-96D371232DAE}"/>
              </a:ext>
            </a:extLst>
          </p:cNvPr>
          <p:cNvSpPr/>
          <p:nvPr/>
        </p:nvSpPr>
        <p:spPr>
          <a:xfrm>
            <a:off x="2293620" y="1219200"/>
            <a:ext cx="335280" cy="3505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E2776074-14A4-4981-9C18-E96E517C8794}"/>
              </a:ext>
            </a:extLst>
          </p:cNvPr>
          <p:cNvCxnSpPr>
            <a:cxnSpLocks/>
          </p:cNvCxnSpPr>
          <p:nvPr/>
        </p:nvCxnSpPr>
        <p:spPr>
          <a:xfrm flipH="1" flipV="1">
            <a:off x="1767840" y="662940"/>
            <a:ext cx="718896" cy="726516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690E54-7DD4-44AE-A902-C0419E4CD34F}"/>
              </a:ext>
            </a:extLst>
          </p:cNvPr>
          <p:cNvSpPr txBox="1"/>
          <p:nvPr/>
        </p:nvSpPr>
        <p:spPr>
          <a:xfrm>
            <a:off x="2087880" y="655320"/>
            <a:ext cx="189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00B050"/>
                </a:solidFill>
              </a:rPr>
              <a:t>tangential velocity  </a:t>
            </a:r>
            <a:r>
              <a:rPr lang="en-A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16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DD0D2EB8-A2DF-48FA-B34C-DC25EDC5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173290"/>
              </p:ext>
            </p:extLst>
          </p:nvPr>
        </p:nvGraphicFramePr>
        <p:xfrm>
          <a:off x="3121343" y="2065020"/>
          <a:ext cx="676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3" imgW="676206" imgH="533460" progId="Equation.DSMT4">
                  <p:embed/>
                </p:oleObj>
              </mc:Choice>
              <mc:Fallback>
                <p:oleObj name="Equation" r:id="rId3" imgW="676206" imgH="5334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1343" y="2065020"/>
                        <a:ext cx="6762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00EA3054-D09C-4734-9F8B-D172692AB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047140"/>
              </p:ext>
            </p:extLst>
          </p:nvPr>
        </p:nvGraphicFramePr>
        <p:xfrm>
          <a:off x="651510" y="1661160"/>
          <a:ext cx="876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5" imgW="875936" imgH="533460" progId="Equation.DSMT4">
                  <p:embed/>
                </p:oleObj>
              </mc:Choice>
              <mc:Fallback>
                <p:oleObj name="Equation" r:id="rId5" imgW="875936" imgH="5334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510" y="1661160"/>
                        <a:ext cx="876300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80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686D68-9419-4BB2-9B9B-46FE63014B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27" b="43992"/>
          <a:stretch/>
        </p:blipFill>
        <p:spPr>
          <a:xfrm>
            <a:off x="899160" y="3373911"/>
            <a:ext cx="2837976" cy="29125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0D33856-844E-4987-A2BC-D17BE6547054}"/>
              </a:ext>
            </a:extLst>
          </p:cNvPr>
          <p:cNvCxnSpPr/>
          <p:nvPr/>
        </p:nvCxnSpPr>
        <p:spPr>
          <a:xfrm flipV="1">
            <a:off x="1158240" y="3779520"/>
            <a:ext cx="1363980" cy="2179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1482E42-AFC2-4E4A-9C5E-968D957C609A}"/>
              </a:ext>
            </a:extLst>
          </p:cNvPr>
          <p:cNvCxnSpPr>
            <a:cxnSpLocks/>
          </p:cNvCxnSpPr>
          <p:nvPr/>
        </p:nvCxnSpPr>
        <p:spPr>
          <a:xfrm>
            <a:off x="647700" y="3794760"/>
            <a:ext cx="3032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5870095-7E4B-47CB-BA63-5C4657FBEBB5}"/>
              </a:ext>
            </a:extLst>
          </p:cNvPr>
          <p:cNvCxnSpPr>
            <a:cxnSpLocks/>
          </p:cNvCxnSpPr>
          <p:nvPr/>
        </p:nvCxnSpPr>
        <p:spPr>
          <a:xfrm flipV="1">
            <a:off x="2514600" y="2255520"/>
            <a:ext cx="0" cy="3291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2B5864E8-38F1-49B6-8321-0A8866C2C13F}"/>
              </a:ext>
            </a:extLst>
          </p:cNvPr>
          <p:cNvCxnSpPr>
            <a:cxnSpLocks/>
          </p:cNvCxnSpPr>
          <p:nvPr/>
        </p:nvCxnSpPr>
        <p:spPr>
          <a:xfrm flipH="1" flipV="1">
            <a:off x="1310640" y="2971800"/>
            <a:ext cx="1219200" cy="82296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B782D3E-25E0-4AE1-899D-B94A4E8C221D}"/>
              </a:ext>
            </a:extLst>
          </p:cNvPr>
          <p:cNvCxnSpPr>
            <a:cxnSpLocks/>
          </p:cNvCxnSpPr>
          <p:nvPr/>
        </p:nvCxnSpPr>
        <p:spPr>
          <a:xfrm flipH="1">
            <a:off x="1752600" y="3794760"/>
            <a:ext cx="769620" cy="122682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DFE151C-5236-4B7A-A969-284829C539D1}"/>
              </a:ext>
            </a:extLst>
          </p:cNvPr>
          <p:cNvSpPr/>
          <p:nvPr/>
        </p:nvSpPr>
        <p:spPr>
          <a:xfrm>
            <a:off x="1760220" y="3794760"/>
            <a:ext cx="762000" cy="12268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0600F7D-7136-49BC-8D31-30CC0CEEE2C1}"/>
              </a:ext>
            </a:extLst>
          </p:cNvPr>
          <p:cNvCxnSpPr/>
          <p:nvPr/>
        </p:nvCxnSpPr>
        <p:spPr>
          <a:xfrm>
            <a:off x="449580" y="5958840"/>
            <a:ext cx="1813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95293109-012A-4CC5-88E4-66C33E908D52}"/>
              </a:ext>
            </a:extLst>
          </p:cNvPr>
          <p:cNvCxnSpPr>
            <a:cxnSpLocks/>
          </p:cNvCxnSpPr>
          <p:nvPr/>
        </p:nvCxnSpPr>
        <p:spPr>
          <a:xfrm rot="5400000">
            <a:off x="243840" y="5745480"/>
            <a:ext cx="1813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xmlns="" id="{B67B97CF-96AA-412C-9CE9-5C7568A32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52613"/>
              </p:ext>
            </p:extLst>
          </p:nvPr>
        </p:nvGraphicFramePr>
        <p:xfrm>
          <a:off x="1327150" y="569214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7150" y="569214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1459045-58E0-4262-A42D-0DD9ABCC9E13}"/>
              </a:ext>
            </a:extLst>
          </p:cNvPr>
          <p:cNvSpPr/>
          <p:nvPr/>
        </p:nvSpPr>
        <p:spPr>
          <a:xfrm>
            <a:off x="1310640" y="2987040"/>
            <a:ext cx="1203960" cy="8077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xmlns="" id="{AB251094-07C8-41DE-8B7B-D9CE308E8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687108"/>
              </p:ext>
            </p:extLst>
          </p:nvPr>
        </p:nvGraphicFramePr>
        <p:xfrm>
          <a:off x="2218690" y="379476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xmlns="" id="{B67B97CF-96AA-412C-9CE9-5C7568A32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8690" y="379476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xmlns="" id="{52A4E2D5-DC0F-4942-A0C4-3D19D5C7B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568325"/>
              </p:ext>
            </p:extLst>
          </p:nvPr>
        </p:nvGraphicFramePr>
        <p:xfrm>
          <a:off x="2585720" y="3953510"/>
          <a:ext cx="254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7" imgW="253800" imgH="291960" progId="Equation.DSMT4">
                  <p:embed/>
                </p:oleObj>
              </mc:Choice>
              <mc:Fallback>
                <p:oleObj name="Equation" r:id="rId7" imgW="253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5720" y="3953510"/>
                        <a:ext cx="254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AC17A6D4-90CA-4FEA-B288-C60B2513123C}"/>
              </a:ext>
            </a:extLst>
          </p:cNvPr>
          <p:cNvSpPr/>
          <p:nvPr/>
        </p:nvSpPr>
        <p:spPr>
          <a:xfrm>
            <a:off x="2240280" y="3794760"/>
            <a:ext cx="749453" cy="584037"/>
          </a:xfrm>
          <a:custGeom>
            <a:avLst/>
            <a:gdLst>
              <a:gd name="connsiteX0" fmla="*/ 632460 w 749453"/>
              <a:gd name="connsiteY0" fmla="*/ 0 h 584037"/>
              <a:gd name="connsiteX1" fmla="*/ 701040 w 749453"/>
              <a:gd name="connsiteY1" fmla="*/ 541020 h 584037"/>
              <a:gd name="connsiteX2" fmla="*/ 0 w 749453"/>
              <a:gd name="connsiteY2" fmla="*/ 510540 h 58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453" h="584037">
                <a:moveTo>
                  <a:pt x="632460" y="0"/>
                </a:moveTo>
                <a:cubicBezTo>
                  <a:pt x="719455" y="227965"/>
                  <a:pt x="806450" y="455930"/>
                  <a:pt x="701040" y="541020"/>
                </a:cubicBezTo>
                <a:cubicBezTo>
                  <a:pt x="595630" y="626110"/>
                  <a:pt x="297815" y="568325"/>
                  <a:pt x="0" y="5105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99B9E636-5FD7-4F9A-A4A6-AEA19B922A12}"/>
              </a:ext>
            </a:extLst>
          </p:cNvPr>
          <p:cNvSpPr/>
          <p:nvPr/>
        </p:nvSpPr>
        <p:spPr>
          <a:xfrm>
            <a:off x="2065020" y="3304831"/>
            <a:ext cx="931735" cy="489929"/>
          </a:xfrm>
          <a:custGeom>
            <a:avLst/>
            <a:gdLst>
              <a:gd name="connsiteX0" fmla="*/ 922020 w 931735"/>
              <a:gd name="connsiteY0" fmla="*/ 489929 h 489929"/>
              <a:gd name="connsiteX1" fmla="*/ 800100 w 931735"/>
              <a:gd name="connsiteY1" fmla="*/ 17489 h 489929"/>
              <a:gd name="connsiteX2" fmla="*/ 0 w 931735"/>
              <a:gd name="connsiteY2" fmla="*/ 147029 h 48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1735" h="489929">
                <a:moveTo>
                  <a:pt x="922020" y="489929"/>
                </a:moveTo>
                <a:cubicBezTo>
                  <a:pt x="937895" y="282284"/>
                  <a:pt x="953770" y="74639"/>
                  <a:pt x="800100" y="17489"/>
                </a:cubicBezTo>
                <a:cubicBezTo>
                  <a:pt x="646430" y="-39661"/>
                  <a:pt x="323215" y="53684"/>
                  <a:pt x="0" y="14702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xmlns="" id="{56599A6B-CBA9-439F-BA22-8C323AAF6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436700"/>
              </p:ext>
            </p:extLst>
          </p:nvPr>
        </p:nvGraphicFramePr>
        <p:xfrm>
          <a:off x="2553970" y="3427730"/>
          <a:ext cx="241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9" imgW="241200" imgH="291960" progId="Equation.DSMT4">
                  <p:embed/>
                </p:oleObj>
              </mc:Choice>
              <mc:Fallback>
                <p:oleObj name="Equation" r:id="rId9" imgW="241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3970" y="3427730"/>
                        <a:ext cx="241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xmlns="" id="{50D17AC0-F9F7-4B41-846D-22A095B55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689526"/>
              </p:ext>
            </p:extLst>
          </p:nvPr>
        </p:nvGraphicFramePr>
        <p:xfrm>
          <a:off x="1741170" y="5123180"/>
          <a:ext cx="26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11" imgW="266400" imgH="330120" progId="Equation.DSMT4">
                  <p:embed/>
                </p:oleObj>
              </mc:Choice>
              <mc:Fallback>
                <p:oleObj name="Equation" r:id="rId11" imgW="266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41170" y="5123180"/>
                        <a:ext cx="266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xmlns="" id="{602B1438-87D9-418F-B1D0-95E618973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182198"/>
              </p:ext>
            </p:extLst>
          </p:nvPr>
        </p:nvGraphicFramePr>
        <p:xfrm>
          <a:off x="1032510" y="2768600"/>
          <a:ext cx="266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13" imgW="266400" imgH="330120" progId="Equation.DSMT4">
                  <p:embed/>
                </p:oleObj>
              </mc:Choice>
              <mc:Fallback>
                <p:oleObj name="Equation" r:id="rId13" imgW="266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32510" y="2768600"/>
                        <a:ext cx="266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xmlns="" id="{509138B7-EAC0-4FC5-ABA0-46EF75FE99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312243"/>
              </p:ext>
            </p:extLst>
          </p:nvPr>
        </p:nvGraphicFramePr>
        <p:xfrm>
          <a:off x="2989263" y="2498725"/>
          <a:ext cx="1930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15" imgW="1930320" imgH="749160" progId="Equation.DSMT4">
                  <p:embed/>
                </p:oleObj>
              </mc:Choice>
              <mc:Fallback>
                <p:oleObj name="Equation" r:id="rId15" imgW="193032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89263" y="2498725"/>
                        <a:ext cx="19304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xmlns="" id="{9F0E98A0-AF6F-4FD4-8DA4-0C729249F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818343"/>
              </p:ext>
            </p:extLst>
          </p:nvPr>
        </p:nvGraphicFramePr>
        <p:xfrm>
          <a:off x="3521075" y="4037013"/>
          <a:ext cx="2057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17" imgW="2057400" imgH="749160" progId="Equation.DSMT4">
                  <p:embed/>
                </p:oleObj>
              </mc:Choice>
              <mc:Fallback>
                <p:oleObj name="Equation" r:id="rId17" imgW="20574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1075" y="4037013"/>
                        <a:ext cx="20574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05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4" name="Picture 94" descr="Image result for sports car with passengers top view">
            <a:extLst>
              <a:ext uri="{FF2B5EF4-FFF2-40B4-BE49-F238E27FC236}">
                <a16:creationId xmlns:a16="http://schemas.microsoft.com/office/drawing/2014/main" xmlns="" id="{0118D8D0-A0BB-4847-806D-FDCDA273C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0" t="10834" r="44568" b="24167"/>
          <a:stretch/>
        </p:blipFill>
        <p:spPr bwMode="auto">
          <a:xfrm rot="5400000">
            <a:off x="373380" y="160020"/>
            <a:ext cx="81534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E96E1253-55FA-4EAE-8A1E-D4BFFAE623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27" b="43992"/>
          <a:stretch/>
        </p:blipFill>
        <p:spPr>
          <a:xfrm rot="18854030">
            <a:off x="1919567" y="1269191"/>
            <a:ext cx="1390251" cy="14268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E9EB65A-F9E2-452B-97AB-426243281D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27" b="43992"/>
          <a:stretch/>
        </p:blipFill>
        <p:spPr>
          <a:xfrm rot="18854030">
            <a:off x="4449407" y="1269190"/>
            <a:ext cx="1390251" cy="142680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xmlns="" id="{3CC34A81-04BA-4DA3-9165-A1888E9628CB}"/>
              </a:ext>
            </a:extLst>
          </p:cNvPr>
          <p:cNvSpPr/>
          <p:nvPr/>
        </p:nvSpPr>
        <p:spPr>
          <a:xfrm>
            <a:off x="2087880" y="1501140"/>
            <a:ext cx="175260" cy="1752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60B67731-B673-40F2-9478-F6FFE9AC083D}"/>
              </a:ext>
            </a:extLst>
          </p:cNvPr>
          <p:cNvSpPr/>
          <p:nvPr/>
        </p:nvSpPr>
        <p:spPr>
          <a:xfrm>
            <a:off x="4427220" y="1600200"/>
            <a:ext cx="175260" cy="1752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53E03F4-D8D6-4657-A6A9-7CABB89ACA19}"/>
              </a:ext>
            </a:extLst>
          </p:cNvPr>
          <p:cNvCxnSpPr>
            <a:cxnSpLocks/>
          </p:cNvCxnSpPr>
          <p:nvPr/>
        </p:nvCxnSpPr>
        <p:spPr>
          <a:xfrm>
            <a:off x="2171700" y="1600200"/>
            <a:ext cx="281940" cy="7162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DD0D5237-80A3-448B-954B-4E4CDC15C4EC}"/>
              </a:ext>
            </a:extLst>
          </p:cNvPr>
          <p:cNvCxnSpPr>
            <a:cxnSpLocks/>
          </p:cNvCxnSpPr>
          <p:nvPr/>
        </p:nvCxnSpPr>
        <p:spPr>
          <a:xfrm>
            <a:off x="4526280" y="1676400"/>
            <a:ext cx="312420" cy="63246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6556AAB-1F64-4034-82E8-2ECF17C4FF8C}"/>
              </a:ext>
            </a:extLst>
          </p:cNvPr>
          <p:cNvCxnSpPr>
            <a:cxnSpLocks/>
          </p:cNvCxnSpPr>
          <p:nvPr/>
        </p:nvCxnSpPr>
        <p:spPr>
          <a:xfrm flipV="1">
            <a:off x="4531094" y="1249680"/>
            <a:ext cx="848626" cy="41629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BA1217C-BFA4-4CFE-8B08-F60A174B5D0C}"/>
              </a:ext>
            </a:extLst>
          </p:cNvPr>
          <p:cNvSpPr txBox="1"/>
          <p:nvPr/>
        </p:nvSpPr>
        <p:spPr>
          <a:xfrm>
            <a:off x="1546860" y="899160"/>
            <a:ext cx="1118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system: car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8A7B74D-C245-4470-B6B8-18588126E25F}"/>
              </a:ext>
            </a:extLst>
          </p:cNvPr>
          <p:cNvSpPr txBox="1"/>
          <p:nvPr/>
        </p:nvSpPr>
        <p:spPr>
          <a:xfrm>
            <a:off x="3200400" y="914400"/>
            <a:ext cx="170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system: passenger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6340ECF-0C05-4A01-888F-590C2B98FFDB}"/>
              </a:ext>
            </a:extLst>
          </p:cNvPr>
          <p:cNvSpPr txBox="1"/>
          <p:nvPr/>
        </p:nvSpPr>
        <p:spPr>
          <a:xfrm>
            <a:off x="5063894" y="198120"/>
            <a:ext cx="1316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tendency for passenger to move in a straight line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1DE027B-2BE5-45D0-BA8D-73ECDCCE212F}"/>
              </a:ext>
            </a:extLst>
          </p:cNvPr>
          <p:cNvSpPr txBox="1"/>
          <p:nvPr/>
        </p:nvSpPr>
        <p:spPr>
          <a:xfrm>
            <a:off x="403860" y="1996440"/>
            <a:ext cx="216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force on car: net frictional force between road and tyres 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ECE10045-E284-4CBD-868F-71DDAC233C03}"/>
              </a:ext>
            </a:extLst>
          </p:cNvPr>
          <p:cNvSpPr txBox="1"/>
          <p:nvPr/>
        </p:nvSpPr>
        <p:spPr>
          <a:xfrm>
            <a:off x="3131820" y="2545080"/>
            <a:ext cx="23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force on passenger: friction with seat / door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942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3186</TotalTime>
  <Words>167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Cooper</dc:creator>
  <cp:lastModifiedBy>Owner</cp:lastModifiedBy>
  <cp:revision>75</cp:revision>
  <dcterms:created xsi:type="dcterms:W3CDTF">2017-11-04T04:03:52Z</dcterms:created>
  <dcterms:modified xsi:type="dcterms:W3CDTF">2019-09-30T10:09:11Z</dcterms:modified>
</cp:coreProperties>
</file>