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EC7-4A3F-9740-A74B-B2BA88723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87B7-5154-214C-80BB-C394E8F74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8E0C-DD3B-1C46-BB73-7B6A193B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F406-BFA6-C54D-B1B1-238E3205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6420-2215-704F-97B0-A66D4842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2F55-D87D-9241-8223-99594085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CD40-6AFC-A14D-BABA-F87091DF6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7EDC-0B57-284C-BF53-20254E74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2E50-9DC3-C049-8A6C-30A5158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C054-FC21-A241-B2BD-4EB77768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6A532-FDD5-894E-89C4-E0F44EFAC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A4C47-58F6-A14F-852A-C50F7960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7F1E-2BD6-8A4D-894C-660473D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AA47-B270-2B48-9792-D6A9D150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F010-0DB6-9E4B-B835-DCA294EB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2001-927C-EC4C-B0B1-7C005F9B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870E-585E-B047-A2D0-52CF88F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F990-E0E0-C64F-B02B-83286343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FAF3-83FC-0C4F-B627-B6D0A7DB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F3C4-1CD1-5942-A387-251E4D9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C49C-3340-954E-B14C-223C4885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4E4F-A59E-DB45-B54C-FDFF398C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49A2-D508-3040-B4EB-9BB6A96A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36DC-ABE6-B046-B2C0-4CCE0D7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F76E-B359-D341-9C43-9CC474A6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9F0E-A4D9-0047-B245-7BCB072D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42A2-B61E-FD44-92DE-8D2C228D9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EF711-E87D-7D47-96C1-9ACD51FB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C639-49CC-3148-9B0B-5583402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6605-2197-4441-AA70-399A1C9F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2E97-1B69-4A43-A429-925E123D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50BD-99A4-EE45-9BE8-6165DC63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D85B-2476-D048-81C9-79879528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4FAE3-E26B-1D4E-AB51-ED0DA6EE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E991-9045-6A4F-908E-6183CCD0F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F408C-B079-2F46-92ED-676F5953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14436-1DD2-8D4F-866D-2BC1FAF9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DD370-0964-BA49-9595-227C71A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A539-FEF1-3749-9087-7461736E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0E38-01BB-BB4E-9988-28287250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3BD6B-DB7F-194E-A8A0-E1DCA034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1D95-CF56-4D42-B684-1955D84E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75C87-E325-CD48-9836-05F3CC3D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33FB-055A-6C49-B5B0-0F24778A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E40C-A5F9-EC4B-8C9F-72367941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2618-0C95-C940-AD56-5CAE6739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3789-34E4-A045-B527-6C690FF0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B418-DB2B-C84D-9D41-78F5728C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C682-63E8-E54F-82A2-446FE645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BC4F-DE3F-DE4C-B4AD-387012E2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39A16-8F79-494D-929E-775DAD53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AD96-3A7D-AF4E-BF52-79D365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969-74C0-944B-AFD2-543874E8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756B9-2F2E-A241-A88A-FBA757C64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92619-EBFA-6646-B4AD-14E7C9D1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6DD0-9691-3440-B72A-BEC4BE96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5EFB-55CA-4F4A-9DC3-71F107BD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2486-80BB-324E-8BCE-3F1C99ED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178A0-EC5E-0A41-BF8D-4E2C2623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AF0A-8337-6F4F-AA90-12542E9D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27AA-59C8-E24B-9D86-93B36E216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D2D8-29DA-E640-9941-F7D6708F13B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828A-795E-6A46-A201-086B4642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4697-4003-9E4A-8C31-0AECF8C2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C360-A118-2A45-A5A5-45FB6ADA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AA6F-D4C1-EB43-B3AA-47CE8CF5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0947C-5F63-6445-B137-E359EA80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18" r="23128"/>
          <a:stretch/>
        </p:blipFill>
        <p:spPr>
          <a:xfrm>
            <a:off x="6298018" y="1709939"/>
            <a:ext cx="5786356" cy="4680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02C96-3F2B-2242-B5F1-A289884A1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7" r="9434"/>
          <a:stretch/>
        </p:blipFill>
        <p:spPr>
          <a:xfrm>
            <a:off x="148855" y="1709939"/>
            <a:ext cx="5948745" cy="46802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E3FA52-0CD7-7149-996C-3D4E10B8C8A6}"/>
              </a:ext>
            </a:extLst>
          </p:cNvPr>
          <p:cNvCxnSpPr>
            <a:cxnSpLocks/>
          </p:cNvCxnSpPr>
          <p:nvPr/>
        </p:nvCxnSpPr>
        <p:spPr>
          <a:xfrm flipV="1">
            <a:off x="2530549" y="4699591"/>
            <a:ext cx="138223" cy="7336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C732FC-7F88-7849-B8ED-FE95B6AAE618}"/>
              </a:ext>
            </a:extLst>
          </p:cNvPr>
          <p:cNvCxnSpPr>
            <a:cxnSpLocks/>
          </p:cNvCxnSpPr>
          <p:nvPr/>
        </p:nvCxnSpPr>
        <p:spPr>
          <a:xfrm flipH="1" flipV="1">
            <a:off x="4295554" y="5148062"/>
            <a:ext cx="754912" cy="28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CAA957-369D-D948-ACEA-67A5FD9EC1F1}"/>
              </a:ext>
            </a:extLst>
          </p:cNvPr>
          <p:cNvCxnSpPr>
            <a:cxnSpLocks/>
          </p:cNvCxnSpPr>
          <p:nvPr/>
        </p:nvCxnSpPr>
        <p:spPr>
          <a:xfrm flipH="1" flipV="1">
            <a:off x="9473609" y="4805916"/>
            <a:ext cx="531628" cy="6273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7EC1DE-57FA-5048-8F7C-4C9F84679921}"/>
              </a:ext>
            </a:extLst>
          </p:cNvPr>
          <p:cNvCxnSpPr>
            <a:cxnSpLocks/>
          </p:cNvCxnSpPr>
          <p:nvPr/>
        </p:nvCxnSpPr>
        <p:spPr>
          <a:xfrm flipV="1">
            <a:off x="7394472" y="4805916"/>
            <a:ext cx="696905" cy="2604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0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Didier Barradas Bautista</dc:creator>
  <cp:lastModifiedBy>Didier Barradas Bautista</cp:lastModifiedBy>
  <cp:revision>1</cp:revision>
  <dcterms:created xsi:type="dcterms:W3CDTF">2021-09-29T14:03:25Z</dcterms:created>
  <dcterms:modified xsi:type="dcterms:W3CDTF">2021-09-29T14:09:00Z</dcterms:modified>
</cp:coreProperties>
</file>