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1233-2F81-4B9A-9E40-77D464CA3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Online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F134D-19E9-4765-AC47-3F7DB82A7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Debabrata Bhattacharya</a:t>
            </a:r>
          </a:p>
          <a:p>
            <a:r>
              <a:rPr lang="en-US" sz="8000" dirty="0"/>
              <a:t>Poulamee Thakur</a:t>
            </a:r>
          </a:p>
          <a:p>
            <a:r>
              <a:rPr lang="en-US" sz="8000" dirty="0"/>
              <a:t>Trisha Ghosh</a:t>
            </a:r>
          </a:p>
          <a:p>
            <a:r>
              <a:rPr lang="en-US" sz="8000" dirty="0"/>
              <a:t>Soumya Dutta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B8C2C-C7FB-48D6-B6EB-E4BB9786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93" y="3421378"/>
            <a:ext cx="960122" cy="11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63F-6DD6-4865-B656-04EE0422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EE4449-BCA8-4A0B-A958-AE939FE0D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Voting 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4D638-055E-46DF-A5B6-611BBDC5B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1715" y="1930400"/>
            <a:ext cx="2005907" cy="40243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F3F739-AD32-4BE8-B182-5ECE5A0C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5AEF1-3FEF-444E-82DB-C3A2668F09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708058" y="2433796"/>
            <a:ext cx="1695796" cy="3017520"/>
          </a:xfrm>
        </p:spPr>
      </p:pic>
    </p:spTree>
    <p:extLst>
      <p:ext uri="{BB962C8B-B14F-4D97-AF65-F5344CB8AC3E}">
        <p14:creationId xmlns:p14="http://schemas.microsoft.com/office/powerpoint/2010/main" val="355926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BFCD7-2F32-485E-AFD3-02E3513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8B8057-90D1-4E51-A925-840729595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038D7D-20D0-4495-8D74-F98DD33D7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0001" y="2211431"/>
            <a:ext cx="1949335" cy="346225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3B2E69-FA8E-414B-B42C-50D5ADC6E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Voting Screen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3FC57D-3341-4878-9001-A78739B5AD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498162" y="2065958"/>
            <a:ext cx="2115589" cy="3753196"/>
          </a:xfrm>
        </p:spPr>
      </p:pic>
    </p:spTree>
    <p:extLst>
      <p:ext uri="{BB962C8B-B14F-4D97-AF65-F5344CB8AC3E}">
        <p14:creationId xmlns:p14="http://schemas.microsoft.com/office/powerpoint/2010/main" val="18475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E900-0A32-4478-98CC-94F0848F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02DF-9147-493B-A29A-27EC08E3C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Screen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3FA27E-3E63-45D4-B830-55A75F485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7923" y="2207274"/>
            <a:ext cx="1953491" cy="3470564"/>
          </a:xfrm>
        </p:spPr>
      </p:pic>
    </p:spTree>
    <p:extLst>
      <p:ext uri="{BB962C8B-B14F-4D97-AF65-F5344CB8AC3E}">
        <p14:creationId xmlns:p14="http://schemas.microsoft.com/office/powerpoint/2010/main" val="11732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E504-5274-4F21-B433-A823931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6AE6A-E773-4855-8FFF-25B1B765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online voting system percentage of voting is increases and cost and time of voting process is decreases.</a:t>
            </a:r>
          </a:p>
          <a:p>
            <a:r>
              <a:rPr lang="en-US" dirty="0"/>
              <a:t>It is easy to use and it is less time consuming. </a:t>
            </a:r>
          </a:p>
          <a:p>
            <a:r>
              <a:rPr lang="en-US" dirty="0"/>
              <a:t>It is very easy to debug.</a:t>
            </a:r>
          </a:p>
        </p:txBody>
      </p:sp>
    </p:spTree>
    <p:extLst>
      <p:ext uri="{BB962C8B-B14F-4D97-AF65-F5344CB8AC3E}">
        <p14:creationId xmlns:p14="http://schemas.microsoft.com/office/powerpoint/2010/main" val="128826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EE3DF-0156-4E4D-A5B8-78D79752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305FB75-300F-40B4-9551-1B3941072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70688" y="516646"/>
            <a:ext cx="4546370" cy="53618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A778D-DFEF-443A-8C2B-A203EB65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3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319C-8EEF-4612-A002-F1EA63C1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FE18-6EEF-4666-A8B9-11F06F18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Our System</a:t>
            </a:r>
          </a:p>
          <a:p>
            <a:r>
              <a:rPr lang="en-US" dirty="0"/>
              <a:t>Steps to be followed</a:t>
            </a:r>
          </a:p>
          <a:p>
            <a:r>
              <a:rPr lang="en-US" dirty="0"/>
              <a:t>Technology Leveraged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465-EF5E-4C75-AB29-19CD0FE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3710-77AF-42A5-95CA-6D9C074E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voting or E-voting refers to voting using electronic means to either aid or take care of the chores of casting and counting votes.</a:t>
            </a:r>
          </a:p>
          <a:p>
            <a:r>
              <a:rPr lang="en-US" dirty="0"/>
              <a:t>The proliferation of personal mobile devices in the form of tablets and smartphones, based on the Android operating system, presents a unique opportunity to empower isolated communities who traditionally have had a difficult time voting.</a:t>
            </a:r>
          </a:p>
          <a:p>
            <a:r>
              <a:rPr lang="en-US" dirty="0"/>
              <a:t>The project suggests the use of hashing. Authentication is made by comparing hashes using SHA-256. </a:t>
            </a:r>
          </a:p>
          <a:p>
            <a:r>
              <a:rPr lang="en-US" dirty="0"/>
              <a:t>The system is more secured. </a:t>
            </a:r>
          </a:p>
          <a:p>
            <a:r>
              <a:rPr lang="en-US" dirty="0"/>
              <a:t>Vote can be audited later by comparing hashes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31248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38E9-3875-453D-B5ED-5CC39C75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6655-FC8B-4DE3-BF34-EE4D3114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agencies tasked with conducting the election shall make use of the National Electoral Roll database and send all registered voters a letter with information about the voting process.</a:t>
            </a:r>
          </a:p>
          <a:p>
            <a:r>
              <a:rPr lang="en-US" dirty="0"/>
              <a:t>The user opens the app and scans 2 pieces of information from the letter:</a:t>
            </a:r>
          </a:p>
          <a:p>
            <a:r>
              <a:rPr lang="en-US" dirty="0"/>
              <a:t>1. Information that authenticates him and his vote</a:t>
            </a:r>
          </a:p>
          <a:p>
            <a:r>
              <a:rPr lang="en-US" dirty="0"/>
              <a:t>2. The code that indicates his vote</a:t>
            </a:r>
          </a:p>
        </p:txBody>
      </p:sp>
    </p:spTree>
    <p:extLst>
      <p:ext uri="{BB962C8B-B14F-4D97-AF65-F5344CB8AC3E}">
        <p14:creationId xmlns:p14="http://schemas.microsoft.com/office/powerpoint/2010/main" val="39459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38E9-3875-453D-B5ED-5CC39C75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6655-FC8B-4DE3-BF34-EE4D3114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two pieces are not stored but immediately collected by the Google Gmail App. A ready-to-send email is generated with the two pieces of information. </a:t>
            </a:r>
          </a:p>
          <a:p>
            <a:r>
              <a:rPr lang="en-US" dirty="0"/>
              <a:t>The user can then send the email. </a:t>
            </a:r>
          </a:p>
          <a:p>
            <a:r>
              <a:rPr lang="en-US" dirty="0"/>
              <a:t>Gmail's built in header auditing and caching infrastructure will ensure that the email reaches its destination safe from mal-actors such as hackers, phishers, etc.</a:t>
            </a:r>
          </a:p>
          <a:p>
            <a:r>
              <a:rPr lang="en-US" dirty="0"/>
              <a:t>The government can then audit the vote itself with the relevant information provided, ensuring a reliable and rigorous election.</a:t>
            </a:r>
          </a:p>
        </p:txBody>
      </p:sp>
    </p:spTree>
    <p:extLst>
      <p:ext uri="{BB962C8B-B14F-4D97-AF65-F5344CB8AC3E}">
        <p14:creationId xmlns:p14="http://schemas.microsoft.com/office/powerpoint/2010/main" val="160228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BFE9-D4B8-4865-84D6-7CCF73C1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E067-974F-45D1-A4B7-DDBCB66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 receives a letter with scan-able information.</a:t>
            </a:r>
          </a:p>
          <a:p>
            <a:r>
              <a:rPr lang="en-US" dirty="0"/>
              <a:t>2. User opens the app and scans his own information as well as the candidate he chooses to vote for.</a:t>
            </a:r>
          </a:p>
          <a:p>
            <a:r>
              <a:rPr lang="en-US" dirty="0"/>
              <a:t>3. An email in the Gmail App is automatically generated with encrypted data.</a:t>
            </a:r>
          </a:p>
          <a:p>
            <a:r>
              <a:rPr lang="en-US" dirty="0"/>
              <a:t>4. The user sends this email.</a:t>
            </a:r>
          </a:p>
          <a:p>
            <a:r>
              <a:rPr lang="en-US" dirty="0"/>
              <a:t>5. Email received is used to count votes for candidates.</a:t>
            </a:r>
          </a:p>
          <a:p>
            <a:r>
              <a:rPr lang="en-US" dirty="0"/>
              <a:t>6. The received email is verified and will count as a single vote.</a:t>
            </a:r>
          </a:p>
          <a:p>
            <a:r>
              <a:rPr lang="en-US" dirty="0"/>
              <a:t>7. The vote can be audited by verifying hashed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312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B32E-6D24-4BC1-921B-468A5BD1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Leveraged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2E7E-9771-4AD4-AD77-313C4BB1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Gmail is a zero-price, advertising-supported email service developed by Google. Users can access Gmail on the web and through mobile apps for Android and iOS.</a:t>
            </a:r>
          </a:p>
          <a:p>
            <a:r>
              <a:rPr lang="en-US" dirty="0"/>
              <a:t>Android is a mobile operating system developed by Google, based on the Linux kernel and designed primarily for touch screen mobile devices such as smart phones and tablets.</a:t>
            </a:r>
          </a:p>
          <a:p>
            <a:r>
              <a:rPr lang="en-US" dirty="0"/>
              <a:t>ZXing ("zebra crossing") is an open-source, multi-format 1D/2D barcode image processing library implemented in Java, with ports to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383314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5F35-298B-4E05-9583-E47ED161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21B6-3877-4CDF-AA92-9E221655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system can be used anytime and from anywhere by the Voters.</a:t>
            </a:r>
          </a:p>
          <a:p>
            <a:r>
              <a:rPr lang="en-US" dirty="0"/>
              <a:t>2. No one can cast votes on behalf of others and multiple times.</a:t>
            </a:r>
          </a:p>
          <a:p>
            <a:r>
              <a:rPr lang="en-US" dirty="0"/>
              <a:t>3. Saves time and reduces human intervention.</a:t>
            </a:r>
          </a:p>
          <a:p>
            <a:r>
              <a:rPr lang="en-US" dirty="0"/>
              <a:t>4. The system is flexible and secured to be used.</a:t>
            </a:r>
          </a:p>
          <a:p>
            <a:r>
              <a:rPr lang="en-US" dirty="0"/>
              <a:t>5. Unique Identification of voter through user info hashes.</a:t>
            </a:r>
          </a:p>
          <a:p>
            <a:r>
              <a:rPr lang="en-US" dirty="0"/>
              <a:t>6. Extremely secure system with one time password.</a:t>
            </a:r>
          </a:p>
          <a:p>
            <a:r>
              <a:rPr lang="en-US" dirty="0"/>
              <a:t>7. Improves voting with friendly Android Interface.</a:t>
            </a:r>
          </a:p>
          <a:p>
            <a:r>
              <a:rPr lang="en-US" dirty="0"/>
              <a:t>8. No fraud vote can be submitted.</a:t>
            </a:r>
          </a:p>
        </p:txBody>
      </p:sp>
    </p:spTree>
    <p:extLst>
      <p:ext uri="{BB962C8B-B14F-4D97-AF65-F5344CB8AC3E}">
        <p14:creationId xmlns:p14="http://schemas.microsoft.com/office/powerpoint/2010/main" val="229484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58320-0021-4D8A-80DD-931D0AC7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DA3E2-7956-4ADA-8E0B-43171812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➢ Citizens who wish to vote in privacy of their homes</a:t>
            </a:r>
          </a:p>
          <a:p>
            <a:r>
              <a:rPr lang="en-US" dirty="0"/>
              <a:t>➢ Citizens who vote in violence-prone areas</a:t>
            </a:r>
          </a:p>
          <a:p>
            <a:r>
              <a:rPr lang="en-US" dirty="0"/>
              <a:t>➢ Citizens in remote areas who have difficulty in reaching voting stations</a:t>
            </a:r>
          </a:p>
          <a:p>
            <a:r>
              <a:rPr lang="en-US" dirty="0"/>
              <a:t>➢ Citizens who have difficulty in reaching voting stations due to lack of infrastructure in underdeveloped areas</a:t>
            </a:r>
          </a:p>
        </p:txBody>
      </p:sp>
    </p:spTree>
    <p:extLst>
      <p:ext uri="{BB962C8B-B14F-4D97-AF65-F5344CB8AC3E}">
        <p14:creationId xmlns:p14="http://schemas.microsoft.com/office/powerpoint/2010/main" val="9864126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</TotalTime>
  <Words>653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Secure Online Voting</vt:lpstr>
      <vt:lpstr>Contents</vt:lpstr>
      <vt:lpstr>Introduction</vt:lpstr>
      <vt:lpstr>Our System</vt:lpstr>
      <vt:lpstr>Our System</vt:lpstr>
      <vt:lpstr>Steps To Be Followed</vt:lpstr>
      <vt:lpstr>Technologies Leveraged</vt:lpstr>
      <vt:lpstr>Advantages</vt:lpstr>
      <vt:lpstr>Target Audience</vt:lpstr>
      <vt:lpstr>Screenshots</vt:lpstr>
      <vt:lpstr>Screenshots</vt:lpstr>
      <vt:lpstr>Screenshots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Online Voting</dc:title>
  <dc:creator>d.12321@outlook.com</dc:creator>
  <cp:lastModifiedBy>d.12321@outlook.com</cp:lastModifiedBy>
  <cp:revision>16</cp:revision>
  <dcterms:created xsi:type="dcterms:W3CDTF">2020-04-29T18:31:09Z</dcterms:created>
  <dcterms:modified xsi:type="dcterms:W3CDTF">2020-04-29T19:01:33Z</dcterms:modified>
</cp:coreProperties>
</file>