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3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5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7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9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2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0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B07D-6C2A-49A9-BC22-D728035ED85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02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BA8385-C3D9-3730-E03D-57923E6C8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 b="67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EBB39-2153-5136-F137-18577D39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Visual Studio?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51B57C-B722-AD40-ED3A-65D20AAA5DE0}"/>
              </a:ext>
            </a:extLst>
          </p:cNvPr>
          <p:cNvSpPr/>
          <p:nvPr/>
        </p:nvSpPr>
        <p:spPr>
          <a:xfrm>
            <a:off x="2481023" y="312731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Compilers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69E066-56AC-8AE8-444F-49B7BBA52FFC}"/>
              </a:ext>
            </a:extLst>
          </p:cNvPr>
          <p:cNvSpPr/>
          <p:nvPr/>
        </p:nvSpPr>
        <p:spPr>
          <a:xfrm>
            <a:off x="6515368" y="4276365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extensions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F99CB7-E0AD-0A2E-62AC-408400D4A0F5}"/>
              </a:ext>
            </a:extLst>
          </p:cNvPr>
          <p:cNvSpPr/>
          <p:nvPr/>
        </p:nvSpPr>
        <p:spPr>
          <a:xfrm>
            <a:off x="6515369" y="312731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completion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23EC5C5-376F-8B7C-1E8C-DF5F7C98F78F}"/>
              </a:ext>
            </a:extLst>
          </p:cNvPr>
          <p:cNvSpPr/>
          <p:nvPr/>
        </p:nvSpPr>
        <p:spPr>
          <a:xfrm>
            <a:off x="2481023" y="427928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control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B5C3F7F-0E64-175D-5662-33C480F90E78}"/>
              </a:ext>
            </a:extLst>
          </p:cNvPr>
          <p:cNvSpPr/>
          <p:nvPr/>
        </p:nvSpPr>
        <p:spPr>
          <a:xfrm>
            <a:off x="2481025" y="1978269"/>
            <a:ext cx="6832963" cy="7389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To develop any type of app or learn a language</a:t>
            </a:r>
            <a:endParaRPr lang="fr-FR" sz="20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761EA6-1FCB-BBD1-E3FF-9874AF8F75FA}"/>
              </a:ext>
            </a:extLst>
          </p:cNvPr>
          <p:cNvSpPr/>
          <p:nvPr/>
        </p:nvSpPr>
        <p:spPr>
          <a:xfrm>
            <a:off x="2481023" y="543125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Many</a:t>
            </a:r>
            <a:r>
              <a:rPr lang="fr-FR" dirty="0"/>
              <a:t> more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61D6-3AC3-1175-66B3-29AEA727C4F7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372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16FBF0-9E1C-1A8E-9FC7-F57CF309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23C52-0DA8-0CB8-8B2B-59D5429D10D7}"/>
              </a:ext>
            </a:extLst>
          </p:cNvPr>
          <p:cNvSpPr/>
          <p:nvPr/>
        </p:nvSpPr>
        <p:spPr>
          <a:xfrm>
            <a:off x="11579469" y="62777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554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0D741C-F369-C714-4DED-11ED85A8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2012D7-5025-C03B-7806-F0F8205FCDDF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676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B9B70F-A939-6CAE-6303-58078809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83409D-30DF-150F-1A74-46EBDF50B5D1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07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CDF179-942D-3CFA-DDE7-D63423CB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89267D-61D4-B16D-DADF-4645B47CC860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01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30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What is Visual Studio?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CRAVO</dc:creator>
  <cp:lastModifiedBy>David CRAVO</cp:lastModifiedBy>
  <cp:revision>1</cp:revision>
  <dcterms:created xsi:type="dcterms:W3CDTF">2022-10-09T15:15:24Z</dcterms:created>
  <dcterms:modified xsi:type="dcterms:W3CDTF">2022-10-09T17:51:12Z</dcterms:modified>
</cp:coreProperties>
</file>