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4" r:id="rId24"/>
    <p:sldId id="282" r:id="rId25"/>
    <p:sldId id="283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76D47-49AC-41B6-B5F5-80E15325E9E0}" v="69" dt="2023-07-24T19:04:20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RAVO" userId="ba75d8fe6eadcc5e" providerId="LiveId" clId="{FC976D47-49AC-41B6-B5F5-80E15325E9E0}"/>
    <pc:docChg chg="undo custSel addSld delSld modSld modMainMaster">
      <pc:chgData name="David CRAVO" userId="ba75d8fe6eadcc5e" providerId="LiveId" clId="{FC976D47-49AC-41B6-B5F5-80E15325E9E0}" dt="2023-07-24T19:04:33.327" v="1818" actId="1076"/>
      <pc:docMkLst>
        <pc:docMk/>
      </pc:docMkLst>
      <pc:sldChg chg="addSp delSp modSp mod setBg">
        <pc:chgData name="David CRAVO" userId="ba75d8fe6eadcc5e" providerId="LiveId" clId="{FC976D47-49AC-41B6-B5F5-80E15325E9E0}" dt="2023-07-24T19:04:33.327" v="1818" actId="1076"/>
        <pc:sldMkLst>
          <pc:docMk/>
          <pc:sldMk cId="142725393" sldId="256"/>
        </pc:sldMkLst>
        <pc:spChg chg="mod">
          <ac:chgData name="David CRAVO" userId="ba75d8fe6eadcc5e" providerId="LiveId" clId="{FC976D47-49AC-41B6-B5F5-80E15325E9E0}" dt="2023-07-24T17:53:19.768" v="1701" actId="6549"/>
          <ac:spMkLst>
            <pc:docMk/>
            <pc:sldMk cId="142725393" sldId="256"/>
            <ac:spMk id="2" creationId="{2134026D-8149-7322-65C6-E63461EE0705}"/>
          </ac:spMkLst>
        </pc:spChg>
        <pc:spChg chg="add mod">
          <ac:chgData name="David CRAVO" userId="ba75d8fe6eadcc5e" providerId="LiveId" clId="{FC976D47-49AC-41B6-B5F5-80E15325E9E0}" dt="2023-07-24T17:51:59.021" v="1688" actId="122"/>
          <ac:spMkLst>
            <pc:docMk/>
            <pc:sldMk cId="142725393" sldId="256"/>
            <ac:spMk id="3" creationId="{BA90CF81-A798-F78F-6F46-7A9CBD42E2B0}"/>
          </ac:spMkLst>
        </pc:spChg>
        <pc:picChg chg="add del mod">
          <ac:chgData name="David CRAVO" userId="ba75d8fe6eadcc5e" providerId="LiveId" clId="{FC976D47-49AC-41B6-B5F5-80E15325E9E0}" dt="2023-07-24T19:04:02.913" v="1812" actId="478"/>
          <ac:picMkLst>
            <pc:docMk/>
            <pc:sldMk cId="142725393" sldId="256"/>
            <ac:picMk id="5" creationId="{F4F29226-0175-A6FB-5937-E11BDB762DCC}"/>
          </ac:picMkLst>
        </pc:picChg>
        <pc:picChg chg="add del mod">
          <ac:chgData name="David CRAVO" userId="ba75d8fe6eadcc5e" providerId="LiveId" clId="{FC976D47-49AC-41B6-B5F5-80E15325E9E0}" dt="2023-07-24T19:04:25.108" v="1816" actId="478"/>
          <ac:picMkLst>
            <pc:docMk/>
            <pc:sldMk cId="142725393" sldId="256"/>
            <ac:picMk id="7" creationId="{CD589385-55E3-2D3B-5D6E-69EAD922A85A}"/>
          </ac:picMkLst>
        </pc:picChg>
        <pc:picChg chg="add mod">
          <ac:chgData name="David CRAVO" userId="ba75d8fe6eadcc5e" providerId="LiveId" clId="{FC976D47-49AC-41B6-B5F5-80E15325E9E0}" dt="2023-07-24T19:04:33.327" v="1818" actId="1076"/>
          <ac:picMkLst>
            <pc:docMk/>
            <pc:sldMk cId="142725393" sldId="256"/>
            <ac:picMk id="9" creationId="{8FE82556-B999-9419-D915-A2AFEACCE67A}"/>
          </ac:picMkLst>
        </pc:picChg>
      </pc:sldChg>
      <pc:sldChg chg="del">
        <pc:chgData name="David CRAVO" userId="ba75d8fe6eadcc5e" providerId="LiveId" clId="{FC976D47-49AC-41B6-B5F5-80E15325E9E0}" dt="2023-07-21T10:53:12.507" v="45" actId="2696"/>
        <pc:sldMkLst>
          <pc:docMk/>
          <pc:sldMk cId="991438220" sldId="258"/>
        </pc:sldMkLst>
      </pc:sldChg>
      <pc:sldChg chg="del">
        <pc:chgData name="David CRAVO" userId="ba75d8fe6eadcc5e" providerId="LiveId" clId="{FC976D47-49AC-41B6-B5F5-80E15325E9E0}" dt="2023-07-21T10:53:14.970" v="46" actId="2696"/>
        <pc:sldMkLst>
          <pc:docMk/>
          <pc:sldMk cId="480089301" sldId="259"/>
        </pc:sldMkLst>
      </pc:sldChg>
      <pc:sldChg chg="modSp mod">
        <pc:chgData name="David CRAVO" userId="ba75d8fe6eadcc5e" providerId="LiveId" clId="{FC976D47-49AC-41B6-B5F5-80E15325E9E0}" dt="2023-07-24T18:00:26.993" v="1711" actId="207"/>
        <pc:sldMkLst>
          <pc:docMk/>
          <pc:sldMk cId="3389184911" sldId="260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389184911" sldId="260"/>
            <ac:spMk id="2" creationId="{D6DDE4C8-E9A7-0C44-6B5F-18B4AF80950C}"/>
          </ac:spMkLst>
        </pc:spChg>
        <pc:spChg chg="mod">
          <ac:chgData name="David CRAVO" userId="ba75d8fe6eadcc5e" providerId="LiveId" clId="{FC976D47-49AC-41B6-B5F5-80E15325E9E0}" dt="2023-07-24T17:38:49.414" v="1628"/>
          <ac:spMkLst>
            <pc:docMk/>
            <pc:sldMk cId="3389184911" sldId="260"/>
            <ac:spMk id="3" creationId="{E85224BB-51EF-F956-051C-FAF9487563FA}"/>
          </ac:spMkLst>
        </pc:spChg>
        <pc:spChg chg="mod">
          <ac:chgData name="David CRAVO" userId="ba75d8fe6eadcc5e" providerId="LiveId" clId="{FC976D47-49AC-41B6-B5F5-80E15325E9E0}" dt="2023-07-24T18:00:26.993" v="1711" actId="207"/>
          <ac:spMkLst>
            <pc:docMk/>
            <pc:sldMk cId="3389184911" sldId="260"/>
            <ac:spMk id="4" creationId="{E678405D-3D68-7925-8AEE-4446C50C045D}"/>
          </ac:spMkLst>
        </pc:spChg>
      </pc:sldChg>
      <pc:sldChg chg="modSp mod">
        <pc:chgData name="David CRAVO" userId="ba75d8fe6eadcc5e" providerId="LiveId" clId="{FC976D47-49AC-41B6-B5F5-80E15325E9E0}" dt="2023-07-24T18:00:50.910" v="1713" actId="207"/>
        <pc:sldMkLst>
          <pc:docMk/>
          <pc:sldMk cId="3001935333" sldId="261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001935333" sldId="261"/>
            <ac:spMk id="2" creationId="{71707A73-FA52-BA3F-6FCB-0E20863DB1F7}"/>
          </ac:spMkLst>
        </pc:spChg>
        <pc:spChg chg="mod">
          <ac:chgData name="David CRAVO" userId="ba75d8fe6eadcc5e" providerId="LiveId" clId="{FC976D47-49AC-41B6-B5F5-80E15325E9E0}" dt="2023-07-24T17:41:48.260" v="1648" actId="1076"/>
          <ac:spMkLst>
            <pc:docMk/>
            <pc:sldMk cId="3001935333" sldId="261"/>
            <ac:spMk id="3" creationId="{9FC1FFCD-E346-CDFF-6DEA-900C8E4DA4A9}"/>
          </ac:spMkLst>
        </pc:spChg>
        <pc:spChg chg="mod">
          <ac:chgData name="David CRAVO" userId="ba75d8fe6eadcc5e" providerId="LiveId" clId="{FC976D47-49AC-41B6-B5F5-80E15325E9E0}" dt="2023-07-24T18:00:50.910" v="1713" actId="207"/>
          <ac:spMkLst>
            <pc:docMk/>
            <pc:sldMk cId="3001935333" sldId="261"/>
            <ac:spMk id="4" creationId="{E8B27CFB-FEB7-ACDE-0C0E-C8457A2DD1A2}"/>
          </ac:spMkLst>
        </pc:spChg>
      </pc:sldChg>
      <pc:sldChg chg="modSp mod">
        <pc:chgData name="David CRAVO" userId="ba75d8fe6eadcc5e" providerId="LiveId" clId="{FC976D47-49AC-41B6-B5F5-80E15325E9E0}" dt="2023-07-24T18:01:07.716" v="1715" actId="207"/>
        <pc:sldMkLst>
          <pc:docMk/>
          <pc:sldMk cId="1326518591" sldId="262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326518591" sldId="262"/>
            <ac:spMk id="2" creationId="{10AFE74A-A016-6FF2-0ABC-27D13B8E3CFB}"/>
          </ac:spMkLst>
        </pc:spChg>
        <pc:spChg chg="mod">
          <ac:chgData name="David CRAVO" userId="ba75d8fe6eadcc5e" providerId="LiveId" clId="{FC976D47-49AC-41B6-B5F5-80E15325E9E0}" dt="2023-07-24T17:41:56.035" v="1649" actId="1076"/>
          <ac:spMkLst>
            <pc:docMk/>
            <pc:sldMk cId="1326518591" sldId="262"/>
            <ac:spMk id="3" creationId="{C46A41EB-CC40-DF08-E7D0-FDE1CF96B0F8}"/>
          </ac:spMkLst>
        </pc:spChg>
        <pc:spChg chg="mod">
          <ac:chgData name="David CRAVO" userId="ba75d8fe6eadcc5e" providerId="LiveId" clId="{FC976D47-49AC-41B6-B5F5-80E15325E9E0}" dt="2023-07-24T18:01:07.716" v="1715" actId="207"/>
          <ac:spMkLst>
            <pc:docMk/>
            <pc:sldMk cId="1326518591" sldId="262"/>
            <ac:spMk id="4" creationId="{B5444C56-EAAE-C959-1D0D-F2E7F1EA480F}"/>
          </ac:spMkLst>
        </pc:spChg>
      </pc:sldChg>
      <pc:sldChg chg="modSp mod">
        <pc:chgData name="David CRAVO" userId="ba75d8fe6eadcc5e" providerId="LiveId" clId="{FC976D47-49AC-41B6-B5F5-80E15325E9E0}" dt="2023-07-24T18:01:18.655" v="1717" actId="207"/>
        <pc:sldMkLst>
          <pc:docMk/>
          <pc:sldMk cId="3239956060" sldId="263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239956060" sldId="263"/>
            <ac:spMk id="2" creationId="{225750EF-20A1-EDFE-9156-DE5A4170FE85}"/>
          </ac:spMkLst>
        </pc:spChg>
        <pc:spChg chg="mod">
          <ac:chgData name="David CRAVO" userId="ba75d8fe6eadcc5e" providerId="LiveId" clId="{FC976D47-49AC-41B6-B5F5-80E15325E9E0}" dt="2023-07-24T18:01:18.655" v="1717" actId="207"/>
          <ac:spMkLst>
            <pc:docMk/>
            <pc:sldMk cId="3239956060" sldId="263"/>
            <ac:spMk id="3" creationId="{ED960042-2CEF-39CF-90CF-40114EA04073}"/>
          </ac:spMkLst>
        </pc:spChg>
        <pc:spChg chg="mod">
          <ac:chgData name="David CRAVO" userId="ba75d8fe6eadcc5e" providerId="LiveId" clId="{FC976D47-49AC-41B6-B5F5-80E15325E9E0}" dt="2023-07-24T17:41:25.796" v="1644" actId="207"/>
          <ac:spMkLst>
            <pc:docMk/>
            <pc:sldMk cId="3239956060" sldId="263"/>
            <ac:spMk id="7" creationId="{943D0F6B-3F95-BA98-C1BF-754E30699647}"/>
          </ac:spMkLst>
        </pc:spChg>
        <pc:picChg chg="mod">
          <ac:chgData name="David CRAVO" userId="ba75d8fe6eadcc5e" providerId="LiveId" clId="{FC976D47-49AC-41B6-B5F5-80E15325E9E0}" dt="2023-07-24T17:41:29.635" v="1645" actId="14100"/>
          <ac:picMkLst>
            <pc:docMk/>
            <pc:sldMk cId="3239956060" sldId="263"/>
            <ac:picMk id="5" creationId="{547A34D6-B83E-A9FA-6673-E8829867CAA7}"/>
          </ac:picMkLst>
        </pc:picChg>
      </pc:sldChg>
      <pc:sldChg chg="modSp mod">
        <pc:chgData name="David CRAVO" userId="ba75d8fe6eadcc5e" providerId="LiveId" clId="{FC976D47-49AC-41B6-B5F5-80E15325E9E0}" dt="2023-07-24T18:01:28.777" v="1719" actId="255"/>
        <pc:sldMkLst>
          <pc:docMk/>
          <pc:sldMk cId="2284254303" sldId="264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2284254303" sldId="264"/>
            <ac:spMk id="2" creationId="{E5B2B91B-B3BF-9566-55D8-188D4DEC5F56}"/>
          </ac:spMkLst>
        </pc:spChg>
        <pc:spChg chg="mod">
          <ac:chgData name="David CRAVO" userId="ba75d8fe6eadcc5e" providerId="LiveId" clId="{FC976D47-49AC-41B6-B5F5-80E15325E9E0}" dt="2023-07-24T17:41:10.270" v="1642" actId="1076"/>
          <ac:spMkLst>
            <pc:docMk/>
            <pc:sldMk cId="2284254303" sldId="264"/>
            <ac:spMk id="3" creationId="{8ECC45BD-49D5-BF74-99A4-0595377CA344}"/>
          </ac:spMkLst>
        </pc:spChg>
        <pc:spChg chg="mod">
          <ac:chgData name="David CRAVO" userId="ba75d8fe6eadcc5e" providerId="LiveId" clId="{FC976D47-49AC-41B6-B5F5-80E15325E9E0}" dt="2023-07-24T18:01:28.777" v="1719" actId="255"/>
          <ac:spMkLst>
            <pc:docMk/>
            <pc:sldMk cId="2284254303" sldId="264"/>
            <ac:spMk id="4" creationId="{75203A03-4F1D-B685-D226-232939510004}"/>
          </ac:spMkLst>
        </pc:spChg>
      </pc:sldChg>
      <pc:sldChg chg="addSp delSp modSp mod">
        <pc:chgData name="David CRAVO" userId="ba75d8fe6eadcc5e" providerId="LiveId" clId="{FC976D47-49AC-41B6-B5F5-80E15325E9E0}" dt="2023-07-24T17:59:57.526" v="1709" actId="207"/>
        <pc:sldMkLst>
          <pc:docMk/>
          <pc:sldMk cId="595186413" sldId="265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595186413" sldId="265"/>
            <ac:spMk id="2" creationId="{A324724A-85DD-159C-DFED-1BE9781CA34B}"/>
          </ac:spMkLst>
        </pc:spChg>
        <pc:spChg chg="mod">
          <ac:chgData name="David CRAVO" userId="ba75d8fe6eadcc5e" providerId="LiveId" clId="{FC976D47-49AC-41B6-B5F5-80E15325E9E0}" dt="2023-07-21T11:01:05.211" v="130" actId="1076"/>
          <ac:spMkLst>
            <pc:docMk/>
            <pc:sldMk cId="595186413" sldId="265"/>
            <ac:spMk id="5" creationId="{C0F82D48-0B34-73F0-2F80-349E899078BF}"/>
          </ac:spMkLst>
        </pc:spChg>
        <pc:spChg chg="mod">
          <ac:chgData name="David CRAVO" userId="ba75d8fe6eadcc5e" providerId="LiveId" clId="{FC976D47-49AC-41B6-B5F5-80E15325E9E0}" dt="2023-07-21T10:54:31.479" v="51" actId="1076"/>
          <ac:spMkLst>
            <pc:docMk/>
            <pc:sldMk cId="595186413" sldId="265"/>
            <ac:spMk id="6" creationId="{F0C393B2-9159-A96E-7521-4B0307273C91}"/>
          </ac:spMkLst>
        </pc:spChg>
        <pc:spChg chg="mod">
          <ac:chgData name="David CRAVO" userId="ba75d8fe6eadcc5e" providerId="LiveId" clId="{FC976D47-49AC-41B6-B5F5-80E15325E9E0}" dt="2023-07-21T11:31:15.181" v="225" actId="20577"/>
          <ac:spMkLst>
            <pc:docMk/>
            <pc:sldMk cId="595186413" sldId="265"/>
            <ac:spMk id="7" creationId="{8347AFAF-7411-F890-1B53-FC824CA2D88D}"/>
          </ac:spMkLst>
        </pc:spChg>
        <pc:spChg chg="mod">
          <ac:chgData name="David CRAVO" userId="ba75d8fe6eadcc5e" providerId="LiveId" clId="{FC976D47-49AC-41B6-B5F5-80E15325E9E0}" dt="2023-07-21T10:54:21.463" v="50" actId="1076"/>
          <ac:spMkLst>
            <pc:docMk/>
            <pc:sldMk cId="595186413" sldId="265"/>
            <ac:spMk id="8" creationId="{1D3347D1-66F0-D7DA-01AA-C917FA4F39B3}"/>
          </ac:spMkLst>
        </pc:spChg>
        <pc:spChg chg="del mod">
          <ac:chgData name="David CRAVO" userId="ba75d8fe6eadcc5e" providerId="LiveId" clId="{FC976D47-49AC-41B6-B5F5-80E15325E9E0}" dt="2023-07-21T11:00:12.436" v="111" actId="478"/>
          <ac:spMkLst>
            <pc:docMk/>
            <pc:sldMk cId="595186413" sldId="265"/>
            <ac:spMk id="9" creationId="{FF6E3E5C-CB8D-DA0F-E409-61F2CBD43716}"/>
          </ac:spMkLst>
        </pc:spChg>
        <pc:spChg chg="del">
          <ac:chgData name="David CRAVO" userId="ba75d8fe6eadcc5e" providerId="LiveId" clId="{FC976D47-49AC-41B6-B5F5-80E15325E9E0}" dt="2023-07-21T11:00:14.221" v="112" actId="478"/>
          <ac:spMkLst>
            <pc:docMk/>
            <pc:sldMk cId="595186413" sldId="265"/>
            <ac:spMk id="11" creationId="{AB832912-F9F5-730D-07DC-760C74FA607E}"/>
          </ac:spMkLst>
        </pc:spChg>
        <pc:spChg chg="mod">
          <ac:chgData name="David CRAVO" userId="ba75d8fe6eadcc5e" providerId="LiveId" clId="{FC976D47-49AC-41B6-B5F5-80E15325E9E0}" dt="2023-07-24T17:49:55.324" v="1676" actId="207"/>
          <ac:spMkLst>
            <pc:docMk/>
            <pc:sldMk cId="595186413" sldId="265"/>
            <ac:spMk id="15" creationId="{E92B16F0-D815-3862-205B-13E4065CF474}"/>
          </ac:spMkLst>
        </pc:spChg>
        <pc:spChg chg="del">
          <ac:chgData name="David CRAVO" userId="ba75d8fe6eadcc5e" providerId="LiveId" clId="{FC976D47-49AC-41B6-B5F5-80E15325E9E0}" dt="2023-07-21T10:50:50.924" v="21" actId="478"/>
          <ac:spMkLst>
            <pc:docMk/>
            <pc:sldMk cId="595186413" sldId="265"/>
            <ac:spMk id="16" creationId="{A3A3771C-BBA9-3E03-3215-5DE8813BB31C}"/>
          </ac:spMkLst>
        </pc:spChg>
        <pc:spChg chg="mod">
          <ac:chgData name="David CRAVO" userId="ba75d8fe6eadcc5e" providerId="LiveId" clId="{FC976D47-49AC-41B6-B5F5-80E15325E9E0}" dt="2023-07-24T17:59:57.526" v="1709" actId="207"/>
          <ac:spMkLst>
            <pc:docMk/>
            <pc:sldMk cId="595186413" sldId="265"/>
            <ac:spMk id="17" creationId="{6B78B6EF-CC66-2D0B-36B2-C03BAFE9E60D}"/>
          </ac:spMkLst>
        </pc:spChg>
        <pc:spChg chg="del">
          <ac:chgData name="David CRAVO" userId="ba75d8fe6eadcc5e" providerId="LiveId" clId="{FC976D47-49AC-41B6-B5F5-80E15325E9E0}" dt="2023-07-21T10:50:54.047" v="22" actId="478"/>
          <ac:spMkLst>
            <pc:docMk/>
            <pc:sldMk cId="595186413" sldId="265"/>
            <ac:spMk id="17" creationId="{8D4F79E8-C64E-32AD-86E2-511E354E167B}"/>
          </ac:spMkLst>
        </pc:spChg>
        <pc:spChg chg="add del mod">
          <ac:chgData name="David CRAVO" userId="ba75d8fe6eadcc5e" providerId="LiveId" clId="{FC976D47-49AC-41B6-B5F5-80E15325E9E0}" dt="2023-07-21T10:58:29.652" v="72" actId="478"/>
          <ac:spMkLst>
            <pc:docMk/>
            <pc:sldMk cId="595186413" sldId="265"/>
            <ac:spMk id="29" creationId="{96424D47-FA44-A31F-DDFD-115B4E7E1C43}"/>
          </ac:spMkLst>
        </pc:spChg>
        <pc:spChg chg="add del mod">
          <ac:chgData name="David CRAVO" userId="ba75d8fe6eadcc5e" providerId="LiveId" clId="{FC976D47-49AC-41B6-B5F5-80E15325E9E0}" dt="2023-07-21T10:51:12.227" v="26" actId="478"/>
          <ac:spMkLst>
            <pc:docMk/>
            <pc:sldMk cId="595186413" sldId="265"/>
            <ac:spMk id="30" creationId="{FAEE713A-5937-D14E-BF1A-F51BF3C58DDA}"/>
          </ac:spMkLst>
        </pc:spChg>
        <pc:spChg chg="add del mod">
          <ac:chgData name="David CRAVO" userId="ba75d8fe6eadcc5e" providerId="LiveId" clId="{FC976D47-49AC-41B6-B5F5-80E15325E9E0}" dt="2023-07-21T10:51:10.077" v="25" actId="478"/>
          <ac:spMkLst>
            <pc:docMk/>
            <pc:sldMk cId="595186413" sldId="265"/>
            <ac:spMk id="31" creationId="{78344500-32D6-D704-AC9C-7F5DD40836F6}"/>
          </ac:spMkLst>
        </pc:spChg>
        <pc:spChg chg="add del mod">
          <ac:chgData name="David CRAVO" userId="ba75d8fe6eadcc5e" providerId="LiveId" clId="{FC976D47-49AC-41B6-B5F5-80E15325E9E0}" dt="2023-07-21T10:51:45.734" v="32"/>
          <ac:spMkLst>
            <pc:docMk/>
            <pc:sldMk cId="595186413" sldId="265"/>
            <ac:spMk id="32" creationId="{C86FCA21-7E2C-1A69-FE07-4FF54D49A51A}"/>
          </ac:spMkLst>
        </pc:spChg>
        <pc:spChg chg="add del mod">
          <ac:chgData name="David CRAVO" userId="ba75d8fe6eadcc5e" providerId="LiveId" clId="{FC976D47-49AC-41B6-B5F5-80E15325E9E0}" dt="2023-07-21T10:51:45.311" v="31"/>
          <ac:spMkLst>
            <pc:docMk/>
            <pc:sldMk cId="595186413" sldId="265"/>
            <ac:spMk id="33" creationId="{698101B3-1613-A4BC-DED8-CB06B693177D}"/>
          </ac:spMkLst>
        </pc:spChg>
        <pc:spChg chg="add del mod">
          <ac:chgData name="David CRAVO" userId="ba75d8fe6eadcc5e" providerId="LiveId" clId="{FC976D47-49AC-41B6-B5F5-80E15325E9E0}" dt="2023-07-21T10:58:32.966" v="73" actId="478"/>
          <ac:spMkLst>
            <pc:docMk/>
            <pc:sldMk cId="595186413" sldId="265"/>
            <ac:spMk id="34" creationId="{A93F8032-8F44-BD92-BE96-EDF0E99D790A}"/>
          </ac:spMkLst>
        </pc:spChg>
        <pc:spChg chg="add del mod">
          <ac:chgData name="David CRAVO" userId="ba75d8fe6eadcc5e" providerId="LiveId" clId="{FC976D47-49AC-41B6-B5F5-80E15325E9E0}" dt="2023-07-21T10:58:37.149" v="75" actId="478"/>
          <ac:spMkLst>
            <pc:docMk/>
            <pc:sldMk cId="595186413" sldId="265"/>
            <ac:spMk id="35" creationId="{7BB3F0DD-0441-E8C1-5DE9-6E28771451BC}"/>
          </ac:spMkLst>
        </pc:spChg>
        <pc:spChg chg="add del mod">
          <ac:chgData name="David CRAVO" userId="ba75d8fe6eadcc5e" providerId="LiveId" clId="{FC976D47-49AC-41B6-B5F5-80E15325E9E0}" dt="2023-07-21T10:52:15.823" v="39"/>
          <ac:spMkLst>
            <pc:docMk/>
            <pc:sldMk cId="595186413" sldId="265"/>
            <ac:spMk id="36" creationId="{47D67C25-02C0-C67E-4DB0-091AE4DF7FE4}"/>
          </ac:spMkLst>
        </pc:spChg>
        <pc:spChg chg="add del mod">
          <ac:chgData name="David CRAVO" userId="ba75d8fe6eadcc5e" providerId="LiveId" clId="{FC976D47-49AC-41B6-B5F5-80E15325E9E0}" dt="2023-07-21T10:58:35.040" v="74" actId="478"/>
          <ac:spMkLst>
            <pc:docMk/>
            <pc:sldMk cId="595186413" sldId="265"/>
            <ac:spMk id="37" creationId="{BA1E2DB7-8DFE-FA20-8BAF-0EA1B0FD6E96}"/>
          </ac:spMkLst>
        </pc:spChg>
        <pc:spChg chg="add mod">
          <ac:chgData name="David CRAVO" userId="ba75d8fe6eadcc5e" providerId="LiveId" clId="{FC976D47-49AC-41B6-B5F5-80E15325E9E0}" dt="2023-07-24T17:45:27.527" v="1665" actId="207"/>
          <ac:spMkLst>
            <pc:docMk/>
            <pc:sldMk cId="595186413" sldId="265"/>
            <ac:spMk id="38" creationId="{49B0E224-D0CE-1FCA-35FE-DAE51E6F3FF2}"/>
          </ac:spMkLst>
        </pc:spChg>
        <pc:spChg chg="add mod">
          <ac:chgData name="David CRAVO" userId="ba75d8fe6eadcc5e" providerId="LiveId" clId="{FC976D47-49AC-41B6-B5F5-80E15325E9E0}" dt="2023-07-21T11:31:16.964" v="226" actId="20577"/>
          <ac:spMkLst>
            <pc:docMk/>
            <pc:sldMk cId="595186413" sldId="265"/>
            <ac:spMk id="51" creationId="{FA0F80AD-AEC6-989D-5210-43CD1846C7B8}"/>
          </ac:spMkLst>
        </pc:spChg>
        <pc:spChg chg="add mod">
          <ac:chgData name="David CRAVO" userId="ba75d8fe6eadcc5e" providerId="LiveId" clId="{FC976D47-49AC-41B6-B5F5-80E15325E9E0}" dt="2023-07-21T11:31:18.689" v="227" actId="20577"/>
          <ac:spMkLst>
            <pc:docMk/>
            <pc:sldMk cId="595186413" sldId="265"/>
            <ac:spMk id="52" creationId="{64022467-AA66-FDFD-7421-29A492882F91}"/>
          </ac:spMkLst>
        </pc:spChg>
        <pc:spChg chg="add del mod">
          <ac:chgData name="David CRAVO" userId="ba75d8fe6eadcc5e" providerId="LiveId" clId="{FC976D47-49AC-41B6-B5F5-80E15325E9E0}" dt="2023-07-21T11:01:48.641" v="135"/>
          <ac:spMkLst>
            <pc:docMk/>
            <pc:sldMk cId="595186413" sldId="265"/>
            <ac:spMk id="53" creationId="{CF8C13A9-4631-BE0B-8850-5E9E1A8BCE51}"/>
          </ac:spMkLst>
        </pc:spChg>
        <pc:spChg chg="add mod">
          <ac:chgData name="David CRAVO" userId="ba75d8fe6eadcc5e" providerId="LiveId" clId="{FC976D47-49AC-41B6-B5F5-80E15325E9E0}" dt="2023-07-24T17:40:31.458" v="1638" actId="1076"/>
          <ac:spMkLst>
            <pc:docMk/>
            <pc:sldMk cId="595186413" sldId="265"/>
            <ac:spMk id="65" creationId="{86FA991B-91E2-6306-F286-24D10EA58975}"/>
          </ac:spMkLst>
        </pc:spChg>
        <pc:cxnChg chg="add mod">
          <ac:chgData name="David CRAVO" userId="ba75d8fe6eadcc5e" providerId="LiveId" clId="{FC976D47-49AC-41B6-B5F5-80E15325E9E0}" dt="2023-07-24T17:49:43.040" v="1675" actId="208"/>
          <ac:cxnSpMkLst>
            <pc:docMk/>
            <pc:sldMk cId="595186413" sldId="265"/>
            <ac:cxnSpMk id="3" creationId="{529EFCE6-77A4-B634-6D39-DADED1E3BECE}"/>
          </ac:cxnSpMkLst>
        </pc:cxnChg>
        <pc:cxnChg chg="add mod">
          <ac:chgData name="David CRAVO" userId="ba75d8fe6eadcc5e" providerId="LiveId" clId="{FC976D47-49AC-41B6-B5F5-80E15325E9E0}" dt="2023-07-24T17:49:43.040" v="1675" actId="208"/>
          <ac:cxnSpMkLst>
            <pc:docMk/>
            <pc:sldMk cId="595186413" sldId="265"/>
            <ac:cxnSpMk id="9" creationId="{F1379C29-B841-FF66-2A2D-63A90CD96115}"/>
          </ac:cxnSpMkLst>
        </pc:cxnChg>
        <pc:cxnChg chg="add mod">
          <ac:chgData name="David CRAVO" userId="ba75d8fe6eadcc5e" providerId="LiveId" clId="{FC976D47-49AC-41B6-B5F5-80E15325E9E0}" dt="2023-07-24T17:49:33.986" v="1674" actId="571"/>
          <ac:cxnSpMkLst>
            <pc:docMk/>
            <pc:sldMk cId="595186413" sldId="265"/>
            <ac:cxnSpMk id="11" creationId="{79DEBB13-8FB1-1B30-7426-DD562512FCBA}"/>
          </ac:cxnSpMkLst>
        </pc:cxnChg>
        <pc:cxnChg chg="mod">
          <ac:chgData name="David CRAVO" userId="ba75d8fe6eadcc5e" providerId="LiveId" clId="{FC976D47-49AC-41B6-B5F5-80E15325E9E0}" dt="2023-07-24T17:49:27.186" v="1673" actId="208"/>
          <ac:cxnSpMkLst>
            <pc:docMk/>
            <pc:sldMk cId="595186413" sldId="265"/>
            <ac:cxnSpMk id="12" creationId="{6D29E859-D85F-9170-6E0A-165A5B4638CE}"/>
          </ac:cxnSpMkLst>
        </pc:cxnChg>
        <pc:cxnChg chg="mod">
          <ac:chgData name="David CRAVO" userId="ba75d8fe6eadcc5e" providerId="LiveId" clId="{FC976D47-49AC-41B6-B5F5-80E15325E9E0}" dt="2023-07-24T17:49:43.040" v="1675" actId="208"/>
          <ac:cxnSpMkLst>
            <pc:docMk/>
            <pc:sldMk cId="595186413" sldId="265"/>
            <ac:cxnSpMk id="13" creationId="{3C258238-4645-40D4-C070-6C30F758F83A}"/>
          </ac:cxnSpMkLst>
        </pc:cxnChg>
        <pc:cxnChg chg="mod">
          <ac:chgData name="David CRAVO" userId="ba75d8fe6eadcc5e" providerId="LiveId" clId="{FC976D47-49AC-41B6-B5F5-80E15325E9E0}" dt="2023-07-24T17:49:27.186" v="1673" actId="208"/>
          <ac:cxnSpMkLst>
            <pc:docMk/>
            <pc:sldMk cId="595186413" sldId="265"/>
            <ac:cxnSpMk id="14" creationId="{7272ECE0-9F16-4F3B-B328-05113EB720F8}"/>
          </ac:cxnSpMkLst>
        </pc:cxnChg>
        <pc:cxnChg chg="add mod">
          <ac:chgData name="David CRAVO" userId="ba75d8fe6eadcc5e" providerId="LiveId" clId="{FC976D47-49AC-41B6-B5F5-80E15325E9E0}" dt="2023-07-24T17:49:43.040" v="1675" actId="208"/>
          <ac:cxnSpMkLst>
            <pc:docMk/>
            <pc:sldMk cId="595186413" sldId="265"/>
            <ac:cxnSpMk id="16" creationId="{239787D1-1FCB-855A-4B94-EC820D0A7A84}"/>
          </ac:cxnSpMkLst>
        </pc:cxnChg>
        <pc:cxnChg chg="add mod">
          <ac:chgData name="David CRAVO" userId="ba75d8fe6eadcc5e" providerId="LiveId" clId="{FC976D47-49AC-41B6-B5F5-80E15325E9E0}" dt="2023-07-24T17:48:55.237" v="1671" actId="208"/>
          <ac:cxnSpMkLst>
            <pc:docMk/>
            <pc:sldMk cId="595186413" sldId="265"/>
            <ac:cxnSpMk id="18" creationId="{4F5F9F65-BA0B-7062-1DDE-DB255029BB81}"/>
          </ac:cxnSpMkLst>
        </pc:cxnChg>
        <pc:cxnChg chg="add mod">
          <ac:chgData name="David CRAVO" userId="ba75d8fe6eadcc5e" providerId="LiveId" clId="{FC976D47-49AC-41B6-B5F5-80E15325E9E0}" dt="2023-07-24T17:49:27.186" v="1673" actId="208"/>
          <ac:cxnSpMkLst>
            <pc:docMk/>
            <pc:sldMk cId="595186413" sldId="265"/>
            <ac:cxnSpMk id="21" creationId="{F59BD6D6-130F-B809-8432-CC3C8C7EEF2B}"/>
          </ac:cxnSpMkLst>
        </pc:cxnChg>
        <pc:cxnChg chg="add mod">
          <ac:chgData name="David CRAVO" userId="ba75d8fe6eadcc5e" providerId="LiveId" clId="{FC976D47-49AC-41B6-B5F5-80E15325E9E0}" dt="2023-07-24T17:48:55.237" v="1671" actId="208"/>
          <ac:cxnSpMkLst>
            <pc:docMk/>
            <pc:sldMk cId="595186413" sldId="265"/>
            <ac:cxnSpMk id="24" creationId="{057A2BE0-9DEE-FA0E-2890-26ADB8B7C41C}"/>
          </ac:cxnSpMkLst>
        </pc:cxnChg>
        <pc:cxnChg chg="add mod">
          <ac:chgData name="David CRAVO" userId="ba75d8fe6eadcc5e" providerId="LiveId" clId="{FC976D47-49AC-41B6-B5F5-80E15325E9E0}" dt="2023-07-24T17:49:27.186" v="1673" actId="208"/>
          <ac:cxnSpMkLst>
            <pc:docMk/>
            <pc:sldMk cId="595186413" sldId="265"/>
            <ac:cxnSpMk id="48" creationId="{44E12332-F260-222B-6519-3BB6C78BC2AA}"/>
          </ac:cxnSpMkLst>
        </pc:cxnChg>
        <pc:cxnChg chg="add mod">
          <ac:chgData name="David CRAVO" userId="ba75d8fe6eadcc5e" providerId="LiveId" clId="{FC976D47-49AC-41B6-B5F5-80E15325E9E0}" dt="2023-07-24T17:48:55.237" v="1671" actId="208"/>
          <ac:cxnSpMkLst>
            <pc:docMk/>
            <pc:sldMk cId="595186413" sldId="265"/>
            <ac:cxnSpMk id="50" creationId="{6BC5D496-8BFF-F866-8E00-24631BC9C2B5}"/>
          </ac:cxnSpMkLst>
        </pc:cxnChg>
      </pc:sldChg>
      <pc:sldChg chg="modSp new del mod">
        <pc:chgData name="David CRAVO" userId="ba75d8fe6eadcc5e" providerId="LiveId" clId="{FC976D47-49AC-41B6-B5F5-80E15325E9E0}" dt="2023-07-22T09:33:55.234" v="437" actId="2696"/>
        <pc:sldMkLst>
          <pc:docMk/>
          <pc:sldMk cId="458336747" sldId="266"/>
        </pc:sldMkLst>
        <pc:spChg chg="mod">
          <ac:chgData name="David CRAVO" userId="ba75d8fe6eadcc5e" providerId="LiveId" clId="{FC976D47-49AC-41B6-B5F5-80E15325E9E0}" dt="2023-07-22T09:33:17.854" v="434" actId="20577"/>
          <ac:spMkLst>
            <pc:docMk/>
            <pc:sldMk cId="458336747" sldId="266"/>
            <ac:spMk id="2" creationId="{2BB230F0-3350-4484-1B21-A6158CA55208}"/>
          </ac:spMkLst>
        </pc:spChg>
        <pc:spChg chg="mod">
          <ac:chgData name="David CRAVO" userId="ba75d8fe6eadcc5e" providerId="LiveId" clId="{FC976D47-49AC-41B6-B5F5-80E15325E9E0}" dt="2023-07-21T11:44:29.802" v="246" actId="14100"/>
          <ac:spMkLst>
            <pc:docMk/>
            <pc:sldMk cId="458336747" sldId="266"/>
            <ac:spMk id="3" creationId="{8F99ACB7-71BC-F4D3-64F7-B48223F62D91}"/>
          </ac:spMkLst>
        </pc:spChg>
      </pc:sldChg>
      <pc:sldChg chg="addSp modSp new mod">
        <pc:chgData name="David CRAVO" userId="ba75d8fe6eadcc5e" providerId="LiveId" clId="{FC976D47-49AC-41B6-B5F5-80E15325E9E0}" dt="2023-07-24T18:01:43.189" v="1721" actId="207"/>
        <pc:sldMkLst>
          <pc:docMk/>
          <pc:sldMk cId="4024730441" sldId="267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4024730441" sldId="267"/>
            <ac:spMk id="2" creationId="{9B643500-2613-0402-DBE1-AACCF78A56B5}"/>
          </ac:spMkLst>
        </pc:spChg>
        <pc:spChg chg="mod">
          <ac:chgData name="David CRAVO" userId="ba75d8fe6eadcc5e" providerId="LiveId" clId="{FC976D47-49AC-41B6-B5F5-80E15325E9E0}" dt="2023-07-24T17:40:52.608" v="1639" actId="207"/>
          <ac:spMkLst>
            <pc:docMk/>
            <pc:sldMk cId="4024730441" sldId="267"/>
            <ac:spMk id="3" creationId="{962B65F7-8DF9-1164-7F86-F4AB46680CDD}"/>
          </ac:spMkLst>
        </pc:spChg>
        <pc:spChg chg="mod">
          <ac:chgData name="David CRAVO" userId="ba75d8fe6eadcc5e" providerId="LiveId" clId="{FC976D47-49AC-41B6-B5F5-80E15325E9E0}" dt="2023-07-24T18:01:43.189" v="1721" actId="207"/>
          <ac:spMkLst>
            <pc:docMk/>
            <pc:sldMk cId="4024730441" sldId="267"/>
            <ac:spMk id="4" creationId="{A847592C-7CC2-BC5B-443E-DEA1954F3EBF}"/>
          </ac:spMkLst>
        </pc:spChg>
        <pc:picChg chg="add mod">
          <ac:chgData name="David CRAVO" userId="ba75d8fe6eadcc5e" providerId="LiveId" clId="{FC976D47-49AC-41B6-B5F5-80E15325E9E0}" dt="2023-07-21T12:03:59.810" v="329" actId="14100"/>
          <ac:picMkLst>
            <pc:docMk/>
            <pc:sldMk cId="4024730441" sldId="267"/>
            <ac:picMk id="5" creationId="{55331BB3-947F-C9C8-B1F1-B897F59AB759}"/>
          </ac:picMkLst>
        </pc:picChg>
      </pc:sldChg>
      <pc:sldChg chg="addSp modSp new mod setBg">
        <pc:chgData name="David CRAVO" userId="ba75d8fe6eadcc5e" providerId="LiveId" clId="{FC976D47-49AC-41B6-B5F5-80E15325E9E0}" dt="2023-07-24T18:05:07.068" v="1752" actId="255"/>
        <pc:sldMkLst>
          <pc:docMk/>
          <pc:sldMk cId="1552787899" sldId="268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552787899" sldId="268"/>
            <ac:spMk id="2" creationId="{B456D0E1-0783-DE8B-219F-66D5F0AF3143}"/>
          </ac:spMkLst>
        </pc:spChg>
        <pc:spChg chg="mod">
          <ac:chgData name="David CRAVO" userId="ba75d8fe6eadcc5e" providerId="LiveId" clId="{FC976D47-49AC-41B6-B5F5-80E15325E9E0}" dt="2023-07-24T17:42:09.128" v="1650" actId="207"/>
          <ac:spMkLst>
            <pc:docMk/>
            <pc:sldMk cId="1552787899" sldId="268"/>
            <ac:spMk id="3" creationId="{C811768F-2ED3-AFA2-787B-328D8EC880E3}"/>
          </ac:spMkLst>
        </pc:spChg>
        <pc:spChg chg="mod">
          <ac:chgData name="David CRAVO" userId="ba75d8fe6eadcc5e" providerId="LiveId" clId="{FC976D47-49AC-41B6-B5F5-80E15325E9E0}" dt="2023-07-24T18:05:07.068" v="1752" actId="255"/>
          <ac:spMkLst>
            <pc:docMk/>
            <pc:sldMk cId="1552787899" sldId="268"/>
            <ac:spMk id="4" creationId="{0D671A2B-DA89-45A4-963B-EB44420E0D39}"/>
          </ac:spMkLst>
        </pc:spChg>
        <pc:picChg chg="add mod">
          <ac:chgData name="David CRAVO" userId="ba75d8fe6eadcc5e" providerId="LiveId" clId="{FC976D47-49AC-41B6-B5F5-80E15325E9E0}" dt="2023-07-21T12:06:59.141" v="402" actId="1076"/>
          <ac:picMkLst>
            <pc:docMk/>
            <pc:sldMk cId="1552787899" sldId="268"/>
            <ac:picMk id="5" creationId="{3CF6E0FC-0500-5DE8-A169-054D61C885EC}"/>
          </ac:picMkLst>
        </pc:picChg>
      </pc:sldChg>
      <pc:sldChg chg="addSp modSp new mod">
        <pc:chgData name="David CRAVO" userId="ba75d8fe6eadcc5e" providerId="LiveId" clId="{FC976D47-49AC-41B6-B5F5-80E15325E9E0}" dt="2023-07-24T18:04:34.002" v="1750" actId="255"/>
        <pc:sldMkLst>
          <pc:docMk/>
          <pc:sldMk cId="1335074751" sldId="269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335074751" sldId="269"/>
            <ac:spMk id="2" creationId="{21958E83-FE1F-F8A9-7F24-F01B07E06C62}"/>
          </ac:spMkLst>
        </pc:spChg>
        <pc:spChg chg="mod">
          <ac:chgData name="David CRAVO" userId="ba75d8fe6eadcc5e" providerId="LiveId" clId="{FC976D47-49AC-41B6-B5F5-80E15325E9E0}" dt="2023-07-24T17:42:15.603" v="1651" actId="207"/>
          <ac:spMkLst>
            <pc:docMk/>
            <pc:sldMk cId="1335074751" sldId="269"/>
            <ac:spMk id="3" creationId="{8D29E7F3-39B3-1CB7-6FE6-4DEFAA5C005D}"/>
          </ac:spMkLst>
        </pc:spChg>
        <pc:spChg chg="mod">
          <ac:chgData name="David CRAVO" userId="ba75d8fe6eadcc5e" providerId="LiveId" clId="{FC976D47-49AC-41B6-B5F5-80E15325E9E0}" dt="2023-07-24T18:04:34.002" v="1750" actId="255"/>
          <ac:spMkLst>
            <pc:docMk/>
            <pc:sldMk cId="1335074751" sldId="269"/>
            <ac:spMk id="4" creationId="{F0745DBD-1F0A-AEB2-8188-A555A722F2C4}"/>
          </ac:spMkLst>
        </pc:spChg>
        <pc:picChg chg="add mod">
          <ac:chgData name="David CRAVO" userId="ba75d8fe6eadcc5e" providerId="LiveId" clId="{FC976D47-49AC-41B6-B5F5-80E15325E9E0}" dt="2023-07-24T17:21:26.967" v="1545" actId="14100"/>
          <ac:picMkLst>
            <pc:docMk/>
            <pc:sldMk cId="1335074751" sldId="269"/>
            <ac:picMk id="5" creationId="{DDEA6788-40E3-069A-DBD2-C9F7D372E780}"/>
          </ac:picMkLst>
        </pc:picChg>
      </pc:sldChg>
      <pc:sldChg chg="modSp new mod">
        <pc:chgData name="David CRAVO" userId="ba75d8fe6eadcc5e" providerId="LiveId" clId="{FC976D47-49AC-41B6-B5F5-80E15325E9E0}" dt="2023-07-24T18:04:25.472" v="1748" actId="207"/>
        <pc:sldMkLst>
          <pc:docMk/>
          <pc:sldMk cId="1753282832" sldId="270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753282832" sldId="270"/>
            <ac:spMk id="2" creationId="{C9F6D7CB-3BAC-6EE1-4E8F-B63DB7CE35C5}"/>
          </ac:spMkLst>
        </pc:spChg>
        <pc:spChg chg="mod">
          <ac:chgData name="David CRAVO" userId="ba75d8fe6eadcc5e" providerId="LiveId" clId="{FC976D47-49AC-41B6-B5F5-80E15325E9E0}" dt="2023-07-24T17:42:24.676" v="1652" actId="207"/>
          <ac:spMkLst>
            <pc:docMk/>
            <pc:sldMk cId="1753282832" sldId="270"/>
            <ac:spMk id="3" creationId="{F55A8337-ACA2-8572-0F05-B8713D514FC3}"/>
          </ac:spMkLst>
        </pc:spChg>
        <pc:spChg chg="mod">
          <ac:chgData name="David CRAVO" userId="ba75d8fe6eadcc5e" providerId="LiveId" clId="{FC976D47-49AC-41B6-B5F5-80E15325E9E0}" dt="2023-07-24T18:04:25.472" v="1748" actId="207"/>
          <ac:spMkLst>
            <pc:docMk/>
            <pc:sldMk cId="1753282832" sldId="270"/>
            <ac:spMk id="4" creationId="{93FA5F33-5A4D-C3AE-5004-2265B5C42E94}"/>
          </ac:spMkLst>
        </pc:spChg>
      </pc:sldChg>
      <pc:sldChg chg="modSp new mod">
        <pc:chgData name="David CRAVO" userId="ba75d8fe6eadcc5e" providerId="LiveId" clId="{FC976D47-49AC-41B6-B5F5-80E15325E9E0}" dt="2023-07-24T18:04:16.228" v="1746" actId="255"/>
        <pc:sldMkLst>
          <pc:docMk/>
          <pc:sldMk cId="3732024924" sldId="271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732024924" sldId="271"/>
            <ac:spMk id="2" creationId="{52A8397D-D85C-0650-B503-45576EA12E04}"/>
          </ac:spMkLst>
        </pc:spChg>
        <pc:spChg chg="mod">
          <ac:chgData name="David CRAVO" userId="ba75d8fe6eadcc5e" providerId="LiveId" clId="{FC976D47-49AC-41B6-B5F5-80E15325E9E0}" dt="2023-07-24T17:42:28.794" v="1653" actId="207"/>
          <ac:spMkLst>
            <pc:docMk/>
            <pc:sldMk cId="3732024924" sldId="271"/>
            <ac:spMk id="3" creationId="{2C04B56A-0826-0F80-0CF5-F3BDD13A30CE}"/>
          </ac:spMkLst>
        </pc:spChg>
        <pc:spChg chg="mod">
          <ac:chgData name="David CRAVO" userId="ba75d8fe6eadcc5e" providerId="LiveId" clId="{FC976D47-49AC-41B6-B5F5-80E15325E9E0}" dt="2023-07-24T18:04:16.228" v="1746" actId="255"/>
          <ac:spMkLst>
            <pc:docMk/>
            <pc:sldMk cId="3732024924" sldId="271"/>
            <ac:spMk id="4" creationId="{A4B3641D-1A69-A1CA-A8AB-E138372676A2}"/>
          </ac:spMkLst>
        </pc:spChg>
      </pc:sldChg>
      <pc:sldChg chg="modSp new mod">
        <pc:chgData name="David CRAVO" userId="ba75d8fe6eadcc5e" providerId="LiveId" clId="{FC976D47-49AC-41B6-B5F5-80E15325E9E0}" dt="2023-07-24T18:04:08.629" v="1744" actId="207"/>
        <pc:sldMkLst>
          <pc:docMk/>
          <pc:sldMk cId="413943743" sldId="272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413943743" sldId="272"/>
            <ac:spMk id="2" creationId="{2D26FE8B-6444-0394-663B-BDA96175BC6E}"/>
          </ac:spMkLst>
        </pc:spChg>
        <pc:spChg chg="mod">
          <ac:chgData name="David CRAVO" userId="ba75d8fe6eadcc5e" providerId="LiveId" clId="{FC976D47-49AC-41B6-B5F5-80E15325E9E0}" dt="2023-07-24T17:42:32.500" v="1654" actId="207"/>
          <ac:spMkLst>
            <pc:docMk/>
            <pc:sldMk cId="413943743" sldId="272"/>
            <ac:spMk id="3" creationId="{4D339D01-8B74-F443-F7B9-557E974CAD6D}"/>
          </ac:spMkLst>
        </pc:spChg>
        <pc:spChg chg="mod">
          <ac:chgData name="David CRAVO" userId="ba75d8fe6eadcc5e" providerId="LiveId" clId="{FC976D47-49AC-41B6-B5F5-80E15325E9E0}" dt="2023-07-24T18:04:08.629" v="1744" actId="207"/>
          <ac:spMkLst>
            <pc:docMk/>
            <pc:sldMk cId="413943743" sldId="272"/>
            <ac:spMk id="4" creationId="{773EA483-1E24-EE94-1A4D-7D5790C1C17F}"/>
          </ac:spMkLst>
        </pc:spChg>
      </pc:sldChg>
      <pc:sldChg chg="addSp modSp new mod">
        <pc:chgData name="David CRAVO" userId="ba75d8fe6eadcc5e" providerId="LiveId" clId="{FC976D47-49AC-41B6-B5F5-80E15325E9E0}" dt="2023-07-24T18:04:01.378" v="1742" actId="255"/>
        <pc:sldMkLst>
          <pc:docMk/>
          <pc:sldMk cId="3292843418" sldId="273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292843418" sldId="273"/>
            <ac:spMk id="2" creationId="{014ED3D8-0CB9-7CD2-EEEE-6F3289E7FDE2}"/>
          </ac:spMkLst>
        </pc:spChg>
        <pc:spChg chg="mod">
          <ac:chgData name="David CRAVO" userId="ba75d8fe6eadcc5e" providerId="LiveId" clId="{FC976D47-49AC-41B6-B5F5-80E15325E9E0}" dt="2023-07-24T17:42:36.821" v="1655" actId="207"/>
          <ac:spMkLst>
            <pc:docMk/>
            <pc:sldMk cId="3292843418" sldId="273"/>
            <ac:spMk id="3" creationId="{777BB645-1E15-8916-1A69-8C56BFAE2017}"/>
          </ac:spMkLst>
        </pc:spChg>
        <pc:spChg chg="mod">
          <ac:chgData name="David CRAVO" userId="ba75d8fe6eadcc5e" providerId="LiveId" clId="{FC976D47-49AC-41B6-B5F5-80E15325E9E0}" dt="2023-07-24T18:04:01.378" v="1742" actId="255"/>
          <ac:spMkLst>
            <pc:docMk/>
            <pc:sldMk cId="3292843418" sldId="273"/>
            <ac:spMk id="4" creationId="{4AF1B4D1-7CCC-F72A-9A2D-82F6B7C098A5}"/>
          </ac:spMkLst>
        </pc:spChg>
        <pc:picChg chg="add mod">
          <ac:chgData name="David CRAVO" userId="ba75d8fe6eadcc5e" providerId="LiveId" clId="{FC976D47-49AC-41B6-B5F5-80E15325E9E0}" dt="2023-07-24T17:47:43.642" v="1670" actId="1076"/>
          <ac:picMkLst>
            <pc:docMk/>
            <pc:sldMk cId="3292843418" sldId="273"/>
            <ac:picMk id="5" creationId="{EF6620BC-D60D-C08D-5187-DECBD9E3EB95}"/>
          </ac:picMkLst>
        </pc:picChg>
      </pc:sldChg>
      <pc:sldChg chg="addSp modSp new mod">
        <pc:chgData name="David CRAVO" userId="ba75d8fe6eadcc5e" providerId="LiveId" clId="{FC976D47-49AC-41B6-B5F5-80E15325E9E0}" dt="2023-07-24T18:03:46.955" v="1740" actId="255"/>
        <pc:sldMkLst>
          <pc:docMk/>
          <pc:sldMk cId="1159497511" sldId="274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159497511" sldId="274"/>
            <ac:spMk id="2" creationId="{197E074B-C42B-7D8B-6101-E4049D6B410A}"/>
          </ac:spMkLst>
        </pc:spChg>
        <pc:spChg chg="mod">
          <ac:chgData name="David CRAVO" userId="ba75d8fe6eadcc5e" providerId="LiveId" clId="{FC976D47-49AC-41B6-B5F5-80E15325E9E0}" dt="2023-07-24T17:42:41.815" v="1656" actId="207"/>
          <ac:spMkLst>
            <pc:docMk/>
            <pc:sldMk cId="1159497511" sldId="274"/>
            <ac:spMk id="3" creationId="{3AF8BBD9-3634-7E99-DF1C-75A3DBC59C3F}"/>
          </ac:spMkLst>
        </pc:spChg>
        <pc:spChg chg="mod">
          <ac:chgData name="David CRAVO" userId="ba75d8fe6eadcc5e" providerId="LiveId" clId="{FC976D47-49AC-41B6-B5F5-80E15325E9E0}" dt="2023-07-24T18:03:46.955" v="1740" actId="255"/>
          <ac:spMkLst>
            <pc:docMk/>
            <pc:sldMk cId="1159497511" sldId="274"/>
            <ac:spMk id="6" creationId="{BDF3C0A6-011D-522B-573A-372AB5A674DF}"/>
          </ac:spMkLst>
        </pc:spChg>
        <pc:picChg chg="add mod">
          <ac:chgData name="David CRAVO" userId="ba75d8fe6eadcc5e" providerId="LiveId" clId="{FC976D47-49AC-41B6-B5F5-80E15325E9E0}" dt="2023-07-24T17:57:08.022" v="1707" actId="1076"/>
          <ac:picMkLst>
            <pc:docMk/>
            <pc:sldMk cId="1159497511" sldId="274"/>
            <ac:picMk id="5" creationId="{84BA7A82-1BD2-3F7C-656C-20650B3E65BF}"/>
          </ac:picMkLst>
        </pc:picChg>
      </pc:sldChg>
      <pc:sldChg chg="addSp modSp new mod">
        <pc:chgData name="David CRAVO" userId="ba75d8fe6eadcc5e" providerId="LiveId" clId="{FC976D47-49AC-41B6-B5F5-80E15325E9E0}" dt="2023-07-24T18:03:33.379" v="1738" actId="255"/>
        <pc:sldMkLst>
          <pc:docMk/>
          <pc:sldMk cId="355940287" sldId="275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55940287" sldId="275"/>
            <ac:spMk id="2" creationId="{4F2BF798-7B6C-594A-0E65-95B1534F7A3A}"/>
          </ac:spMkLst>
        </pc:spChg>
        <pc:spChg chg="mod">
          <ac:chgData name="David CRAVO" userId="ba75d8fe6eadcc5e" providerId="LiveId" clId="{FC976D47-49AC-41B6-B5F5-80E15325E9E0}" dt="2023-07-24T17:42:48.041" v="1657" actId="207"/>
          <ac:spMkLst>
            <pc:docMk/>
            <pc:sldMk cId="355940287" sldId="275"/>
            <ac:spMk id="3" creationId="{B684746D-BE18-BDF4-304B-A5942A015E27}"/>
          </ac:spMkLst>
        </pc:spChg>
        <pc:spChg chg="mod">
          <ac:chgData name="David CRAVO" userId="ba75d8fe6eadcc5e" providerId="LiveId" clId="{FC976D47-49AC-41B6-B5F5-80E15325E9E0}" dt="2023-07-24T18:03:33.379" v="1738" actId="255"/>
          <ac:spMkLst>
            <pc:docMk/>
            <pc:sldMk cId="355940287" sldId="275"/>
            <ac:spMk id="4" creationId="{D54A16FB-BF03-2CCF-4E6E-AFFAFCB16257}"/>
          </ac:spMkLst>
        </pc:spChg>
        <pc:picChg chg="add mod">
          <ac:chgData name="David CRAVO" userId="ba75d8fe6eadcc5e" providerId="LiveId" clId="{FC976D47-49AC-41B6-B5F5-80E15325E9E0}" dt="2023-07-24T17:36:15.304" v="1609" actId="14100"/>
          <ac:picMkLst>
            <pc:docMk/>
            <pc:sldMk cId="355940287" sldId="275"/>
            <ac:picMk id="5" creationId="{C06A53A5-638B-9381-761C-DEFFE4A4EBD0}"/>
          </ac:picMkLst>
        </pc:picChg>
      </pc:sldChg>
      <pc:sldChg chg="addSp modSp new mod">
        <pc:chgData name="David CRAVO" userId="ba75d8fe6eadcc5e" providerId="LiveId" clId="{FC976D47-49AC-41B6-B5F5-80E15325E9E0}" dt="2023-07-24T18:03:26.008" v="1736" actId="255"/>
        <pc:sldMkLst>
          <pc:docMk/>
          <pc:sldMk cId="1614750927" sldId="276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614750927" sldId="276"/>
            <ac:spMk id="2" creationId="{CA4C5CEF-9696-CB81-270C-430F3573708F}"/>
          </ac:spMkLst>
        </pc:spChg>
        <pc:spChg chg="mod">
          <ac:chgData name="David CRAVO" userId="ba75d8fe6eadcc5e" providerId="LiveId" clId="{FC976D47-49AC-41B6-B5F5-80E15325E9E0}" dt="2023-07-24T17:42:55.150" v="1658" actId="207"/>
          <ac:spMkLst>
            <pc:docMk/>
            <pc:sldMk cId="1614750927" sldId="276"/>
            <ac:spMk id="3" creationId="{9437E2A0-0E6D-524B-87DD-9CD3792DA6E6}"/>
          </ac:spMkLst>
        </pc:spChg>
        <pc:spChg chg="mod">
          <ac:chgData name="David CRAVO" userId="ba75d8fe6eadcc5e" providerId="LiveId" clId="{FC976D47-49AC-41B6-B5F5-80E15325E9E0}" dt="2023-07-24T18:03:26.008" v="1736" actId="255"/>
          <ac:spMkLst>
            <pc:docMk/>
            <pc:sldMk cId="1614750927" sldId="276"/>
            <ac:spMk id="4" creationId="{470C0DD9-F40E-0C7A-B756-380E65EB5064}"/>
          </ac:spMkLst>
        </pc:spChg>
        <pc:picChg chg="add mod">
          <ac:chgData name="David CRAVO" userId="ba75d8fe6eadcc5e" providerId="LiveId" clId="{FC976D47-49AC-41B6-B5F5-80E15325E9E0}" dt="2023-07-22T15:00:11.238" v="876" actId="962"/>
          <ac:picMkLst>
            <pc:docMk/>
            <pc:sldMk cId="1614750927" sldId="276"/>
            <ac:picMk id="5" creationId="{0F0703B5-D216-6F48-68C7-912DE8A233F7}"/>
          </ac:picMkLst>
        </pc:picChg>
      </pc:sldChg>
      <pc:sldChg chg="addSp modSp new mod">
        <pc:chgData name="David CRAVO" userId="ba75d8fe6eadcc5e" providerId="LiveId" clId="{FC976D47-49AC-41B6-B5F5-80E15325E9E0}" dt="2023-07-24T18:03:17.048" v="1734" actId="255"/>
        <pc:sldMkLst>
          <pc:docMk/>
          <pc:sldMk cId="2246804402" sldId="277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2246804402" sldId="277"/>
            <ac:spMk id="2" creationId="{EAFD7B81-E42E-FDAE-03DA-A2AF4B34D9A8}"/>
          </ac:spMkLst>
        </pc:spChg>
        <pc:spChg chg="mod">
          <ac:chgData name="David CRAVO" userId="ba75d8fe6eadcc5e" providerId="LiveId" clId="{FC976D47-49AC-41B6-B5F5-80E15325E9E0}" dt="2023-07-24T17:43:00.381" v="1659" actId="207"/>
          <ac:spMkLst>
            <pc:docMk/>
            <pc:sldMk cId="2246804402" sldId="277"/>
            <ac:spMk id="3" creationId="{9717B411-9B4D-3D36-8CE0-72C85C0C0987}"/>
          </ac:spMkLst>
        </pc:spChg>
        <pc:spChg chg="mod">
          <ac:chgData name="David CRAVO" userId="ba75d8fe6eadcc5e" providerId="LiveId" clId="{FC976D47-49AC-41B6-B5F5-80E15325E9E0}" dt="2023-07-24T18:03:17.048" v="1734" actId="255"/>
          <ac:spMkLst>
            <pc:docMk/>
            <pc:sldMk cId="2246804402" sldId="277"/>
            <ac:spMk id="4" creationId="{F7E868BD-0697-FA90-2CF0-447B376D91DC}"/>
          </ac:spMkLst>
        </pc:spChg>
        <pc:picChg chg="add mod">
          <ac:chgData name="David CRAVO" userId="ba75d8fe6eadcc5e" providerId="LiveId" clId="{FC976D47-49AC-41B6-B5F5-80E15325E9E0}" dt="2023-07-24T17:33:59.198" v="1597" actId="14100"/>
          <ac:picMkLst>
            <pc:docMk/>
            <pc:sldMk cId="2246804402" sldId="277"/>
            <ac:picMk id="5" creationId="{D27B4814-2C54-45A2-66A7-99BFA197EA6D}"/>
          </ac:picMkLst>
        </pc:picChg>
      </pc:sldChg>
      <pc:sldChg chg="addSp modSp new mod">
        <pc:chgData name="David CRAVO" userId="ba75d8fe6eadcc5e" providerId="LiveId" clId="{FC976D47-49AC-41B6-B5F5-80E15325E9E0}" dt="2023-07-24T18:02:57.075" v="1732" actId="255"/>
        <pc:sldMkLst>
          <pc:docMk/>
          <pc:sldMk cId="3148018332" sldId="278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148018332" sldId="278"/>
            <ac:spMk id="2" creationId="{A7A7692D-8DD4-2270-D57C-395C9E6E8C13}"/>
          </ac:spMkLst>
        </pc:spChg>
        <pc:spChg chg="mod">
          <ac:chgData name="David CRAVO" userId="ba75d8fe6eadcc5e" providerId="LiveId" clId="{FC976D47-49AC-41B6-B5F5-80E15325E9E0}" dt="2023-07-24T17:43:05.679" v="1660" actId="207"/>
          <ac:spMkLst>
            <pc:docMk/>
            <pc:sldMk cId="3148018332" sldId="278"/>
            <ac:spMk id="3" creationId="{9CB63768-7800-95B9-4695-0A02B92165C3}"/>
          </ac:spMkLst>
        </pc:spChg>
        <pc:spChg chg="mod">
          <ac:chgData name="David CRAVO" userId="ba75d8fe6eadcc5e" providerId="LiveId" clId="{FC976D47-49AC-41B6-B5F5-80E15325E9E0}" dt="2023-07-24T18:02:57.075" v="1732" actId="255"/>
          <ac:spMkLst>
            <pc:docMk/>
            <pc:sldMk cId="3148018332" sldId="278"/>
            <ac:spMk id="4" creationId="{69C76819-F36D-767B-4002-95F152A2168D}"/>
          </ac:spMkLst>
        </pc:spChg>
        <pc:picChg chg="add mod">
          <ac:chgData name="David CRAVO" userId="ba75d8fe6eadcc5e" providerId="LiveId" clId="{FC976D47-49AC-41B6-B5F5-80E15325E9E0}" dt="2023-07-24T17:27:03.301" v="1559" actId="14100"/>
          <ac:picMkLst>
            <pc:docMk/>
            <pc:sldMk cId="3148018332" sldId="278"/>
            <ac:picMk id="5" creationId="{30514865-1408-D672-BC2B-80C67C9C5CC4}"/>
          </ac:picMkLst>
        </pc:picChg>
        <pc:picChg chg="add mod">
          <ac:chgData name="David CRAVO" userId="ba75d8fe6eadcc5e" providerId="LiveId" clId="{FC976D47-49AC-41B6-B5F5-80E15325E9E0}" dt="2023-07-22T15:16:57.928" v="1191" actId="1076"/>
          <ac:picMkLst>
            <pc:docMk/>
            <pc:sldMk cId="3148018332" sldId="278"/>
            <ac:picMk id="7" creationId="{FAD05BC6-B8EC-42E6-E546-AC38798A7777}"/>
          </ac:picMkLst>
        </pc:picChg>
      </pc:sldChg>
      <pc:sldChg chg="addSp modSp new mod">
        <pc:chgData name="David CRAVO" userId="ba75d8fe6eadcc5e" providerId="LiveId" clId="{FC976D47-49AC-41B6-B5F5-80E15325E9E0}" dt="2023-07-24T18:07:34.739" v="1754" actId="14100"/>
        <pc:sldMkLst>
          <pc:docMk/>
          <pc:sldMk cId="394326024" sldId="279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94326024" sldId="279"/>
            <ac:spMk id="2" creationId="{EDD20F79-E563-EB9F-E369-1CF88F4C49EA}"/>
          </ac:spMkLst>
        </pc:spChg>
        <pc:spChg chg="mod">
          <ac:chgData name="David CRAVO" userId="ba75d8fe6eadcc5e" providerId="LiveId" clId="{FC976D47-49AC-41B6-B5F5-80E15325E9E0}" dt="2023-07-24T17:43:10.030" v="1661" actId="207"/>
          <ac:spMkLst>
            <pc:docMk/>
            <pc:sldMk cId="394326024" sldId="279"/>
            <ac:spMk id="3" creationId="{E53A2475-2970-7C1F-B77F-0A58ACE04A7A}"/>
          </ac:spMkLst>
        </pc:spChg>
        <pc:spChg chg="mod">
          <ac:chgData name="David CRAVO" userId="ba75d8fe6eadcc5e" providerId="LiveId" clId="{FC976D47-49AC-41B6-B5F5-80E15325E9E0}" dt="2023-07-24T18:02:46.848" v="1730" actId="207"/>
          <ac:spMkLst>
            <pc:docMk/>
            <pc:sldMk cId="394326024" sldId="279"/>
            <ac:spMk id="4" creationId="{E31C6AA6-8FB8-E1C5-FA96-1421E6B2BD27}"/>
          </ac:spMkLst>
        </pc:spChg>
        <pc:picChg chg="add mod">
          <ac:chgData name="David CRAVO" userId="ba75d8fe6eadcc5e" providerId="LiveId" clId="{FC976D47-49AC-41B6-B5F5-80E15325E9E0}" dt="2023-07-24T17:43:50.404" v="1664" actId="14100"/>
          <ac:picMkLst>
            <pc:docMk/>
            <pc:sldMk cId="394326024" sldId="279"/>
            <ac:picMk id="5" creationId="{D1026E9E-85FD-332C-AE8E-F4D2FA1BAFBD}"/>
          </ac:picMkLst>
        </pc:picChg>
        <pc:picChg chg="add mod">
          <ac:chgData name="David CRAVO" userId="ba75d8fe6eadcc5e" providerId="LiveId" clId="{FC976D47-49AC-41B6-B5F5-80E15325E9E0}" dt="2023-07-24T18:07:34.739" v="1754" actId="14100"/>
          <ac:picMkLst>
            <pc:docMk/>
            <pc:sldMk cId="394326024" sldId="279"/>
            <ac:picMk id="7" creationId="{B9254C10-395C-F883-26F9-68C4E5449CB5}"/>
          </ac:picMkLst>
        </pc:picChg>
      </pc:sldChg>
      <pc:sldChg chg="addSp delSp modSp new mod">
        <pc:chgData name="David CRAVO" userId="ba75d8fe6eadcc5e" providerId="LiveId" clId="{FC976D47-49AC-41B6-B5F5-80E15325E9E0}" dt="2023-07-24T18:02:38.306" v="1728" actId="207"/>
        <pc:sldMkLst>
          <pc:docMk/>
          <pc:sldMk cId="3550938122" sldId="280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550938122" sldId="280"/>
            <ac:spMk id="2" creationId="{8B33BAA7-C2BF-BD75-358A-31248AA88976}"/>
          </ac:spMkLst>
        </pc:spChg>
        <pc:spChg chg="mod">
          <ac:chgData name="David CRAVO" userId="ba75d8fe6eadcc5e" providerId="LiveId" clId="{FC976D47-49AC-41B6-B5F5-80E15325E9E0}" dt="2023-07-24T17:43:16.596" v="1662" actId="207"/>
          <ac:spMkLst>
            <pc:docMk/>
            <pc:sldMk cId="3550938122" sldId="280"/>
            <ac:spMk id="3" creationId="{6633D9BC-8EC6-9E8A-104E-55E5AA66ADB0}"/>
          </ac:spMkLst>
        </pc:spChg>
        <pc:spChg chg="mod">
          <ac:chgData name="David CRAVO" userId="ba75d8fe6eadcc5e" providerId="LiveId" clId="{FC976D47-49AC-41B6-B5F5-80E15325E9E0}" dt="2023-07-24T18:02:38.306" v="1728" actId="207"/>
          <ac:spMkLst>
            <pc:docMk/>
            <pc:sldMk cId="3550938122" sldId="280"/>
            <ac:spMk id="4" creationId="{CE2DE4D9-3E8B-EE81-3570-7D5B9524CD5F}"/>
          </ac:spMkLst>
        </pc:spChg>
        <pc:picChg chg="add mod">
          <ac:chgData name="David CRAVO" userId="ba75d8fe6eadcc5e" providerId="LiveId" clId="{FC976D47-49AC-41B6-B5F5-80E15325E9E0}" dt="2023-07-24T17:23:26.646" v="1551" actId="14100"/>
          <ac:picMkLst>
            <pc:docMk/>
            <pc:sldMk cId="3550938122" sldId="280"/>
            <ac:picMk id="5" creationId="{1B7C8E22-C0ED-274F-D8DB-A11E3F9F1687}"/>
          </ac:picMkLst>
        </pc:picChg>
        <pc:picChg chg="add del mod">
          <ac:chgData name="David CRAVO" userId="ba75d8fe6eadcc5e" providerId="LiveId" clId="{FC976D47-49AC-41B6-B5F5-80E15325E9E0}" dt="2023-07-22T15:19:12.801" v="1206" actId="478"/>
          <ac:picMkLst>
            <pc:docMk/>
            <pc:sldMk cId="3550938122" sldId="280"/>
            <ac:picMk id="7" creationId="{C7514B89-DB22-CFF8-F69F-9874F476598C}"/>
          </ac:picMkLst>
        </pc:picChg>
        <pc:picChg chg="add mod">
          <ac:chgData name="David CRAVO" userId="ba75d8fe6eadcc5e" providerId="LiveId" clId="{FC976D47-49AC-41B6-B5F5-80E15325E9E0}" dt="2023-07-24T17:23:29.477" v="1552" actId="1076"/>
          <ac:picMkLst>
            <pc:docMk/>
            <pc:sldMk cId="3550938122" sldId="280"/>
            <ac:picMk id="9" creationId="{27CA281D-6860-C2A5-6445-9C17DBAE07E8}"/>
          </ac:picMkLst>
        </pc:picChg>
      </pc:sldChg>
      <pc:sldChg chg="addSp modSp new mod">
        <pc:chgData name="David CRAVO" userId="ba75d8fe6eadcc5e" providerId="LiveId" clId="{FC976D47-49AC-41B6-B5F5-80E15325E9E0}" dt="2023-07-24T18:02:29.743" v="1726" actId="207"/>
        <pc:sldMkLst>
          <pc:docMk/>
          <pc:sldMk cId="311578122" sldId="281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11578122" sldId="281"/>
            <ac:spMk id="2" creationId="{EDC6005F-0663-CC75-4488-E079C6847B13}"/>
          </ac:spMkLst>
        </pc:spChg>
        <pc:spChg chg="mod">
          <ac:chgData name="David CRAVO" userId="ba75d8fe6eadcc5e" providerId="LiveId" clId="{FC976D47-49AC-41B6-B5F5-80E15325E9E0}" dt="2023-07-24T17:43:22.746" v="1663" actId="207"/>
          <ac:spMkLst>
            <pc:docMk/>
            <pc:sldMk cId="311578122" sldId="281"/>
            <ac:spMk id="3" creationId="{D759DE24-EE4D-099D-C9CF-51C4AD298730}"/>
          </ac:spMkLst>
        </pc:spChg>
        <pc:spChg chg="mod">
          <ac:chgData name="David CRAVO" userId="ba75d8fe6eadcc5e" providerId="LiveId" clId="{FC976D47-49AC-41B6-B5F5-80E15325E9E0}" dt="2023-07-24T18:02:29.743" v="1726" actId="207"/>
          <ac:spMkLst>
            <pc:docMk/>
            <pc:sldMk cId="311578122" sldId="281"/>
            <ac:spMk id="4" creationId="{6992EED1-397E-9D4E-75FF-2A2C86818C95}"/>
          </ac:spMkLst>
        </pc:spChg>
        <pc:picChg chg="add mod">
          <ac:chgData name="David CRAVO" userId="ba75d8fe6eadcc5e" providerId="LiveId" clId="{FC976D47-49AC-41B6-B5F5-80E15325E9E0}" dt="2023-07-24T17:24:10.618" v="1556" actId="1076"/>
          <ac:picMkLst>
            <pc:docMk/>
            <pc:sldMk cId="311578122" sldId="281"/>
            <ac:picMk id="5" creationId="{8ACB776A-B2A0-0592-D609-B0CD5F13FB3A}"/>
          </ac:picMkLst>
        </pc:picChg>
        <pc:picChg chg="add mod">
          <ac:chgData name="David CRAVO" userId="ba75d8fe6eadcc5e" providerId="LiveId" clId="{FC976D47-49AC-41B6-B5F5-80E15325E9E0}" dt="2023-07-24T17:24:22.516" v="1558" actId="14100"/>
          <ac:picMkLst>
            <pc:docMk/>
            <pc:sldMk cId="311578122" sldId="281"/>
            <ac:picMk id="7" creationId="{60346234-A7E7-B5EE-97A1-2DC5A2F3EC55}"/>
          </ac:picMkLst>
        </pc:picChg>
      </pc:sldChg>
      <pc:sldChg chg="modSp new mod">
        <pc:chgData name="David CRAVO" userId="ba75d8fe6eadcc5e" providerId="LiveId" clId="{FC976D47-49AC-41B6-B5F5-80E15325E9E0}" dt="2023-07-24T18:02:21.238" v="1724" actId="207"/>
        <pc:sldMkLst>
          <pc:docMk/>
          <pc:sldMk cId="1190090114" sldId="282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190090114" sldId="282"/>
            <ac:spMk id="2" creationId="{25632317-5254-3F1A-3C29-C98EE791C044}"/>
          </ac:spMkLst>
        </pc:spChg>
        <pc:spChg chg="mod">
          <ac:chgData name="David CRAVO" userId="ba75d8fe6eadcc5e" providerId="LiveId" clId="{FC976D47-49AC-41B6-B5F5-80E15325E9E0}" dt="2023-07-24T17:38:49.414" v="1628"/>
          <ac:spMkLst>
            <pc:docMk/>
            <pc:sldMk cId="1190090114" sldId="282"/>
            <ac:spMk id="3" creationId="{CAE97202-906B-7A0F-DD47-9A2124329C5F}"/>
          </ac:spMkLst>
        </pc:spChg>
        <pc:spChg chg="mod">
          <ac:chgData name="David CRAVO" userId="ba75d8fe6eadcc5e" providerId="LiveId" clId="{FC976D47-49AC-41B6-B5F5-80E15325E9E0}" dt="2023-07-24T18:02:21.238" v="1724" actId="207"/>
          <ac:spMkLst>
            <pc:docMk/>
            <pc:sldMk cId="1190090114" sldId="282"/>
            <ac:spMk id="4" creationId="{F390FBFF-C112-630C-EE0E-BC89AE7155AD}"/>
          </ac:spMkLst>
        </pc:spChg>
      </pc:sldChg>
      <pc:sldChg chg="addSp delSp modSp new mod">
        <pc:chgData name="David CRAVO" userId="ba75d8fe6eadcc5e" providerId="LiveId" clId="{FC976D47-49AC-41B6-B5F5-80E15325E9E0}" dt="2023-07-24T19:02:39.389" v="1803" actId="1076"/>
        <pc:sldMkLst>
          <pc:docMk/>
          <pc:sldMk cId="311947478" sldId="283"/>
        </pc:sldMkLst>
        <pc:spChg chg="del">
          <ac:chgData name="David CRAVO" userId="ba75d8fe6eadcc5e" providerId="LiveId" clId="{FC976D47-49AC-41B6-B5F5-80E15325E9E0}" dt="2023-07-24T18:02:11.482" v="1722" actId="478"/>
          <ac:spMkLst>
            <pc:docMk/>
            <pc:sldMk cId="311947478" sldId="283"/>
            <ac:spMk id="2" creationId="{33AE01D4-AA48-8438-8E53-2503CBE4A027}"/>
          </ac:spMkLst>
        </pc:spChg>
        <pc:spChg chg="del">
          <ac:chgData name="David CRAVO" userId="ba75d8fe6eadcc5e" providerId="LiveId" clId="{FC976D47-49AC-41B6-B5F5-80E15325E9E0}" dt="2023-07-22T15:26:53.821" v="1435" actId="478"/>
          <ac:spMkLst>
            <pc:docMk/>
            <pc:sldMk cId="311947478" sldId="283"/>
            <ac:spMk id="2" creationId="{58D80CD6-263B-FA36-C787-16006A3A0FD7}"/>
          </ac:spMkLst>
        </pc:spChg>
        <pc:spChg chg="mod">
          <ac:chgData name="David CRAVO" userId="ba75d8fe6eadcc5e" providerId="LiveId" clId="{FC976D47-49AC-41B6-B5F5-80E15325E9E0}" dt="2023-07-24T19:02:36.231" v="1802" actId="1076"/>
          <ac:spMkLst>
            <pc:docMk/>
            <pc:sldMk cId="311947478" sldId="283"/>
            <ac:spMk id="3" creationId="{6536ACD6-4078-43D7-7433-42C3EC9C8FA7}"/>
          </ac:spMkLst>
        </pc:spChg>
        <pc:picChg chg="add mod">
          <ac:chgData name="David CRAVO" userId="ba75d8fe6eadcc5e" providerId="LiveId" clId="{FC976D47-49AC-41B6-B5F5-80E15325E9E0}" dt="2023-07-24T19:02:23.677" v="1799" actId="1076"/>
          <ac:picMkLst>
            <pc:docMk/>
            <pc:sldMk cId="311947478" sldId="283"/>
            <ac:picMk id="4" creationId="{4D3ED15D-C62B-1F02-AC2E-1D89E0C4A095}"/>
          </ac:picMkLst>
        </pc:picChg>
        <pc:picChg chg="add del mod">
          <ac:chgData name="David CRAVO" userId="ba75d8fe6eadcc5e" providerId="LiveId" clId="{FC976D47-49AC-41B6-B5F5-80E15325E9E0}" dt="2023-07-22T15:27:52.659" v="1442" actId="478"/>
          <ac:picMkLst>
            <pc:docMk/>
            <pc:sldMk cId="311947478" sldId="283"/>
            <ac:picMk id="5" creationId="{FB4B4D80-01C8-B3C9-1560-4ABA44208EB4}"/>
          </ac:picMkLst>
        </pc:picChg>
        <pc:picChg chg="add mod">
          <ac:chgData name="David CRAVO" userId="ba75d8fe6eadcc5e" providerId="LiveId" clId="{FC976D47-49AC-41B6-B5F5-80E15325E9E0}" dt="2023-07-24T19:02:39.389" v="1803" actId="1076"/>
          <ac:picMkLst>
            <pc:docMk/>
            <pc:sldMk cId="311947478" sldId="283"/>
            <ac:picMk id="7" creationId="{309DDAB7-8435-CA54-4D5A-BDAC5A5DFACD}"/>
          </ac:picMkLst>
        </pc:picChg>
      </pc:sldChg>
      <pc:sldChg chg="addSp modSp new mod">
        <pc:chgData name="David CRAVO" userId="ba75d8fe6eadcc5e" providerId="LiveId" clId="{FC976D47-49AC-41B6-B5F5-80E15325E9E0}" dt="2023-07-24T18:41:15.136" v="1792" actId="14100"/>
        <pc:sldMkLst>
          <pc:docMk/>
          <pc:sldMk cId="2409160448" sldId="284"/>
        </pc:sldMkLst>
        <pc:spChg chg="mod">
          <ac:chgData name="David CRAVO" userId="ba75d8fe6eadcc5e" providerId="LiveId" clId="{FC976D47-49AC-41B6-B5F5-80E15325E9E0}" dt="2023-07-24T18:38:50.624" v="1756"/>
          <ac:spMkLst>
            <pc:docMk/>
            <pc:sldMk cId="2409160448" sldId="284"/>
            <ac:spMk id="2" creationId="{E52C1316-1B22-7054-1886-89D615855E64}"/>
          </ac:spMkLst>
        </pc:spChg>
        <pc:spChg chg="mod">
          <ac:chgData name="David CRAVO" userId="ba75d8fe6eadcc5e" providerId="LiveId" clId="{FC976D47-49AC-41B6-B5F5-80E15325E9E0}" dt="2023-07-24T18:39:46.371" v="1783" actId="1076"/>
          <ac:spMkLst>
            <pc:docMk/>
            <pc:sldMk cId="2409160448" sldId="284"/>
            <ac:spMk id="3" creationId="{AD5B25AE-D833-A29A-3D3F-E74B4375E808}"/>
          </ac:spMkLst>
        </pc:spChg>
        <pc:picChg chg="add mod">
          <ac:chgData name="David CRAVO" userId="ba75d8fe6eadcc5e" providerId="LiveId" clId="{FC976D47-49AC-41B6-B5F5-80E15325E9E0}" dt="2023-07-24T18:40:49.516" v="1789" actId="14100"/>
          <ac:picMkLst>
            <pc:docMk/>
            <pc:sldMk cId="2409160448" sldId="284"/>
            <ac:picMk id="6" creationId="{776A4C71-D9F5-B23F-48B0-309BF08A4040}"/>
          </ac:picMkLst>
        </pc:picChg>
        <pc:picChg chg="add mod">
          <ac:chgData name="David CRAVO" userId="ba75d8fe6eadcc5e" providerId="LiveId" clId="{FC976D47-49AC-41B6-B5F5-80E15325E9E0}" dt="2023-07-24T18:41:15.136" v="1792" actId="14100"/>
          <ac:picMkLst>
            <pc:docMk/>
            <pc:sldMk cId="2409160448" sldId="284"/>
            <ac:picMk id="8" creationId="{BA1F0E50-5B65-7A93-E5B1-D9DFEB702903}"/>
          </ac:picMkLst>
        </pc:picChg>
      </pc:sldChg>
      <pc:sldMasterChg chg="setBg">
        <pc:chgData name="David CRAVO" userId="ba75d8fe6eadcc5e" providerId="LiveId" clId="{FC976D47-49AC-41B6-B5F5-80E15325E9E0}" dt="2023-07-24T17:29:00.212" v="1566"/>
        <pc:sldMasterMkLst>
          <pc:docMk/>
          <pc:sldMasterMk cId="2975574289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5E5F1-EE6C-4DDA-A64A-4A7E1B769C0F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4BCEC-7BEF-48F3-BAE7-6E7118127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35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995B3-C180-E3C2-39F7-1C753114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41AD8-E195-5351-6BB2-F8352E2AC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6BD918-B120-6696-EB45-99C64BF7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C165-939D-4C2D-9542-B44F6E2825A5}" type="datetime1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107CEF-E2E7-02D7-B1B1-8DD2C5BD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19C4E-E1D8-0625-84D2-7881F580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11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F29A4-9E95-4CD6-FC0B-33B41C51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57DD42-C966-C57F-DC60-FF603E950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BD594D-EAA4-CE8D-DE37-0E80720A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C5AA-3FBC-4DAA-9217-D493E9F19B50}" type="datetime1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4E62B1-565B-CC63-7178-35892099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AE3EA7-F181-84CE-796A-7B47C0E0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8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143E82-61DE-0D64-8615-BE62B3C11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E49D14-88E0-20B1-FF20-4EF0D685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F8BFB5-B6DC-BE91-7BD0-91223105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9F6D-8482-4128-8FCA-8144767BE6C4}" type="datetime1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485917-B81B-A926-3532-CFCBB8AE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51FD9-1044-77AB-B30D-A94E88D1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0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5856C-04FD-894D-A556-0BDC171C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75459-6624-0204-1810-E35D7C64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7F9FE-9975-142A-F3C1-C8952958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3D7C-1675-4C21-9257-3FD792C1F061}" type="datetime1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4508E-D9FB-9FC9-CDE3-84F7C13C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572245-48DC-04A5-EFAD-68B84441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80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1FA8F-0077-DBDE-0D5C-019821D8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4885AA-F933-28A7-6262-2C2DE338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CBDE35-7D38-74A2-C3A9-E1C3375C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F9A-3224-4398-9514-FB6D3DC5456A}" type="datetime1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5B13AE-7189-DE70-8525-B40AD3F7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D216F-A592-8AC9-EE1D-1676C602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004A4-FC96-AF12-B819-69AE88B0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CD614-1229-C31E-19B6-FAECF5B03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806954-D5CA-D839-C224-1C04BF7C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017198-A0CD-9518-9536-599329B1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C119-3DB6-4E1E-8216-07E9588BE929}" type="datetime1">
              <a:rPr lang="fr-FR" smtClean="0"/>
              <a:t>24/07/2023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ACC38F-945C-147B-D081-85D41C60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3C5272-3165-70DC-CC83-4C2769A7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9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D64B0-2DB5-1C3B-FBF0-39B55A4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4ED5B1-DFA6-177C-76F4-7E744A047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412E47-CE09-3295-CBFD-6C6CA13DF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12434C-9937-475E-69DB-C64277C12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768C92-D02E-D116-325F-9272EBBEC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09E1B9-092E-1A6D-72A7-FB3F51BF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A5F-7A06-4AD9-937A-0FD19272026B}" type="datetime1">
              <a:rPr lang="fr-FR" smtClean="0"/>
              <a:t>24/07/2023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C4FF3F-03EA-3D89-2A6E-ECDA2D2E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EACF09-B130-4B9A-E4A6-86C61C1E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2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A0CF8-CBC7-893C-6C8A-C604ED2B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A7363D-8A8F-B5D2-3B8A-AFFE37F7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557-93DB-4E53-B9EE-2B01B9036448}" type="datetime1">
              <a:rPr lang="fr-FR" smtClean="0"/>
              <a:t>24/07/2023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0031F-5538-8506-E0DE-52AD3977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B71553-7A8C-EAC7-75F9-4ECFCBD4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03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7371ED-6621-2F9F-9528-52DAE0C4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BBCD-B674-42DF-BB1A-61B10D8D62B1}" type="datetime1">
              <a:rPr lang="fr-FR" smtClean="0"/>
              <a:t>24/07/2023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4BEBE7-3C30-5B3F-8529-15F3C6AD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A0DEB0-5110-D0BC-B554-2C351645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51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A83C7-AA7D-1DB9-0A5F-F5CF8FE8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45194-C9A7-3E00-318E-EA20910D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E9AA0-19D5-B166-91B3-0C788F3EF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ABDC08-7589-70DB-1E1E-A14732B1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9FD7-7F80-4DBA-AE18-9F9D2F04883B}" type="datetime1">
              <a:rPr lang="fr-FR" smtClean="0"/>
              <a:t>24/07/2023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8C229C-7AAC-F6F8-99B1-C079E483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C63B20-5FB0-54E8-2E2A-31ADC0B6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7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84BDF-84DF-73C0-BFD2-9F5925F1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7F44B3-323B-FAC7-61D1-66D004248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015175-662A-8FBC-FE31-77765BB4E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A8D554-9296-25BE-4471-FC1D57B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865D-A881-4B26-98D6-CFA577E18C24}" type="datetime1">
              <a:rPr lang="fr-FR" smtClean="0"/>
              <a:t>24/07/2023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23ADF8-BE55-D02A-65EC-DD0EAFFC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FC4006-D563-FE22-A1E1-1E2444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0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B88FB5-F292-1CE0-33A4-8F21136E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E4EA8-B194-3286-F1CB-01C19EEBB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5CEC33-9B41-EBCF-FABA-D4FCEFCD8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68F64-9063-4BFC-8B75-EB614AD88861}" type="datetime1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4839CF-F8E7-C120-5D6C-BC78FDD2B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876F2-983D-2FD9-D114-0A70D317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574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4026D-8149-7322-65C6-E63461EE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726"/>
            <a:ext cx="9144000" cy="2594812"/>
          </a:xfrm>
        </p:spPr>
        <p:txBody>
          <a:bodyPr>
            <a:normAutofit fontScale="90000"/>
          </a:bodyPr>
          <a:lstStyle/>
          <a:p>
            <a:br>
              <a:rPr lang="fr-FR" dirty="0">
                <a:solidFill>
                  <a:schemeClr val="accent4"/>
                </a:solidFill>
              </a:rPr>
            </a:b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Patron de conception Observateur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90CF81-A798-F78F-6F46-7A9CBD42E2B0}"/>
              </a:ext>
            </a:extLst>
          </p:cNvPr>
          <p:cNvSpPr txBox="1"/>
          <p:nvPr/>
        </p:nvSpPr>
        <p:spPr>
          <a:xfrm>
            <a:off x="1413164" y="785091"/>
            <a:ext cx="9541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solidFill>
                  <a:schemeClr val="accent2">
                    <a:lumMod val="50000"/>
                  </a:schemeClr>
                </a:solidFill>
              </a:rPr>
              <a:t>Design Pattern Observer</a:t>
            </a:r>
            <a:endParaRPr lang="fr-FR" sz="7200" dirty="0"/>
          </a:p>
        </p:txBody>
      </p:sp>
      <p:pic>
        <p:nvPicPr>
          <p:cNvPr id="9" name="Image 8" descr="Une image contenant Police, cercle, Graphique, logo&#10;&#10;Description générée automatiquement">
            <a:extLst>
              <a:ext uri="{FF2B5EF4-FFF2-40B4-BE49-F238E27FC236}">
                <a16:creationId xmlns:a16="http://schemas.microsoft.com/office/drawing/2014/main" id="{8FE82556-B999-9419-D915-A2AFEACCE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146" y="4972844"/>
            <a:ext cx="1510361" cy="151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58E83-FE1F-F8A9-7F24-F01B07E0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3 Mise en œuvre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29E7F3-39B3-1CB7-6FE6-4DEFAA5C0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7990"/>
            <a:ext cx="9268326" cy="436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3.3 Enregistrement des Observateurs auprès des Sujets</a:t>
            </a:r>
          </a:p>
        </p:txBody>
      </p:sp>
      <p:pic>
        <p:nvPicPr>
          <p:cNvPr id="5" name="Image 4" descr="Une image contenant texte, capture d’écran, Rectangle, ligne&#10;&#10;Description générée automatiquement">
            <a:extLst>
              <a:ext uri="{FF2B5EF4-FFF2-40B4-BE49-F238E27FC236}">
                <a16:creationId xmlns:a16="http://schemas.microsoft.com/office/drawing/2014/main" id="{DDEA6788-40E3-069A-DBD2-C9F7D372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37915"/>
            <a:ext cx="10631905" cy="469008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745DBD-1F0A-AEB2-8188-A555A722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10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7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6D7CB-3BAC-6EE1-4E8F-B63DB7CE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4 Avantages et 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5A8337-ACA2-8572-0F05-B8713D51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4.1 Avantages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Séparation des préoccupations</a:t>
            </a:r>
          </a:p>
          <a:p>
            <a:r>
              <a:rPr lang="fr-FR" dirty="0"/>
              <a:t>Réutilisabilité du code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FA5F33-5A4D-C3AE-5004-2265B5C4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11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28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8397D-D85C-0650-B503-45576EA1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4 Avantages et 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04B56A-0826-0F80-0CF5-F3BDD13A3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8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4.2 Inconvénients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souscripteurs sont avertis dans un ordre aléatoire.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3641D-1A69-A1CA-A8AB-E1383726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12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2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6FE8B-6444-0394-663B-BDA96175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339D01-8B74-F443-F7B9-557E974C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5.1 Contexte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personne souhaitant connaître sa position utilise un récepteur GPS. Ce récepteur reçoit des informations d’un  satellite et peut alors calculer sa position.</a:t>
            </a:r>
          </a:p>
          <a:p>
            <a:pPr marL="0" indent="0">
              <a:buNone/>
            </a:pP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/>
              <a:t>Nous pouvons déjà identifier deux acteurs : </a:t>
            </a:r>
          </a:p>
          <a:p>
            <a:pPr marL="0" indent="0">
              <a:buNone/>
            </a:pPr>
            <a:r>
              <a:rPr lang="fr-FR" dirty="0"/>
              <a:t>•	Le satellite qui va être l’objet Sujet (Diffuseur) ;</a:t>
            </a:r>
          </a:p>
          <a:p>
            <a:pPr marL="0" indent="0">
              <a:buNone/>
            </a:pPr>
            <a:r>
              <a:rPr lang="fr-FR" dirty="0"/>
              <a:t>•	Le récepteur GPS qui va être l’objet Observateur (Souscripteur).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3EA483-1E24-EE94-1A4D-7D5790C1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13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ED3D8-0CB9-7CD2-EEEE-6F3289E7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7BB645-1E15-8916-1A69-8C56BFAE2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869"/>
            <a:ext cx="10515600" cy="544596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5.2 Diagramme UML</a:t>
            </a:r>
          </a:p>
        </p:txBody>
      </p:sp>
      <p:pic>
        <p:nvPicPr>
          <p:cNvPr id="5" name="Image 4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EF6620BC-D60D-C08D-5187-DECBD9E3E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7" y="1819465"/>
            <a:ext cx="11234367" cy="504699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F1B4D1-7CCC-F72A-9A2D-82F6B7C0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14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43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E074B-C42B-7D8B-6101-E4049D6B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8BBD9-3634-7E99-DF1C-75A3DBC5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 Implémentation</a:t>
            </a:r>
          </a:p>
        </p:txBody>
      </p:sp>
      <p:pic>
        <p:nvPicPr>
          <p:cNvPr id="5" name="Image 4" descr="Une image contenant texte, capture d’écran, Caractère coloré, Appareils électroniques&#10;&#10;Description générée automatiquement">
            <a:extLst>
              <a:ext uri="{FF2B5EF4-FFF2-40B4-BE49-F238E27FC236}">
                <a16:creationId xmlns:a16="http://schemas.microsoft.com/office/drawing/2014/main" id="{84BA7A82-1BD2-3F7C-656C-20650B3E6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1" y="2034790"/>
            <a:ext cx="6687128" cy="445808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3C0A6-011D-522B-573A-372AB5A6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15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9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BF798-7B6C-594A-0E65-95B1534F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84746D-BE18-BDF4-304B-A5942A015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169"/>
            <a:ext cx="10515600" cy="7130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5.3.1 Diagramme de séquence pour l’ajout d’un Observateur </a:t>
            </a:r>
          </a:p>
        </p:txBody>
      </p:sp>
      <p:pic>
        <p:nvPicPr>
          <p:cNvPr id="5" name="Image 4" descr="Une image contenant texte, ligne, diagramme, Rectangle&#10;&#10;Description générée automatiquement">
            <a:extLst>
              <a:ext uri="{FF2B5EF4-FFF2-40B4-BE49-F238E27FC236}">
                <a16:creationId xmlns:a16="http://schemas.microsoft.com/office/drawing/2014/main" id="{C06A53A5-638B-9381-761C-DEFFE4A4E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20" y="2533135"/>
            <a:ext cx="11721602" cy="299069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4A16FB-BF03-2CCF-4E6E-AFFAFCB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16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C5CEF-9696-CB81-270C-430F3573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7E2A0-0E6D-524B-87DD-9CD3792D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791"/>
            <a:ext cx="10515600" cy="72507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5.3.2 Diagramme de séquence pour la suppression d’un Observateur</a:t>
            </a:r>
          </a:p>
        </p:txBody>
      </p:sp>
      <p:pic>
        <p:nvPicPr>
          <p:cNvPr id="5" name="Image 4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0F0703B5-D216-6F48-68C7-912DE8A23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2" y="2481130"/>
            <a:ext cx="10886751" cy="272854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0C0DD9-F40E-0C7A-B756-380E65EB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17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5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D7B81-E42E-FDAE-03DA-A2AF4B34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7B411-9B4D-3D36-8CE0-72C85C0C0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334"/>
            <a:ext cx="10515600" cy="580691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5.3.3 Diagramme pour la notification d’un Observateur</a:t>
            </a:r>
          </a:p>
        </p:txBody>
      </p:sp>
      <p:pic>
        <p:nvPicPr>
          <p:cNvPr id="5" name="Image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D27B4814-2C54-45A2-66A7-99BFA197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6" y="2125362"/>
            <a:ext cx="11605232" cy="442947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E868BD-0697-FA90-2CF0-447B376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18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04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7692D-8DD4-2270-D57C-395C9E6E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63768-7800-95B9-4695-0A02B9216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257"/>
            <a:ext cx="10515600" cy="62881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5.3.4 Implémentation interface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ISujet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30514865-1408-D672-BC2B-80C67C9C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0499"/>
            <a:ext cx="4756214" cy="1659145"/>
          </a:xfrm>
          <a:prstGeom prst="rect">
            <a:avLst/>
          </a:prstGeom>
        </p:spPr>
      </p:pic>
      <p:pic>
        <p:nvPicPr>
          <p:cNvPr id="7" name="Image 6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FAD05BC6-B8EC-42E6-E546-AC38798A7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66030"/>
            <a:ext cx="7819539" cy="241445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C76819-F36D-767B-4002-95F152A2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19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1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DE4C8-E9A7-0C44-6B5F-18B4AF80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224BB-51EF-F956-051C-FAF94875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Présentation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Composants et fonctionnement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Mise en œuvre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Avantages et inconvénients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Exemple d’utilisation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78405D-3D68-7925-8AEE-4446C50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2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8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20F79-E563-EB9F-E369-1CF88F4C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3A2475-2970-7C1F-B77F-0A58ACE0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263"/>
            <a:ext cx="10515600" cy="640849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5.3.5 Implémentation classe Satellite</a:t>
            </a:r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1026E9E-85FD-332C-AE8E-F4D2FA1BA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3621"/>
            <a:ext cx="5301696" cy="3160294"/>
          </a:xfrm>
          <a:prstGeom prst="rect">
            <a:avLst/>
          </a:prstGeom>
        </p:spPr>
      </p:pic>
      <p:pic>
        <p:nvPicPr>
          <p:cNvPr id="7" name="Image 6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B9254C10-395C-F883-26F9-68C4E5449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34" y="0"/>
            <a:ext cx="5168637" cy="685799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1C6AA6-8FB8-E1C5-FA96-1421E6B2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20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3BAA7-C2BF-BD75-358A-31248AA8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33D9BC-8EC6-9E8A-104E-55E5AA66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122"/>
            <a:ext cx="10515600" cy="500322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5.3.6 Implémentation interface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IObservateur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1B7C8E22-C0ED-274F-D8DB-A11E3F9F1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9694"/>
            <a:ext cx="3649340" cy="1313763"/>
          </a:xfrm>
          <a:prstGeom prst="rect">
            <a:avLst/>
          </a:prstGeom>
        </p:spPr>
      </p:pic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7CA281D-6860-C2A5-6445-9C17DBAE0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83243"/>
            <a:ext cx="6157437" cy="13137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2DE4D9-3E8B-EE81-3570-7D5B9524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21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38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6005F-0663-CC75-4488-E079C684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59DE24-EE4D-099D-C9CF-51C4AD298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675"/>
            <a:ext cx="10515600" cy="55662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5.3.7 Implémentation classe Navigateur</a:t>
            </a: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8ACB776A-B2A0-0592-D609-B0CD5F13F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95918"/>
            <a:ext cx="3310871" cy="1397554"/>
          </a:xfrm>
          <a:prstGeom prst="rect">
            <a:avLst/>
          </a:prstGeom>
        </p:spPr>
      </p:pic>
      <p:pic>
        <p:nvPicPr>
          <p:cNvPr id="7" name="Image 6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60346234-A7E7-B5EE-97A1-2DC5A2F3E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78" y="3771786"/>
            <a:ext cx="11515364" cy="254880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92EED1-397E-9D4E-75FF-2A2C8681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22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78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C1316-1B22-7054-1886-89D61585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5B25AE-D833-A29A-3D3F-E74B4375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553"/>
            <a:ext cx="10515600" cy="570103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5.3.8 Résultat console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183620-F160-4606-B69F-0ED29152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23</a:t>
            </a:fld>
            <a:endParaRPr lang="fr-FR"/>
          </a:p>
        </p:txBody>
      </p:sp>
      <p:pic>
        <p:nvPicPr>
          <p:cNvPr id="6" name="Image 5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776A4C71-D9F5-B23F-48B0-309BF08A4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4" y="2505456"/>
            <a:ext cx="10904493" cy="18470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A1F0E50-5B65-7A93-E5B1-D9DFEB702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4" y="4579407"/>
            <a:ext cx="10904493" cy="5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60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32317-5254-3F1A-3C29-C98EE791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6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97202-906B-7A0F-DD47-9A212432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Outil pour faciliter la communication entre objets</a:t>
            </a:r>
          </a:p>
          <a:p>
            <a:r>
              <a:rPr lang="fr-FR" dirty="0"/>
              <a:t>Modularité, extensibilité et réactivité</a:t>
            </a:r>
          </a:p>
          <a:p>
            <a:r>
              <a:rPr lang="fr-FR" dirty="0"/>
              <a:t>Amélioration du code</a:t>
            </a:r>
          </a:p>
          <a:p>
            <a:r>
              <a:rPr lang="fr-FR" dirty="0"/>
              <a:t>Maintenance simplifiée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90FBFF-C112-630C-EE0E-BC89AE71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24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90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6ACD6-4078-43D7-7433-42C3EC9C8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041854"/>
            <a:ext cx="6682273" cy="773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dirty="0"/>
              <a:t>Merci de m’avoir écouté !</a:t>
            </a:r>
          </a:p>
        </p:txBody>
      </p:sp>
      <p:pic>
        <p:nvPicPr>
          <p:cNvPr id="7" name="Image 6" descr="Une image contenant smiley, émoticône, sourire, clipart&#10;&#10;Description générée automatiquement">
            <a:extLst>
              <a:ext uri="{FF2B5EF4-FFF2-40B4-BE49-F238E27FC236}">
                <a16:creationId xmlns:a16="http://schemas.microsoft.com/office/drawing/2014/main" id="{309DDAB7-8435-CA54-4D5A-BDAC5A5DF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323" y="2568057"/>
            <a:ext cx="3095625" cy="3095625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4D3ED15D-C62B-1F02-AC2E-1D89E0C4A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557" y="4842587"/>
            <a:ext cx="1432341" cy="18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07A73-FA52-BA3F-6FCB-0E20863D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1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C1FFCD-E346-CDFF-6DEA-900C8E4DA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5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1.1 Introduction</a:t>
            </a:r>
          </a:p>
          <a:p>
            <a:pPr marL="0" indent="0">
              <a:buNone/>
            </a:pPr>
            <a:r>
              <a:rPr lang="fr-FR" dirty="0"/>
              <a:t>Dans  la POO, existe la difficulté de communiquer de manière efficace et flexible, d’où l’intervention du Design Pattern Observer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B27CFB-FEB7-ACDE-0C0E-C8457A2D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3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93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FE74A-A016-6FF2-0ABC-27D13B8E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1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A41EB-CC40-DF08-E7D0-FDE1CF9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5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1.2 Définition</a:t>
            </a:r>
          </a:p>
          <a:p>
            <a:pPr marL="0" indent="0">
              <a:buNone/>
            </a:pPr>
            <a:r>
              <a:rPr lang="fr-FR" dirty="0"/>
              <a:t>Il permet d’envoyer des notifications à plusieurs objets qui l’observent.</a:t>
            </a:r>
          </a:p>
          <a:p>
            <a:pPr marL="0" indent="0">
              <a:buNone/>
            </a:pPr>
            <a:r>
              <a:rPr lang="fr-FR" dirty="0"/>
              <a:t>C’est un patron de conception comportemental.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44C56-EAAE-C959-1D0D-F2E7F1EA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4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1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750EF-20A1-EDFE-9156-DE5A4170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1 Présentation</a:t>
            </a:r>
          </a:p>
        </p:txBody>
      </p:sp>
      <p:pic>
        <p:nvPicPr>
          <p:cNvPr id="5" name="Image 4" descr="Une image contenant capture d’écran, texte, graphisme, Graphique&#10;&#10;Description générée automatiquement">
            <a:extLst>
              <a:ext uri="{FF2B5EF4-FFF2-40B4-BE49-F238E27FC236}">
                <a16:creationId xmlns:a16="http://schemas.microsoft.com/office/drawing/2014/main" id="{547A34D6-B83E-A9FA-6673-E8829867C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7" y="1828800"/>
            <a:ext cx="9884230" cy="4942115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43D0F6B-3F95-BA98-C1BF-754E3069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019"/>
            <a:ext cx="10515600" cy="54133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1.3 Problème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D960042-2CEF-39CF-90CF-40114EA0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5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5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2B91B-B3BF-9566-55D8-188D4DEC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2 Composants et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CC45BD-49D5-BF74-99A4-0595377CA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8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2.1 Composants</a:t>
            </a:r>
          </a:p>
          <a:p>
            <a:r>
              <a:rPr lang="fr-FR" dirty="0"/>
              <a:t>Le sujet (diffuseur)</a:t>
            </a:r>
          </a:p>
          <a:p>
            <a:r>
              <a:rPr lang="fr-FR" dirty="0"/>
              <a:t>L’observateur (souscripteur)</a:t>
            </a:r>
          </a:p>
          <a:p>
            <a:r>
              <a:rPr lang="fr-FR" dirty="0"/>
              <a:t>La souscription</a:t>
            </a:r>
          </a:p>
          <a:p>
            <a:r>
              <a:rPr lang="fr-FR" dirty="0"/>
              <a:t>La notification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203A03-4F1D-B685-D226-23293951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6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25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4724A-85DD-159C-DFED-1BE9781C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2 Composants et fonctionnement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806FB-5701-1430-C390-DF569A9BA8B2}"/>
              </a:ext>
            </a:extLst>
          </p:cNvPr>
          <p:cNvSpPr/>
          <p:nvPr/>
        </p:nvSpPr>
        <p:spPr>
          <a:xfrm>
            <a:off x="8666017" y="3585631"/>
            <a:ext cx="2687781" cy="1080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F82D48-0B34-73F0-2F80-349E899078BF}"/>
              </a:ext>
            </a:extLst>
          </p:cNvPr>
          <p:cNvSpPr txBox="1"/>
          <p:nvPr/>
        </p:nvSpPr>
        <p:spPr>
          <a:xfrm>
            <a:off x="8801304" y="3841248"/>
            <a:ext cx="241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sujet</a:t>
            </a:r>
          </a:p>
          <a:p>
            <a:pPr lvl="0" algn="ctr"/>
            <a:r>
              <a:rPr lang="fr-FR" dirty="0"/>
              <a:t>(Diffuseur)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393B2-9159-A96E-7521-4B0307273C91}"/>
              </a:ext>
            </a:extLst>
          </p:cNvPr>
          <p:cNvSpPr/>
          <p:nvPr/>
        </p:nvSpPr>
        <p:spPr>
          <a:xfrm>
            <a:off x="1073727" y="2708725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47AFAF-7411-F890-1B53-FC824CA2D88D}"/>
              </a:ext>
            </a:extLst>
          </p:cNvPr>
          <p:cNvSpPr txBox="1"/>
          <p:nvPr/>
        </p:nvSpPr>
        <p:spPr>
          <a:xfrm>
            <a:off x="1209016" y="2953512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</a:t>
            </a:r>
          </a:p>
          <a:p>
            <a:pPr lvl="0" algn="ctr"/>
            <a:r>
              <a:rPr lang="fr-FR" dirty="0"/>
              <a:t>(Souscripteur)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347D1-66F0-D7DA-01AA-C917FA4F39B3}"/>
              </a:ext>
            </a:extLst>
          </p:cNvPr>
          <p:cNvSpPr/>
          <p:nvPr/>
        </p:nvSpPr>
        <p:spPr>
          <a:xfrm>
            <a:off x="1080241" y="3880717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5F945-AA8C-B7CE-6DE9-0910EB6E3E54}"/>
              </a:ext>
            </a:extLst>
          </p:cNvPr>
          <p:cNvSpPr/>
          <p:nvPr/>
        </p:nvSpPr>
        <p:spPr>
          <a:xfrm>
            <a:off x="1073728" y="5096308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D29E859-D85F-9170-6E0A-165A5B4638C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61508" y="3249053"/>
            <a:ext cx="4897992" cy="4818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C258238-4645-40D4-C070-6C30F758F83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768022" y="4196147"/>
            <a:ext cx="4878453" cy="22489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272ECE0-9F16-4F3B-B328-05113EB720F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761509" y="4664986"/>
            <a:ext cx="4904507" cy="9716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92B16F0-D815-3862-205B-13E4065CF474}"/>
              </a:ext>
            </a:extLst>
          </p:cNvPr>
          <p:cNvSpPr txBox="1"/>
          <p:nvPr/>
        </p:nvSpPr>
        <p:spPr>
          <a:xfrm>
            <a:off x="4906723" y="2548761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Je souscris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F5F9F65-BA0B-7062-1DDE-DB255029BB81}"/>
              </a:ext>
            </a:extLst>
          </p:cNvPr>
          <p:cNvCxnSpPr>
            <a:cxnSpLocks/>
          </p:cNvCxnSpPr>
          <p:nvPr/>
        </p:nvCxnSpPr>
        <p:spPr>
          <a:xfrm flipH="1" flipV="1">
            <a:off x="3754995" y="3053029"/>
            <a:ext cx="4917535" cy="54681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59BD6D6-130F-B809-8432-CC3C8C7EEF2B}"/>
              </a:ext>
            </a:extLst>
          </p:cNvPr>
          <p:cNvCxnSpPr>
            <a:cxnSpLocks/>
          </p:cNvCxnSpPr>
          <p:nvPr/>
        </p:nvCxnSpPr>
        <p:spPr>
          <a:xfrm flipH="1">
            <a:off x="3754995" y="4097878"/>
            <a:ext cx="4904505" cy="2107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57A2BE0-9DEE-FA0E-2890-26ADB8B7C41C}"/>
              </a:ext>
            </a:extLst>
          </p:cNvPr>
          <p:cNvCxnSpPr>
            <a:cxnSpLocks/>
          </p:cNvCxnSpPr>
          <p:nvPr/>
        </p:nvCxnSpPr>
        <p:spPr>
          <a:xfrm flipH="1">
            <a:off x="3754995" y="4533953"/>
            <a:ext cx="4911021" cy="95223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49B0E224-D0CE-1FCA-35FE-DAE51E6F3FF2}"/>
              </a:ext>
            </a:extLst>
          </p:cNvPr>
          <p:cNvSpPr txBox="1"/>
          <p:nvPr/>
        </p:nvSpPr>
        <p:spPr>
          <a:xfrm>
            <a:off x="7229025" y="5617797"/>
            <a:ext cx="120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Je notifie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4E12332-F260-222B-6519-3BB6C78BC2AA}"/>
              </a:ext>
            </a:extLst>
          </p:cNvPr>
          <p:cNvCxnSpPr/>
          <p:nvPr/>
        </p:nvCxnSpPr>
        <p:spPr>
          <a:xfrm>
            <a:off x="4906723" y="2953512"/>
            <a:ext cx="32278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BC5D496-8BFF-F866-8E00-24631BC9C2B5}"/>
              </a:ext>
            </a:extLst>
          </p:cNvPr>
          <p:cNvCxnSpPr>
            <a:cxnSpLocks/>
          </p:cNvCxnSpPr>
          <p:nvPr/>
        </p:nvCxnSpPr>
        <p:spPr>
          <a:xfrm flipH="1">
            <a:off x="4906723" y="5993251"/>
            <a:ext cx="33109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FA0F80AD-AEC6-989D-5210-43CD1846C7B8}"/>
              </a:ext>
            </a:extLst>
          </p:cNvPr>
          <p:cNvSpPr txBox="1"/>
          <p:nvPr/>
        </p:nvSpPr>
        <p:spPr>
          <a:xfrm>
            <a:off x="1209016" y="4097878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</a:t>
            </a:r>
          </a:p>
          <a:p>
            <a:pPr lvl="0" algn="ctr"/>
            <a:r>
              <a:rPr lang="fr-FR" dirty="0"/>
              <a:t>(Souscripteur)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4022467-AA66-FDFD-7421-29A492882F91}"/>
              </a:ext>
            </a:extLst>
          </p:cNvPr>
          <p:cNvSpPr txBox="1"/>
          <p:nvPr/>
        </p:nvSpPr>
        <p:spPr>
          <a:xfrm>
            <a:off x="1168288" y="5313469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</a:t>
            </a:r>
          </a:p>
          <a:p>
            <a:pPr lvl="0" algn="ctr"/>
            <a:r>
              <a:rPr lang="fr-FR" dirty="0"/>
              <a:t>(Souscripteur)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6FA991B-91E2-6306-F286-24D10EA58975}"/>
              </a:ext>
            </a:extLst>
          </p:cNvPr>
          <p:cNvSpPr txBox="1"/>
          <p:nvPr/>
        </p:nvSpPr>
        <p:spPr>
          <a:xfrm>
            <a:off x="838200" y="1315809"/>
            <a:ext cx="817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2.2 Principe de fonctionnement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29EFCE6-77A4-B634-6D39-DADED1E3BECE}"/>
              </a:ext>
            </a:extLst>
          </p:cNvPr>
          <p:cNvCxnSpPr>
            <a:cxnSpLocks/>
          </p:cNvCxnSpPr>
          <p:nvPr/>
        </p:nvCxnSpPr>
        <p:spPr>
          <a:xfrm>
            <a:off x="3774538" y="3249053"/>
            <a:ext cx="4897992" cy="48182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1379C29-B841-FF66-2A2D-63A90CD96115}"/>
              </a:ext>
            </a:extLst>
          </p:cNvPr>
          <p:cNvCxnSpPr>
            <a:cxnSpLocks/>
          </p:cNvCxnSpPr>
          <p:nvPr/>
        </p:nvCxnSpPr>
        <p:spPr>
          <a:xfrm flipV="1">
            <a:off x="3774539" y="4664986"/>
            <a:ext cx="4904507" cy="971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9DEBB13-8FB1-1B30-7426-DD562512FCBA}"/>
              </a:ext>
            </a:extLst>
          </p:cNvPr>
          <p:cNvCxnSpPr>
            <a:cxnSpLocks/>
          </p:cNvCxnSpPr>
          <p:nvPr/>
        </p:nvCxnSpPr>
        <p:spPr>
          <a:xfrm flipH="1">
            <a:off x="3768025" y="4097878"/>
            <a:ext cx="4904505" cy="2107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39787D1-1FCB-855A-4B94-EC820D0A7A84}"/>
              </a:ext>
            </a:extLst>
          </p:cNvPr>
          <p:cNvCxnSpPr/>
          <p:nvPr/>
        </p:nvCxnSpPr>
        <p:spPr>
          <a:xfrm>
            <a:off x="4919753" y="2953512"/>
            <a:ext cx="3227832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6B78B6EF-CC66-2D0B-36B2-C03BAFE9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7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8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43500-2613-0402-DBE1-AACCF78A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3 Mise en œuvre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2B65F7-8DF9-1164-7F86-F4AB4668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65947" cy="2144796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3.1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Les Sujets Concrets et leur interface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331BB3-947F-C9C8-B1F1-B897F59AB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08" y="1690688"/>
            <a:ext cx="4799297" cy="454503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47592C-7CC2-BC5B-443E-DEA1954F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8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6D0E1-0783-DE8B-219F-66D5F0AF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3 Mise en œuvre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768F-2ED3-AFA2-787B-328D8EC8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326105" cy="3023101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3.2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Les observateurs concrets et leur interface</a:t>
            </a: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3CF6E0FC-0500-5DE8-A169-054D61C88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187" y="1690688"/>
            <a:ext cx="2788939" cy="44340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671A2B-DA89-45A4-963B-EB44420E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9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78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2178</TotalTime>
  <Words>373</Words>
  <Application>Microsoft Office PowerPoint</Application>
  <PresentationFormat>Grand écran</PresentationFormat>
  <Paragraphs>110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  Patron de conception Observateur</vt:lpstr>
      <vt:lpstr>Sommaire</vt:lpstr>
      <vt:lpstr>1 Présentation</vt:lpstr>
      <vt:lpstr>1 Présentation</vt:lpstr>
      <vt:lpstr>1 Présentation</vt:lpstr>
      <vt:lpstr>2 Composants et fonctionnement</vt:lpstr>
      <vt:lpstr>2 Composants et fonctionnement</vt:lpstr>
      <vt:lpstr>3 Mise en œuvre</vt:lpstr>
      <vt:lpstr>3 Mise en œuvre</vt:lpstr>
      <vt:lpstr>3 Mise en œuvre</vt:lpstr>
      <vt:lpstr>4 Avantages et inconvénients</vt:lpstr>
      <vt:lpstr>4 Avantages et inconvénients</vt:lpstr>
      <vt:lpstr>5 Exemple d’utilisation</vt:lpstr>
      <vt:lpstr>5 Exemple d’utilisation</vt:lpstr>
      <vt:lpstr>5 Exemple d’utilisation 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6 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CRAVO David</dc:creator>
  <cp:lastModifiedBy>David CRAVO</cp:lastModifiedBy>
  <cp:revision>3</cp:revision>
  <dcterms:created xsi:type="dcterms:W3CDTF">2023-07-19T09:26:13Z</dcterms:created>
  <dcterms:modified xsi:type="dcterms:W3CDTF">2023-07-24T19:04:39Z</dcterms:modified>
</cp:coreProperties>
</file>