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F9E3-101C-4204-8B81-4202CCD32645}" type="datetimeFigureOut">
              <a:rPr lang="fr-FR" smtClean="0"/>
              <a:t>19/07/2023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3A3BC7-19E1-48B7-9886-B215976E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F49D5-A974-970C-814B-83B1E22A7804}"/>
              </a:ext>
            </a:extLst>
          </p:cNvPr>
          <p:cNvSpPr/>
          <p:nvPr/>
        </p:nvSpPr>
        <p:spPr>
          <a:xfrm>
            <a:off x="8548255" y="2701636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28ED7-1627-A072-0893-6EE9F8332AD7}"/>
              </a:ext>
            </a:extLst>
          </p:cNvPr>
          <p:cNvSpPr txBox="1"/>
          <p:nvPr/>
        </p:nvSpPr>
        <p:spPr>
          <a:xfrm>
            <a:off x="8686800" y="2780298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Diffuseur </a:t>
            </a:r>
          </a:p>
          <a:p>
            <a:pPr lvl="0" algn="ctr"/>
            <a:r>
              <a:rPr lang="fr-FR" dirty="0"/>
              <a:t>Publisher</a:t>
            </a:r>
          </a:p>
          <a:p>
            <a:pPr lvl="0" algn="ctr"/>
            <a:r>
              <a:rPr lang="fr-FR" dirty="0"/>
              <a:t>Objet sujet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CC279-BCE0-5BE1-C62D-C8EE18066C7A}"/>
              </a:ext>
            </a:extLst>
          </p:cNvPr>
          <p:cNvSpPr/>
          <p:nvPr/>
        </p:nvSpPr>
        <p:spPr>
          <a:xfrm>
            <a:off x="955964" y="76200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4996EA-B60A-E71D-2CA0-559AC16AB894}"/>
              </a:ext>
            </a:extLst>
          </p:cNvPr>
          <p:cNvSpPr txBox="1"/>
          <p:nvPr/>
        </p:nvSpPr>
        <p:spPr>
          <a:xfrm>
            <a:off x="1094509" y="840662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64053-97EE-B258-7E98-6803E85AA713}"/>
              </a:ext>
            </a:extLst>
          </p:cNvPr>
          <p:cNvSpPr/>
          <p:nvPr/>
        </p:nvSpPr>
        <p:spPr>
          <a:xfrm>
            <a:off x="955964" y="2701636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33C03-2237-F343-4122-6CF5FA42DBA7}"/>
              </a:ext>
            </a:extLst>
          </p:cNvPr>
          <p:cNvSpPr txBox="1"/>
          <p:nvPr/>
        </p:nvSpPr>
        <p:spPr>
          <a:xfrm>
            <a:off x="1094509" y="2780298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40D5-3D2D-0B96-F150-C7266CF8948C}"/>
              </a:ext>
            </a:extLst>
          </p:cNvPr>
          <p:cNvSpPr/>
          <p:nvPr/>
        </p:nvSpPr>
        <p:spPr>
          <a:xfrm>
            <a:off x="955964" y="456261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0FE16-F605-EFD9-9042-3354A2E9FD30}"/>
              </a:ext>
            </a:extLst>
          </p:cNvPr>
          <p:cNvSpPr txBox="1"/>
          <p:nvPr/>
        </p:nvSpPr>
        <p:spPr>
          <a:xfrm>
            <a:off x="1094509" y="4641272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B3C4B5-B22F-C581-2ED3-053B65231F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3745" y="1302328"/>
            <a:ext cx="4904509" cy="17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34E92F-A561-4CED-02D9-3DBB05BA7290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3643745" y="3241964"/>
            <a:ext cx="4904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37C275-EE69-233A-F0B5-290AF637C35A}"/>
              </a:ext>
            </a:extLst>
          </p:cNvPr>
          <p:cNvCxnSpPr>
            <a:stCxn id="9" idx="3"/>
          </p:cNvCxnSpPr>
          <p:nvPr/>
        </p:nvCxnSpPr>
        <p:spPr>
          <a:xfrm flipV="1">
            <a:off x="3643745" y="3429000"/>
            <a:ext cx="4904510" cy="167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B234187-AA20-D1F0-224E-89D6CF0E80E1}"/>
              </a:ext>
            </a:extLst>
          </p:cNvPr>
          <p:cNvSpPr txBox="1"/>
          <p:nvPr/>
        </p:nvSpPr>
        <p:spPr>
          <a:xfrm>
            <a:off x="5140035" y="97916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C6A6D8-F6C7-D47E-A97B-F20556F96CDA}"/>
              </a:ext>
            </a:extLst>
          </p:cNvPr>
          <p:cNvSpPr txBox="1"/>
          <p:nvPr/>
        </p:nvSpPr>
        <p:spPr>
          <a:xfrm>
            <a:off x="5140035" y="292572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164738-B1CA-07BB-52C5-606C8B66E600}"/>
              </a:ext>
            </a:extLst>
          </p:cNvPr>
          <p:cNvSpPr txBox="1"/>
          <p:nvPr/>
        </p:nvSpPr>
        <p:spPr>
          <a:xfrm>
            <a:off x="5216235" y="4779771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</p:spTree>
    <p:extLst>
      <p:ext uri="{BB962C8B-B14F-4D97-AF65-F5344CB8AC3E}">
        <p14:creationId xmlns:p14="http://schemas.microsoft.com/office/powerpoint/2010/main" val="9914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 poing de l'homme d'affaires sur le menton">
            <a:extLst>
              <a:ext uri="{FF2B5EF4-FFF2-40B4-BE49-F238E27FC236}">
                <a16:creationId xmlns:a16="http://schemas.microsoft.com/office/drawing/2014/main" id="{61CAFA93-4B84-5B2D-E93A-FF7A565A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" y="504497"/>
            <a:ext cx="315581" cy="1040523"/>
          </a:xfrm>
          <a:prstGeom prst="rect">
            <a:avLst/>
          </a:prstGeom>
        </p:spPr>
      </p:pic>
      <p:pic>
        <p:nvPicPr>
          <p:cNvPr id="4" name="Image 3" descr="Le poing de l'homme d'affaires sur le menton">
            <a:extLst>
              <a:ext uri="{FF2B5EF4-FFF2-40B4-BE49-F238E27FC236}">
                <a16:creationId xmlns:a16="http://schemas.microsoft.com/office/drawing/2014/main" id="{3B2CA19E-C7BE-5C19-75EF-F39603E5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1823545"/>
            <a:ext cx="315581" cy="1040523"/>
          </a:xfrm>
          <a:prstGeom prst="rect">
            <a:avLst/>
          </a:prstGeom>
        </p:spPr>
      </p:pic>
      <p:pic>
        <p:nvPicPr>
          <p:cNvPr id="5" name="Image 4" descr="Le poing de l'homme d'affaires sur le menton">
            <a:extLst>
              <a:ext uri="{FF2B5EF4-FFF2-40B4-BE49-F238E27FC236}">
                <a16:creationId xmlns:a16="http://schemas.microsoft.com/office/drawing/2014/main" id="{429B8D66-8E66-9F5F-9E06-30B73626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3142593"/>
            <a:ext cx="315581" cy="1040523"/>
          </a:xfrm>
          <a:prstGeom prst="rect">
            <a:avLst/>
          </a:prstGeom>
        </p:spPr>
      </p:pic>
      <p:pic>
        <p:nvPicPr>
          <p:cNvPr id="6" name="Image 5" descr="Le poing de l'homme d'affaires sur le menton">
            <a:extLst>
              <a:ext uri="{FF2B5EF4-FFF2-40B4-BE49-F238E27FC236}">
                <a16:creationId xmlns:a16="http://schemas.microsoft.com/office/drawing/2014/main" id="{02BD1CF2-3EEB-D18F-EDC0-539C6757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4461641"/>
            <a:ext cx="315581" cy="1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9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CRAVO David</cp:lastModifiedBy>
  <cp:revision>2</cp:revision>
  <dcterms:created xsi:type="dcterms:W3CDTF">2023-07-19T09:26:13Z</dcterms:created>
  <dcterms:modified xsi:type="dcterms:W3CDTF">2023-07-19T14:53:18Z</dcterms:modified>
</cp:coreProperties>
</file>