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35" dt="2023-07-22T15:27:55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delSld modSld">
      <pc:chgData name="David CRAVO" userId="ba75d8fe6eadcc5e" providerId="LiveId" clId="{FC976D47-49AC-41B6-B5F5-80E15325E9E0}" dt="2023-07-22T15:32:08.834" v="1537" actId="20577"/>
      <pc:docMkLst>
        <pc:docMk/>
      </pc:docMkLst>
      <pc:sldChg chg="modSp mod">
        <pc:chgData name="David CRAVO" userId="ba75d8fe6eadcc5e" providerId="LiveId" clId="{FC976D47-49AC-41B6-B5F5-80E15325E9E0}" dt="2023-07-22T15:29:21.289" v="1491" actId="20577"/>
        <pc:sldMkLst>
          <pc:docMk/>
          <pc:sldMk cId="142725393" sldId="256"/>
        </pc:sldMkLst>
        <pc:spChg chg="mod">
          <ac:chgData name="David CRAVO" userId="ba75d8fe6eadcc5e" providerId="LiveId" clId="{FC976D47-49AC-41B6-B5F5-80E15325E9E0}" dt="2023-07-22T15:29:21.289" v="1491" actId="20577"/>
          <ac:spMkLst>
            <pc:docMk/>
            <pc:sldMk cId="142725393" sldId="256"/>
            <ac:spMk id="2" creationId="{2134026D-8149-7322-65C6-E63461EE0705}"/>
          </ac:spMkLst>
        </pc:spChg>
      </pc:sldChg>
      <pc:sldChg chg="del">
        <pc:chgData name="David CRAVO" userId="ba75d8fe6eadcc5e" providerId="LiveId" clId="{FC976D47-49AC-41B6-B5F5-80E15325E9E0}" dt="2023-07-21T10:53:12.507" v="45" actId="2696"/>
        <pc:sldMkLst>
          <pc:docMk/>
          <pc:sldMk cId="991438220" sldId="258"/>
        </pc:sldMkLst>
      </pc:sldChg>
      <pc:sldChg chg="del">
        <pc:chgData name="David CRAVO" userId="ba75d8fe6eadcc5e" providerId="LiveId" clId="{FC976D47-49AC-41B6-B5F5-80E15325E9E0}" dt="2023-07-21T10:53:14.970" v="46" actId="2696"/>
        <pc:sldMkLst>
          <pc:docMk/>
          <pc:sldMk cId="480089301" sldId="259"/>
        </pc:sldMkLst>
      </pc:sldChg>
      <pc:sldChg chg="modSp mod">
        <pc:chgData name="David CRAVO" userId="ba75d8fe6eadcc5e" providerId="LiveId" clId="{FC976D47-49AC-41B6-B5F5-80E15325E9E0}" dt="2023-07-22T15:32:08.834" v="1537" actId="20577"/>
        <pc:sldMkLst>
          <pc:docMk/>
          <pc:sldMk cId="3389184911" sldId="260"/>
        </pc:sldMkLst>
        <pc:spChg chg="mod">
          <ac:chgData name="David CRAVO" userId="ba75d8fe6eadcc5e" providerId="LiveId" clId="{FC976D47-49AC-41B6-B5F5-80E15325E9E0}" dt="2023-07-22T15:32:08.834" v="1537" actId="20577"/>
          <ac:spMkLst>
            <pc:docMk/>
            <pc:sldMk cId="3389184911" sldId="260"/>
            <ac:spMk id="3" creationId="{E85224BB-51EF-F956-051C-FAF9487563FA}"/>
          </ac:spMkLst>
        </pc:spChg>
      </pc:sldChg>
      <pc:sldChg chg="modSp mod">
        <pc:chgData name="David CRAVO" userId="ba75d8fe6eadcc5e" providerId="LiveId" clId="{FC976D47-49AC-41B6-B5F5-80E15325E9E0}" dt="2023-07-22T15:29:43.543" v="1492" actId="20577"/>
        <pc:sldMkLst>
          <pc:docMk/>
          <pc:sldMk cId="3001935333" sldId="261"/>
        </pc:sldMkLst>
        <pc:spChg chg="mod">
          <ac:chgData name="David CRAVO" userId="ba75d8fe6eadcc5e" providerId="LiveId" clId="{FC976D47-49AC-41B6-B5F5-80E15325E9E0}" dt="2023-07-22T15:29:43.543" v="1492" actId="20577"/>
          <ac:spMkLst>
            <pc:docMk/>
            <pc:sldMk cId="3001935333" sldId="261"/>
            <ac:spMk id="3" creationId="{9FC1FFCD-E346-CDFF-6DEA-900C8E4DA4A9}"/>
          </ac:spMkLst>
        </pc:spChg>
      </pc:sldChg>
      <pc:sldChg chg="modSp mod">
        <pc:chgData name="David CRAVO" userId="ba75d8fe6eadcc5e" providerId="LiveId" clId="{FC976D47-49AC-41B6-B5F5-80E15325E9E0}" dt="2023-07-22T15:30:00.222" v="1515" actId="20577"/>
        <pc:sldMkLst>
          <pc:docMk/>
          <pc:sldMk cId="1326518591" sldId="262"/>
        </pc:sldMkLst>
        <pc:spChg chg="mod">
          <ac:chgData name="David CRAVO" userId="ba75d8fe6eadcc5e" providerId="LiveId" clId="{FC976D47-49AC-41B6-B5F5-80E15325E9E0}" dt="2023-07-22T15:30:00.222" v="1515" actId="20577"/>
          <ac:spMkLst>
            <pc:docMk/>
            <pc:sldMk cId="1326518591" sldId="262"/>
            <ac:spMk id="3" creationId="{C46A41EB-CC40-DF08-E7D0-FDE1CF96B0F8}"/>
          </ac:spMkLst>
        </pc:spChg>
      </pc:sldChg>
      <pc:sldChg chg="modSp mod">
        <pc:chgData name="David CRAVO" userId="ba75d8fe6eadcc5e" providerId="LiveId" clId="{FC976D47-49AC-41B6-B5F5-80E15325E9E0}" dt="2023-07-22T09:33:25.983" v="435"/>
        <pc:sldMkLst>
          <pc:docMk/>
          <pc:sldMk cId="2284254303" sldId="264"/>
        </pc:sldMkLst>
        <pc:spChg chg="mod">
          <ac:chgData name="David CRAVO" userId="ba75d8fe6eadcc5e" providerId="LiveId" clId="{FC976D47-49AC-41B6-B5F5-80E15325E9E0}" dt="2023-07-22T09:33:25.983" v="435"/>
          <ac:spMkLst>
            <pc:docMk/>
            <pc:sldMk cId="2284254303" sldId="264"/>
            <ac:spMk id="2" creationId="{E5B2B91B-B3BF-9566-55D8-188D4DEC5F56}"/>
          </ac:spMkLst>
        </pc:spChg>
      </pc:sldChg>
      <pc:sldChg chg="addSp delSp modSp mod">
        <pc:chgData name="David CRAVO" userId="ba75d8fe6eadcc5e" providerId="LiveId" clId="{FC976D47-49AC-41B6-B5F5-80E15325E9E0}" dt="2023-07-22T09:33:47.024" v="436"/>
        <pc:sldMkLst>
          <pc:docMk/>
          <pc:sldMk cId="595186413" sldId="265"/>
        </pc:sldMkLst>
        <pc:spChg chg="mod">
          <ac:chgData name="David CRAVO" userId="ba75d8fe6eadcc5e" providerId="LiveId" clId="{FC976D47-49AC-41B6-B5F5-80E15325E9E0}" dt="2023-07-22T09:33:47.024" v="436"/>
          <ac:spMkLst>
            <pc:docMk/>
            <pc:sldMk cId="595186413" sldId="265"/>
            <ac:spMk id="2" creationId="{A324724A-85DD-159C-DFED-1BE9781CA34B}"/>
          </ac:spMkLst>
        </pc:spChg>
        <pc:spChg chg="mod">
          <ac:chgData name="David CRAVO" userId="ba75d8fe6eadcc5e" providerId="LiveId" clId="{FC976D47-49AC-41B6-B5F5-80E15325E9E0}" dt="2023-07-21T11:01:05.211" v="130" actId="1076"/>
          <ac:spMkLst>
            <pc:docMk/>
            <pc:sldMk cId="595186413" sldId="265"/>
            <ac:spMk id="5" creationId="{C0F82D48-0B34-73F0-2F80-349E899078BF}"/>
          </ac:spMkLst>
        </pc:spChg>
        <pc:spChg chg="mod">
          <ac:chgData name="David CRAVO" userId="ba75d8fe6eadcc5e" providerId="LiveId" clId="{FC976D47-49AC-41B6-B5F5-80E15325E9E0}" dt="2023-07-21T10:54:31.479" v="51" actId="1076"/>
          <ac:spMkLst>
            <pc:docMk/>
            <pc:sldMk cId="595186413" sldId="265"/>
            <ac:spMk id="6" creationId="{F0C393B2-9159-A96E-7521-4B0307273C91}"/>
          </ac:spMkLst>
        </pc:spChg>
        <pc:spChg chg="mod">
          <ac:chgData name="David CRAVO" userId="ba75d8fe6eadcc5e" providerId="LiveId" clId="{FC976D47-49AC-41B6-B5F5-80E15325E9E0}" dt="2023-07-21T11:31:15.181" v="225" actId="20577"/>
          <ac:spMkLst>
            <pc:docMk/>
            <pc:sldMk cId="595186413" sldId="265"/>
            <ac:spMk id="7" creationId="{8347AFAF-7411-F890-1B53-FC824CA2D88D}"/>
          </ac:spMkLst>
        </pc:spChg>
        <pc:spChg chg="mod">
          <ac:chgData name="David CRAVO" userId="ba75d8fe6eadcc5e" providerId="LiveId" clId="{FC976D47-49AC-41B6-B5F5-80E15325E9E0}" dt="2023-07-21T10:54:21.463" v="50" actId="1076"/>
          <ac:spMkLst>
            <pc:docMk/>
            <pc:sldMk cId="595186413" sldId="265"/>
            <ac:spMk id="8" creationId="{1D3347D1-66F0-D7DA-01AA-C917FA4F39B3}"/>
          </ac:spMkLst>
        </pc:spChg>
        <pc:spChg chg="del mod">
          <ac:chgData name="David CRAVO" userId="ba75d8fe6eadcc5e" providerId="LiveId" clId="{FC976D47-49AC-41B6-B5F5-80E15325E9E0}" dt="2023-07-21T11:00:12.436" v="111" actId="478"/>
          <ac:spMkLst>
            <pc:docMk/>
            <pc:sldMk cId="595186413" sldId="265"/>
            <ac:spMk id="9" creationId="{FF6E3E5C-CB8D-DA0F-E409-61F2CBD43716}"/>
          </ac:spMkLst>
        </pc:spChg>
        <pc:spChg chg="del">
          <ac:chgData name="David CRAVO" userId="ba75d8fe6eadcc5e" providerId="LiveId" clId="{FC976D47-49AC-41B6-B5F5-80E15325E9E0}" dt="2023-07-21T11:00:14.221" v="112" actId="478"/>
          <ac:spMkLst>
            <pc:docMk/>
            <pc:sldMk cId="595186413" sldId="265"/>
            <ac:spMk id="11" creationId="{AB832912-F9F5-730D-07DC-760C74FA607E}"/>
          </ac:spMkLst>
        </pc:spChg>
        <pc:spChg chg="mod">
          <ac:chgData name="David CRAVO" userId="ba75d8fe6eadcc5e" providerId="LiveId" clId="{FC976D47-49AC-41B6-B5F5-80E15325E9E0}" dt="2023-07-21T11:27:41.158" v="214" actId="20577"/>
          <ac:spMkLst>
            <pc:docMk/>
            <pc:sldMk cId="595186413" sldId="265"/>
            <ac:spMk id="15" creationId="{E92B16F0-D815-3862-205B-13E4065CF474}"/>
          </ac:spMkLst>
        </pc:spChg>
        <pc:spChg chg="del">
          <ac:chgData name="David CRAVO" userId="ba75d8fe6eadcc5e" providerId="LiveId" clId="{FC976D47-49AC-41B6-B5F5-80E15325E9E0}" dt="2023-07-21T10:50:50.924" v="21" actId="478"/>
          <ac:spMkLst>
            <pc:docMk/>
            <pc:sldMk cId="595186413" sldId="265"/>
            <ac:spMk id="16" creationId="{A3A3771C-BBA9-3E03-3215-5DE8813BB31C}"/>
          </ac:spMkLst>
        </pc:spChg>
        <pc:spChg chg="del">
          <ac:chgData name="David CRAVO" userId="ba75d8fe6eadcc5e" providerId="LiveId" clId="{FC976D47-49AC-41B6-B5F5-80E15325E9E0}" dt="2023-07-21T10:50:54.047" v="22" actId="478"/>
          <ac:spMkLst>
            <pc:docMk/>
            <pc:sldMk cId="595186413" sldId="265"/>
            <ac:spMk id="17" creationId="{8D4F79E8-C64E-32AD-86E2-511E354E167B}"/>
          </ac:spMkLst>
        </pc:spChg>
        <pc:spChg chg="add del mod">
          <ac:chgData name="David CRAVO" userId="ba75d8fe6eadcc5e" providerId="LiveId" clId="{FC976D47-49AC-41B6-B5F5-80E15325E9E0}" dt="2023-07-21T10:58:29.652" v="72" actId="478"/>
          <ac:spMkLst>
            <pc:docMk/>
            <pc:sldMk cId="595186413" sldId="265"/>
            <ac:spMk id="29" creationId="{96424D47-FA44-A31F-DDFD-115B4E7E1C43}"/>
          </ac:spMkLst>
        </pc:spChg>
        <pc:spChg chg="add del mod">
          <ac:chgData name="David CRAVO" userId="ba75d8fe6eadcc5e" providerId="LiveId" clId="{FC976D47-49AC-41B6-B5F5-80E15325E9E0}" dt="2023-07-21T10:51:12.227" v="26" actId="478"/>
          <ac:spMkLst>
            <pc:docMk/>
            <pc:sldMk cId="595186413" sldId="265"/>
            <ac:spMk id="30" creationId="{FAEE713A-5937-D14E-BF1A-F51BF3C58DDA}"/>
          </ac:spMkLst>
        </pc:spChg>
        <pc:spChg chg="add del mod">
          <ac:chgData name="David CRAVO" userId="ba75d8fe6eadcc5e" providerId="LiveId" clId="{FC976D47-49AC-41B6-B5F5-80E15325E9E0}" dt="2023-07-21T10:51:10.077" v="25" actId="478"/>
          <ac:spMkLst>
            <pc:docMk/>
            <pc:sldMk cId="595186413" sldId="265"/>
            <ac:spMk id="31" creationId="{78344500-32D6-D704-AC9C-7F5DD40836F6}"/>
          </ac:spMkLst>
        </pc:spChg>
        <pc:spChg chg="add del mod">
          <ac:chgData name="David CRAVO" userId="ba75d8fe6eadcc5e" providerId="LiveId" clId="{FC976D47-49AC-41B6-B5F5-80E15325E9E0}" dt="2023-07-21T10:51:45.734" v="32"/>
          <ac:spMkLst>
            <pc:docMk/>
            <pc:sldMk cId="595186413" sldId="265"/>
            <ac:spMk id="32" creationId="{C86FCA21-7E2C-1A69-FE07-4FF54D49A51A}"/>
          </ac:spMkLst>
        </pc:spChg>
        <pc:spChg chg="add del mod">
          <ac:chgData name="David CRAVO" userId="ba75d8fe6eadcc5e" providerId="LiveId" clId="{FC976D47-49AC-41B6-B5F5-80E15325E9E0}" dt="2023-07-21T10:51:45.311" v="31"/>
          <ac:spMkLst>
            <pc:docMk/>
            <pc:sldMk cId="595186413" sldId="265"/>
            <ac:spMk id="33" creationId="{698101B3-1613-A4BC-DED8-CB06B693177D}"/>
          </ac:spMkLst>
        </pc:spChg>
        <pc:spChg chg="add del mod">
          <ac:chgData name="David CRAVO" userId="ba75d8fe6eadcc5e" providerId="LiveId" clId="{FC976D47-49AC-41B6-B5F5-80E15325E9E0}" dt="2023-07-21T10:58:32.966" v="73" actId="478"/>
          <ac:spMkLst>
            <pc:docMk/>
            <pc:sldMk cId="595186413" sldId="265"/>
            <ac:spMk id="34" creationId="{A93F8032-8F44-BD92-BE96-EDF0E99D790A}"/>
          </ac:spMkLst>
        </pc:spChg>
        <pc:spChg chg="add del mod">
          <ac:chgData name="David CRAVO" userId="ba75d8fe6eadcc5e" providerId="LiveId" clId="{FC976D47-49AC-41B6-B5F5-80E15325E9E0}" dt="2023-07-21T10:58:37.149" v="75" actId="478"/>
          <ac:spMkLst>
            <pc:docMk/>
            <pc:sldMk cId="595186413" sldId="265"/>
            <ac:spMk id="35" creationId="{7BB3F0DD-0441-E8C1-5DE9-6E28771451BC}"/>
          </ac:spMkLst>
        </pc:spChg>
        <pc:spChg chg="add del mod">
          <ac:chgData name="David CRAVO" userId="ba75d8fe6eadcc5e" providerId="LiveId" clId="{FC976D47-49AC-41B6-B5F5-80E15325E9E0}" dt="2023-07-21T10:52:15.823" v="39"/>
          <ac:spMkLst>
            <pc:docMk/>
            <pc:sldMk cId="595186413" sldId="265"/>
            <ac:spMk id="36" creationId="{47D67C25-02C0-C67E-4DB0-091AE4DF7FE4}"/>
          </ac:spMkLst>
        </pc:spChg>
        <pc:spChg chg="add del mod">
          <ac:chgData name="David CRAVO" userId="ba75d8fe6eadcc5e" providerId="LiveId" clId="{FC976D47-49AC-41B6-B5F5-80E15325E9E0}" dt="2023-07-21T10:58:35.040" v="74" actId="478"/>
          <ac:spMkLst>
            <pc:docMk/>
            <pc:sldMk cId="595186413" sldId="265"/>
            <ac:spMk id="37" creationId="{BA1E2DB7-8DFE-FA20-8BAF-0EA1B0FD6E96}"/>
          </ac:spMkLst>
        </pc:spChg>
        <pc:spChg chg="add mod">
          <ac:chgData name="David CRAVO" userId="ba75d8fe6eadcc5e" providerId="LiveId" clId="{FC976D47-49AC-41B6-B5F5-80E15325E9E0}" dt="2023-07-21T11:27:54.775" v="224" actId="20577"/>
          <ac:spMkLst>
            <pc:docMk/>
            <pc:sldMk cId="595186413" sldId="265"/>
            <ac:spMk id="38" creationId="{49B0E224-D0CE-1FCA-35FE-DAE51E6F3FF2}"/>
          </ac:spMkLst>
        </pc:spChg>
        <pc:spChg chg="add mod">
          <ac:chgData name="David CRAVO" userId="ba75d8fe6eadcc5e" providerId="LiveId" clId="{FC976D47-49AC-41B6-B5F5-80E15325E9E0}" dt="2023-07-21T11:31:16.964" v="226" actId="20577"/>
          <ac:spMkLst>
            <pc:docMk/>
            <pc:sldMk cId="595186413" sldId="265"/>
            <ac:spMk id="51" creationId="{FA0F80AD-AEC6-989D-5210-43CD1846C7B8}"/>
          </ac:spMkLst>
        </pc:spChg>
        <pc:spChg chg="add mod">
          <ac:chgData name="David CRAVO" userId="ba75d8fe6eadcc5e" providerId="LiveId" clId="{FC976D47-49AC-41B6-B5F5-80E15325E9E0}" dt="2023-07-21T11:31:18.689" v="227" actId="20577"/>
          <ac:spMkLst>
            <pc:docMk/>
            <pc:sldMk cId="595186413" sldId="265"/>
            <ac:spMk id="52" creationId="{64022467-AA66-FDFD-7421-29A492882F91}"/>
          </ac:spMkLst>
        </pc:spChg>
        <pc:spChg chg="add del mod">
          <ac:chgData name="David CRAVO" userId="ba75d8fe6eadcc5e" providerId="LiveId" clId="{FC976D47-49AC-41B6-B5F5-80E15325E9E0}" dt="2023-07-21T11:01:48.641" v="135"/>
          <ac:spMkLst>
            <pc:docMk/>
            <pc:sldMk cId="595186413" sldId="265"/>
            <ac:spMk id="53" creationId="{CF8C13A9-4631-BE0B-8850-5E9E1A8BCE51}"/>
          </ac:spMkLst>
        </pc:spChg>
        <pc:spChg chg="add mod">
          <ac:chgData name="David CRAVO" userId="ba75d8fe6eadcc5e" providerId="LiveId" clId="{FC976D47-49AC-41B6-B5F5-80E15325E9E0}" dt="2023-07-21T11:07:22.891" v="200" actId="14100"/>
          <ac:spMkLst>
            <pc:docMk/>
            <pc:sldMk cId="595186413" sldId="265"/>
            <ac:spMk id="65" creationId="{86FA991B-91E2-6306-F286-24D10EA58975}"/>
          </ac:spMkLst>
        </pc:spChg>
        <pc:cxnChg chg="mod">
          <ac:chgData name="David CRAVO" userId="ba75d8fe6eadcc5e" providerId="LiveId" clId="{FC976D47-49AC-41B6-B5F5-80E15325E9E0}" dt="2023-07-21T11:02:05.837" v="139" actId="14100"/>
          <ac:cxnSpMkLst>
            <pc:docMk/>
            <pc:sldMk cId="595186413" sldId="265"/>
            <ac:cxnSpMk id="12" creationId="{6D29E859-D85F-9170-6E0A-165A5B4638CE}"/>
          </ac:cxnSpMkLst>
        </pc:cxnChg>
        <pc:cxnChg chg="mod">
          <ac:chgData name="David CRAVO" userId="ba75d8fe6eadcc5e" providerId="LiveId" clId="{FC976D47-49AC-41B6-B5F5-80E15325E9E0}" dt="2023-07-21T11:04:24.526" v="145" actId="14100"/>
          <ac:cxnSpMkLst>
            <pc:docMk/>
            <pc:sldMk cId="595186413" sldId="265"/>
            <ac:cxnSpMk id="13" creationId="{3C258238-4645-40D4-C070-6C30F758F83A}"/>
          </ac:cxnSpMkLst>
        </pc:cxnChg>
        <pc:cxnChg chg="mod">
          <ac:chgData name="David CRAVO" userId="ba75d8fe6eadcc5e" providerId="LiveId" clId="{FC976D47-49AC-41B6-B5F5-80E15325E9E0}" dt="2023-07-21T11:04:45.201" v="148" actId="14100"/>
          <ac:cxnSpMkLst>
            <pc:docMk/>
            <pc:sldMk cId="595186413" sldId="265"/>
            <ac:cxnSpMk id="14" creationId="{7272ECE0-9F16-4F3B-B328-05113EB720F8}"/>
          </ac:cxnSpMkLst>
        </pc:cxnChg>
        <pc:cxnChg chg="add mod">
          <ac:chgData name="David CRAVO" userId="ba75d8fe6eadcc5e" providerId="LiveId" clId="{FC976D47-49AC-41B6-B5F5-80E15325E9E0}" dt="2023-07-21T11:01:57.465" v="137" actId="14100"/>
          <ac:cxnSpMkLst>
            <pc:docMk/>
            <pc:sldMk cId="595186413" sldId="265"/>
            <ac:cxnSpMk id="18" creationId="{4F5F9F65-BA0B-7062-1DDE-DB255029BB81}"/>
          </ac:cxnSpMkLst>
        </pc:cxnChg>
        <pc:cxnChg chg="add mod">
          <ac:chgData name="David CRAVO" userId="ba75d8fe6eadcc5e" providerId="LiveId" clId="{FC976D47-49AC-41B6-B5F5-80E15325E9E0}" dt="2023-07-21T11:04:28.205" v="146" actId="14100"/>
          <ac:cxnSpMkLst>
            <pc:docMk/>
            <pc:sldMk cId="595186413" sldId="265"/>
            <ac:cxnSpMk id="21" creationId="{F59BD6D6-130F-B809-8432-CC3C8C7EEF2B}"/>
          </ac:cxnSpMkLst>
        </pc:cxnChg>
        <pc:cxnChg chg="add mod">
          <ac:chgData name="David CRAVO" userId="ba75d8fe6eadcc5e" providerId="LiveId" clId="{FC976D47-49AC-41B6-B5F5-80E15325E9E0}" dt="2023-07-21T11:04:42.313" v="147" actId="14100"/>
          <ac:cxnSpMkLst>
            <pc:docMk/>
            <pc:sldMk cId="595186413" sldId="265"/>
            <ac:cxnSpMk id="24" creationId="{057A2BE0-9DEE-FA0E-2890-26ADB8B7C41C}"/>
          </ac:cxnSpMkLst>
        </pc:cxnChg>
        <pc:cxnChg chg="add mod">
          <ac:chgData name="David CRAVO" userId="ba75d8fe6eadcc5e" providerId="LiveId" clId="{FC976D47-49AC-41B6-B5F5-80E15325E9E0}" dt="2023-07-21T10:57:42.962" v="67" actId="1076"/>
          <ac:cxnSpMkLst>
            <pc:docMk/>
            <pc:sldMk cId="595186413" sldId="265"/>
            <ac:cxnSpMk id="48" creationId="{44E12332-F260-222B-6519-3BB6C78BC2AA}"/>
          </ac:cxnSpMkLst>
        </pc:cxnChg>
        <pc:cxnChg chg="add mod">
          <ac:chgData name="David CRAVO" userId="ba75d8fe6eadcc5e" providerId="LiveId" clId="{FC976D47-49AC-41B6-B5F5-80E15325E9E0}" dt="2023-07-21T11:07:56.290" v="201" actId="14100"/>
          <ac:cxnSpMkLst>
            <pc:docMk/>
            <pc:sldMk cId="595186413" sldId="265"/>
            <ac:cxnSpMk id="50" creationId="{6BC5D496-8BFF-F866-8E00-24631BC9C2B5}"/>
          </ac:cxnSpMkLst>
        </pc:cxnChg>
      </pc:sldChg>
      <pc:sldChg chg="modSp new del mod">
        <pc:chgData name="David CRAVO" userId="ba75d8fe6eadcc5e" providerId="LiveId" clId="{FC976D47-49AC-41B6-B5F5-80E15325E9E0}" dt="2023-07-22T09:33:55.234" v="437" actId="2696"/>
        <pc:sldMkLst>
          <pc:docMk/>
          <pc:sldMk cId="458336747" sldId="266"/>
        </pc:sldMkLst>
        <pc:spChg chg="mod">
          <ac:chgData name="David CRAVO" userId="ba75d8fe6eadcc5e" providerId="LiveId" clId="{FC976D47-49AC-41B6-B5F5-80E15325E9E0}" dt="2023-07-22T09:33:17.854" v="434" actId="20577"/>
          <ac:spMkLst>
            <pc:docMk/>
            <pc:sldMk cId="458336747" sldId="266"/>
            <ac:spMk id="2" creationId="{2BB230F0-3350-4484-1B21-A6158CA55208}"/>
          </ac:spMkLst>
        </pc:spChg>
        <pc:spChg chg="mod">
          <ac:chgData name="David CRAVO" userId="ba75d8fe6eadcc5e" providerId="LiveId" clId="{FC976D47-49AC-41B6-B5F5-80E15325E9E0}" dt="2023-07-21T11:44:29.802" v="246" actId="14100"/>
          <ac:spMkLst>
            <pc:docMk/>
            <pc:sldMk cId="458336747" sldId="266"/>
            <ac:spMk id="3" creationId="{8F99ACB7-71BC-F4D3-64F7-B48223F62D91}"/>
          </ac:spMkLst>
        </pc:spChg>
      </pc:sldChg>
      <pc:sldChg chg="addSp modSp new mod">
        <pc:chgData name="David CRAVO" userId="ba75d8fe6eadcc5e" providerId="LiveId" clId="{FC976D47-49AC-41B6-B5F5-80E15325E9E0}" dt="2023-07-21T12:09:01.503" v="428" actId="20577"/>
        <pc:sldMkLst>
          <pc:docMk/>
          <pc:sldMk cId="4024730441" sldId="267"/>
        </pc:sldMkLst>
        <pc:spChg chg="mod">
          <ac:chgData name="David CRAVO" userId="ba75d8fe6eadcc5e" providerId="LiveId" clId="{FC976D47-49AC-41B6-B5F5-80E15325E9E0}" dt="2023-07-21T12:04:08.698" v="330" actId="313"/>
          <ac:spMkLst>
            <pc:docMk/>
            <pc:sldMk cId="4024730441" sldId="267"/>
            <ac:spMk id="2" creationId="{9B643500-2613-0402-DBE1-AACCF78A56B5}"/>
          </ac:spMkLst>
        </pc:spChg>
        <pc:spChg chg="mod">
          <ac:chgData name="David CRAVO" userId="ba75d8fe6eadcc5e" providerId="LiveId" clId="{FC976D47-49AC-41B6-B5F5-80E15325E9E0}" dt="2023-07-21T12:09:01.503" v="428" actId="20577"/>
          <ac:spMkLst>
            <pc:docMk/>
            <pc:sldMk cId="4024730441" sldId="267"/>
            <ac:spMk id="3" creationId="{962B65F7-8DF9-1164-7F86-F4AB46680CDD}"/>
          </ac:spMkLst>
        </pc:spChg>
        <pc:picChg chg="add mod">
          <ac:chgData name="David CRAVO" userId="ba75d8fe6eadcc5e" providerId="LiveId" clId="{FC976D47-49AC-41B6-B5F5-80E15325E9E0}" dt="2023-07-21T12:03:59.810" v="329" actId="14100"/>
          <ac:picMkLst>
            <pc:docMk/>
            <pc:sldMk cId="4024730441" sldId="267"/>
            <ac:picMk id="5" creationId="{55331BB3-947F-C9C8-B1F1-B897F59AB759}"/>
          </ac:picMkLst>
        </pc:picChg>
      </pc:sldChg>
      <pc:sldChg chg="addSp modSp new mod">
        <pc:chgData name="David CRAVO" userId="ba75d8fe6eadcc5e" providerId="LiveId" clId="{FC976D47-49AC-41B6-B5F5-80E15325E9E0}" dt="2023-07-22T09:49:54.808" v="448" actId="313"/>
        <pc:sldMkLst>
          <pc:docMk/>
          <pc:sldMk cId="1552787899" sldId="268"/>
        </pc:sldMkLst>
        <pc:spChg chg="mod">
          <ac:chgData name="David CRAVO" userId="ba75d8fe6eadcc5e" providerId="LiveId" clId="{FC976D47-49AC-41B6-B5F5-80E15325E9E0}" dt="2023-07-22T09:49:54.808" v="448" actId="313"/>
          <ac:spMkLst>
            <pc:docMk/>
            <pc:sldMk cId="1552787899" sldId="268"/>
            <ac:spMk id="2" creationId="{B456D0E1-0783-DE8B-219F-66D5F0AF3143}"/>
          </ac:spMkLst>
        </pc:spChg>
        <pc:spChg chg="mod">
          <ac:chgData name="David CRAVO" userId="ba75d8fe6eadcc5e" providerId="LiveId" clId="{FC976D47-49AC-41B6-B5F5-80E15325E9E0}" dt="2023-07-21T12:08:55.968" v="427" actId="20577"/>
          <ac:spMkLst>
            <pc:docMk/>
            <pc:sldMk cId="1552787899" sldId="268"/>
            <ac:spMk id="3" creationId="{C811768F-2ED3-AFA2-787B-328D8EC880E3}"/>
          </ac:spMkLst>
        </pc:spChg>
        <pc:picChg chg="add mod">
          <ac:chgData name="David CRAVO" userId="ba75d8fe6eadcc5e" providerId="LiveId" clId="{FC976D47-49AC-41B6-B5F5-80E15325E9E0}" dt="2023-07-21T12:06:59.141" v="402" actId="1076"/>
          <ac:picMkLst>
            <pc:docMk/>
            <pc:sldMk cId="1552787899" sldId="268"/>
            <ac:picMk id="5" creationId="{3CF6E0FC-0500-5DE8-A169-054D61C885EC}"/>
          </ac:picMkLst>
        </pc:picChg>
      </pc:sldChg>
      <pc:sldChg chg="addSp modSp new mod">
        <pc:chgData name="David CRAVO" userId="ba75d8fe6eadcc5e" providerId="LiveId" clId="{FC976D47-49AC-41B6-B5F5-80E15325E9E0}" dt="2023-07-22T09:49:47.088" v="447" actId="313"/>
        <pc:sldMkLst>
          <pc:docMk/>
          <pc:sldMk cId="1335074751" sldId="269"/>
        </pc:sldMkLst>
        <pc:spChg chg="mod">
          <ac:chgData name="David CRAVO" userId="ba75d8fe6eadcc5e" providerId="LiveId" clId="{FC976D47-49AC-41B6-B5F5-80E15325E9E0}" dt="2023-07-22T09:49:47.088" v="447" actId="313"/>
          <ac:spMkLst>
            <pc:docMk/>
            <pc:sldMk cId="1335074751" sldId="269"/>
            <ac:spMk id="2" creationId="{21958E83-FE1F-F8A9-7F24-F01B07E06C62}"/>
          </ac:spMkLst>
        </pc:spChg>
        <pc:spChg chg="mod">
          <ac:chgData name="David CRAVO" userId="ba75d8fe6eadcc5e" providerId="LiveId" clId="{FC976D47-49AC-41B6-B5F5-80E15325E9E0}" dt="2023-07-22T09:47:38.126" v="443" actId="14100"/>
          <ac:spMkLst>
            <pc:docMk/>
            <pc:sldMk cId="1335074751" sldId="269"/>
            <ac:spMk id="3" creationId="{8D29E7F3-39B3-1CB7-6FE6-4DEFAA5C005D}"/>
          </ac:spMkLst>
        </pc:spChg>
        <pc:picChg chg="add mod">
          <ac:chgData name="David CRAVO" userId="ba75d8fe6eadcc5e" providerId="LiveId" clId="{FC976D47-49AC-41B6-B5F5-80E15325E9E0}" dt="2023-07-22T09:49:19.463" v="446" actId="14100"/>
          <ac:picMkLst>
            <pc:docMk/>
            <pc:sldMk cId="1335074751" sldId="269"/>
            <ac:picMk id="5" creationId="{DDEA6788-40E3-069A-DBD2-C9F7D372E780}"/>
          </ac:picMkLst>
        </pc:picChg>
      </pc:sldChg>
      <pc:sldChg chg="modSp new mod">
        <pc:chgData name="David CRAVO" userId="ba75d8fe6eadcc5e" providerId="LiveId" clId="{FC976D47-49AC-41B6-B5F5-80E15325E9E0}" dt="2023-07-22T10:06:19.638" v="564" actId="20577"/>
        <pc:sldMkLst>
          <pc:docMk/>
          <pc:sldMk cId="1753282832" sldId="270"/>
        </pc:sldMkLst>
        <pc:spChg chg="mod">
          <ac:chgData name="David CRAVO" userId="ba75d8fe6eadcc5e" providerId="LiveId" clId="{FC976D47-49AC-41B6-B5F5-80E15325E9E0}" dt="2023-07-22T10:04:43.704" v="477" actId="20577"/>
          <ac:spMkLst>
            <pc:docMk/>
            <pc:sldMk cId="1753282832" sldId="270"/>
            <ac:spMk id="2" creationId="{C9F6D7CB-3BAC-6EE1-4E8F-B63DB7CE35C5}"/>
          </ac:spMkLst>
        </pc:spChg>
        <pc:spChg chg="mod">
          <ac:chgData name="David CRAVO" userId="ba75d8fe6eadcc5e" providerId="LiveId" clId="{FC976D47-49AC-41B6-B5F5-80E15325E9E0}" dt="2023-07-22T10:06:19.638" v="564" actId="20577"/>
          <ac:spMkLst>
            <pc:docMk/>
            <pc:sldMk cId="1753282832" sldId="270"/>
            <ac:spMk id="3" creationId="{F55A8337-ACA2-8572-0F05-B8713D514FC3}"/>
          </ac:spMkLst>
        </pc:spChg>
      </pc:sldChg>
      <pc:sldChg chg="modSp new mod">
        <pc:chgData name="David CRAVO" userId="ba75d8fe6eadcc5e" providerId="LiveId" clId="{FC976D47-49AC-41B6-B5F5-80E15325E9E0}" dt="2023-07-22T10:07:18.379" v="616"/>
        <pc:sldMkLst>
          <pc:docMk/>
          <pc:sldMk cId="3732024924" sldId="271"/>
        </pc:sldMkLst>
        <pc:spChg chg="mod">
          <ac:chgData name="David CRAVO" userId="ba75d8fe6eadcc5e" providerId="LiveId" clId="{FC976D47-49AC-41B6-B5F5-80E15325E9E0}" dt="2023-07-22T10:06:44.951" v="595" actId="20577"/>
          <ac:spMkLst>
            <pc:docMk/>
            <pc:sldMk cId="3732024924" sldId="271"/>
            <ac:spMk id="2" creationId="{52A8397D-D85C-0650-B503-45576EA12E04}"/>
          </ac:spMkLst>
        </pc:spChg>
        <pc:spChg chg="mod">
          <ac:chgData name="David CRAVO" userId="ba75d8fe6eadcc5e" providerId="LiveId" clId="{FC976D47-49AC-41B6-B5F5-80E15325E9E0}" dt="2023-07-22T10:07:18.379" v="616"/>
          <ac:spMkLst>
            <pc:docMk/>
            <pc:sldMk cId="3732024924" sldId="271"/>
            <ac:spMk id="3" creationId="{2C04B56A-0826-0F80-0CF5-F3BDD13A30CE}"/>
          </ac:spMkLst>
        </pc:spChg>
      </pc:sldChg>
      <pc:sldChg chg="modSp new mod">
        <pc:chgData name="David CRAVO" userId="ba75d8fe6eadcc5e" providerId="LiveId" clId="{FC976D47-49AC-41B6-B5F5-80E15325E9E0}" dt="2023-07-22T11:54:05.654" v="668" actId="20577"/>
        <pc:sldMkLst>
          <pc:docMk/>
          <pc:sldMk cId="413943743" sldId="272"/>
        </pc:sldMkLst>
        <pc:spChg chg="mod">
          <ac:chgData name="David CRAVO" userId="ba75d8fe6eadcc5e" providerId="LiveId" clId="{FC976D47-49AC-41B6-B5F5-80E15325E9E0}" dt="2023-07-22T10:11:23.388" v="641" actId="20577"/>
          <ac:spMkLst>
            <pc:docMk/>
            <pc:sldMk cId="413943743" sldId="272"/>
            <ac:spMk id="2" creationId="{2D26FE8B-6444-0394-663B-BDA96175BC6E}"/>
          </ac:spMkLst>
        </pc:spChg>
        <pc:spChg chg="mod">
          <ac:chgData name="David CRAVO" userId="ba75d8fe6eadcc5e" providerId="LiveId" clId="{FC976D47-49AC-41B6-B5F5-80E15325E9E0}" dt="2023-07-22T11:54:05.654" v="668" actId="20577"/>
          <ac:spMkLst>
            <pc:docMk/>
            <pc:sldMk cId="413943743" sldId="272"/>
            <ac:spMk id="3" creationId="{4D339D01-8B74-F443-F7B9-557E974CAD6D}"/>
          </ac:spMkLst>
        </pc:spChg>
      </pc:sldChg>
      <pc:sldChg chg="addSp modSp new mod">
        <pc:chgData name="David CRAVO" userId="ba75d8fe6eadcc5e" providerId="LiveId" clId="{FC976D47-49AC-41B6-B5F5-80E15325E9E0}" dt="2023-07-22T12:21:58.599" v="695" actId="1076"/>
        <pc:sldMkLst>
          <pc:docMk/>
          <pc:sldMk cId="3292843418" sldId="273"/>
        </pc:sldMkLst>
        <pc:spChg chg="mod">
          <ac:chgData name="David CRAVO" userId="ba75d8fe6eadcc5e" providerId="LiveId" clId="{FC976D47-49AC-41B6-B5F5-80E15325E9E0}" dt="2023-07-22T12:21:00.146" v="670"/>
          <ac:spMkLst>
            <pc:docMk/>
            <pc:sldMk cId="3292843418" sldId="273"/>
            <ac:spMk id="2" creationId="{014ED3D8-0CB9-7CD2-EEEE-6F3289E7FDE2}"/>
          </ac:spMkLst>
        </pc:spChg>
        <pc:spChg chg="mod">
          <ac:chgData name="David CRAVO" userId="ba75d8fe6eadcc5e" providerId="LiveId" clId="{FC976D47-49AC-41B6-B5F5-80E15325E9E0}" dt="2023-07-22T12:21:56.162" v="694" actId="1076"/>
          <ac:spMkLst>
            <pc:docMk/>
            <pc:sldMk cId="3292843418" sldId="273"/>
            <ac:spMk id="3" creationId="{777BB645-1E15-8916-1A69-8C56BFAE2017}"/>
          </ac:spMkLst>
        </pc:spChg>
        <pc:picChg chg="add mod">
          <ac:chgData name="David CRAVO" userId="ba75d8fe6eadcc5e" providerId="LiveId" clId="{FC976D47-49AC-41B6-B5F5-80E15325E9E0}" dt="2023-07-22T12:21:58.599" v="695" actId="1076"/>
          <ac:picMkLst>
            <pc:docMk/>
            <pc:sldMk cId="3292843418" sldId="273"/>
            <ac:picMk id="5" creationId="{EF6620BC-D60D-C08D-5187-DECBD9E3EB95}"/>
          </ac:picMkLst>
        </pc:picChg>
      </pc:sldChg>
      <pc:sldChg chg="modSp new mod">
        <pc:chgData name="David CRAVO" userId="ba75d8fe6eadcc5e" providerId="LiveId" clId="{FC976D47-49AC-41B6-B5F5-80E15325E9E0}" dt="2023-07-22T14:26:44.209" v="724" actId="20577"/>
        <pc:sldMkLst>
          <pc:docMk/>
          <pc:sldMk cId="1159497511" sldId="274"/>
        </pc:sldMkLst>
        <pc:spChg chg="mod">
          <ac:chgData name="David CRAVO" userId="ba75d8fe6eadcc5e" providerId="LiveId" clId="{FC976D47-49AC-41B6-B5F5-80E15325E9E0}" dt="2023-07-22T14:26:15.485" v="705"/>
          <ac:spMkLst>
            <pc:docMk/>
            <pc:sldMk cId="1159497511" sldId="274"/>
            <ac:spMk id="2" creationId="{197E074B-C42B-7D8B-6101-E4049D6B410A}"/>
          </ac:spMkLst>
        </pc:spChg>
        <pc:spChg chg="mod">
          <ac:chgData name="David CRAVO" userId="ba75d8fe6eadcc5e" providerId="LiveId" clId="{FC976D47-49AC-41B6-B5F5-80E15325E9E0}" dt="2023-07-22T14:26:44.209" v="724" actId="20577"/>
          <ac:spMkLst>
            <pc:docMk/>
            <pc:sldMk cId="1159497511" sldId="274"/>
            <ac:spMk id="3" creationId="{3AF8BBD9-3634-7E99-DF1C-75A3DBC59C3F}"/>
          </ac:spMkLst>
        </pc:spChg>
      </pc:sldChg>
      <pc:sldChg chg="addSp modSp new mod">
        <pc:chgData name="David CRAVO" userId="ba75d8fe6eadcc5e" providerId="LiveId" clId="{FC976D47-49AC-41B6-B5F5-80E15325E9E0}" dt="2023-07-22T14:59:11.681" v="870" actId="20577"/>
        <pc:sldMkLst>
          <pc:docMk/>
          <pc:sldMk cId="355940287" sldId="275"/>
        </pc:sldMkLst>
        <pc:spChg chg="mod">
          <ac:chgData name="David CRAVO" userId="ba75d8fe6eadcc5e" providerId="LiveId" clId="{FC976D47-49AC-41B6-B5F5-80E15325E9E0}" dt="2023-07-22T14:26:52.003" v="726"/>
          <ac:spMkLst>
            <pc:docMk/>
            <pc:sldMk cId="355940287" sldId="275"/>
            <ac:spMk id="2" creationId="{4F2BF798-7B6C-594A-0E65-95B1534F7A3A}"/>
          </ac:spMkLst>
        </pc:spChg>
        <pc:spChg chg="mod">
          <ac:chgData name="David CRAVO" userId="ba75d8fe6eadcc5e" providerId="LiveId" clId="{FC976D47-49AC-41B6-B5F5-80E15325E9E0}" dt="2023-07-22T14:59:11.681" v="870" actId="20577"/>
          <ac:spMkLst>
            <pc:docMk/>
            <pc:sldMk cId="355940287" sldId="275"/>
            <ac:spMk id="3" creationId="{B684746D-BE18-BDF4-304B-A5942A015E27}"/>
          </ac:spMkLst>
        </pc:spChg>
        <pc:picChg chg="add mod">
          <ac:chgData name="David CRAVO" userId="ba75d8fe6eadcc5e" providerId="LiveId" clId="{FC976D47-49AC-41B6-B5F5-80E15325E9E0}" dt="2023-07-22T14:28:45.229" v="799" actId="14100"/>
          <ac:picMkLst>
            <pc:docMk/>
            <pc:sldMk cId="355940287" sldId="275"/>
            <ac:picMk id="5" creationId="{C06A53A5-638B-9381-761C-DEFFE4A4EBD0}"/>
          </ac:picMkLst>
        </pc:picChg>
      </pc:sldChg>
      <pc:sldChg chg="addSp modSp new mod">
        <pc:chgData name="David CRAVO" userId="ba75d8fe6eadcc5e" providerId="LiveId" clId="{FC976D47-49AC-41B6-B5F5-80E15325E9E0}" dt="2023-07-22T15:00:11.238" v="876" actId="962"/>
        <pc:sldMkLst>
          <pc:docMk/>
          <pc:sldMk cId="1614750927" sldId="276"/>
        </pc:sldMkLst>
        <pc:spChg chg="mod">
          <ac:chgData name="David CRAVO" userId="ba75d8fe6eadcc5e" providerId="LiveId" clId="{FC976D47-49AC-41B6-B5F5-80E15325E9E0}" dt="2023-07-22T14:58:06.995" v="801"/>
          <ac:spMkLst>
            <pc:docMk/>
            <pc:sldMk cId="1614750927" sldId="276"/>
            <ac:spMk id="2" creationId="{CA4C5CEF-9696-CB81-270C-430F3573708F}"/>
          </ac:spMkLst>
        </pc:spChg>
        <pc:spChg chg="mod">
          <ac:chgData name="David CRAVO" userId="ba75d8fe6eadcc5e" providerId="LiveId" clId="{FC976D47-49AC-41B6-B5F5-80E15325E9E0}" dt="2023-07-22T14:59:53.848" v="871" actId="14100"/>
          <ac:spMkLst>
            <pc:docMk/>
            <pc:sldMk cId="1614750927" sldId="276"/>
            <ac:spMk id="3" creationId="{9437E2A0-0E6D-524B-87DD-9CD3792DA6E6}"/>
          </ac:spMkLst>
        </pc:spChg>
        <pc:picChg chg="add mod">
          <ac:chgData name="David CRAVO" userId="ba75d8fe6eadcc5e" providerId="LiveId" clId="{FC976D47-49AC-41B6-B5F5-80E15325E9E0}" dt="2023-07-22T15:00:11.238" v="876" actId="962"/>
          <ac:picMkLst>
            <pc:docMk/>
            <pc:sldMk cId="1614750927" sldId="276"/>
            <ac:picMk id="5" creationId="{0F0703B5-D216-6F48-68C7-912DE8A233F7}"/>
          </ac:picMkLst>
        </pc:picChg>
      </pc:sldChg>
      <pc:sldChg chg="addSp modSp new mod">
        <pc:chgData name="David CRAVO" userId="ba75d8fe6eadcc5e" providerId="LiveId" clId="{FC976D47-49AC-41B6-B5F5-80E15325E9E0}" dt="2023-07-22T15:30:52.221" v="1516" actId="5793"/>
        <pc:sldMkLst>
          <pc:docMk/>
          <pc:sldMk cId="2246804402" sldId="277"/>
        </pc:sldMkLst>
        <pc:spChg chg="mod">
          <ac:chgData name="David CRAVO" userId="ba75d8fe6eadcc5e" providerId="LiveId" clId="{FC976D47-49AC-41B6-B5F5-80E15325E9E0}" dt="2023-07-22T15:00:26.002" v="878"/>
          <ac:spMkLst>
            <pc:docMk/>
            <pc:sldMk cId="2246804402" sldId="277"/>
            <ac:spMk id="2" creationId="{EAFD7B81-E42E-FDAE-03DA-A2AF4B34D9A8}"/>
          </ac:spMkLst>
        </pc:spChg>
        <pc:spChg chg="mod">
          <ac:chgData name="David CRAVO" userId="ba75d8fe6eadcc5e" providerId="LiveId" clId="{FC976D47-49AC-41B6-B5F5-80E15325E9E0}" dt="2023-07-22T15:30:52.221" v="1516" actId="5793"/>
          <ac:spMkLst>
            <pc:docMk/>
            <pc:sldMk cId="2246804402" sldId="277"/>
            <ac:spMk id="3" creationId="{9717B411-9B4D-3D36-8CE0-72C85C0C0987}"/>
          </ac:spMkLst>
        </pc:spChg>
        <pc:picChg chg="add mod">
          <ac:chgData name="David CRAVO" userId="ba75d8fe6eadcc5e" providerId="LiveId" clId="{FC976D47-49AC-41B6-B5F5-80E15325E9E0}" dt="2023-07-22T15:02:01.502" v="940" actId="14100"/>
          <ac:picMkLst>
            <pc:docMk/>
            <pc:sldMk cId="2246804402" sldId="277"/>
            <ac:picMk id="5" creationId="{D27B4814-2C54-45A2-66A7-99BFA197EA6D}"/>
          </ac:picMkLst>
        </pc:picChg>
      </pc:sldChg>
      <pc:sldChg chg="addSp modSp new mod">
        <pc:chgData name="David CRAVO" userId="ba75d8fe6eadcc5e" providerId="LiveId" clId="{FC976D47-49AC-41B6-B5F5-80E15325E9E0}" dt="2023-07-22T15:30:57.497" v="1517" actId="5793"/>
        <pc:sldMkLst>
          <pc:docMk/>
          <pc:sldMk cId="3148018332" sldId="278"/>
        </pc:sldMkLst>
        <pc:spChg chg="mod">
          <ac:chgData name="David CRAVO" userId="ba75d8fe6eadcc5e" providerId="LiveId" clId="{FC976D47-49AC-41B6-B5F5-80E15325E9E0}" dt="2023-07-22T15:02:28.461" v="942"/>
          <ac:spMkLst>
            <pc:docMk/>
            <pc:sldMk cId="3148018332" sldId="278"/>
            <ac:spMk id="2" creationId="{A7A7692D-8DD4-2270-D57C-395C9E6E8C13}"/>
          </ac:spMkLst>
        </pc:spChg>
        <pc:spChg chg="mod">
          <ac:chgData name="David CRAVO" userId="ba75d8fe6eadcc5e" providerId="LiveId" clId="{FC976D47-49AC-41B6-B5F5-80E15325E9E0}" dt="2023-07-22T15:30:57.497" v="1517" actId="5793"/>
          <ac:spMkLst>
            <pc:docMk/>
            <pc:sldMk cId="3148018332" sldId="278"/>
            <ac:spMk id="3" creationId="{9CB63768-7800-95B9-4695-0A02B92165C3}"/>
          </ac:spMkLst>
        </pc:spChg>
        <pc:picChg chg="add mod">
          <ac:chgData name="David CRAVO" userId="ba75d8fe6eadcc5e" providerId="LiveId" clId="{FC976D47-49AC-41B6-B5F5-80E15325E9E0}" dt="2023-07-22T15:03:20.193" v="1000" actId="1076"/>
          <ac:picMkLst>
            <pc:docMk/>
            <pc:sldMk cId="3148018332" sldId="278"/>
            <ac:picMk id="5" creationId="{30514865-1408-D672-BC2B-80C67C9C5CC4}"/>
          </ac:picMkLst>
        </pc:picChg>
        <pc:picChg chg="add mod">
          <ac:chgData name="David CRAVO" userId="ba75d8fe6eadcc5e" providerId="LiveId" clId="{FC976D47-49AC-41B6-B5F5-80E15325E9E0}" dt="2023-07-22T15:16:57.928" v="1191" actId="1076"/>
          <ac:picMkLst>
            <pc:docMk/>
            <pc:sldMk cId="3148018332" sldId="278"/>
            <ac:picMk id="7" creationId="{FAD05BC6-B8EC-42E6-E546-AC38798A7777}"/>
          </ac:picMkLst>
        </pc:picChg>
      </pc:sldChg>
      <pc:sldChg chg="addSp modSp new mod">
        <pc:chgData name="David CRAVO" userId="ba75d8fe6eadcc5e" providerId="LiveId" clId="{FC976D47-49AC-41B6-B5F5-80E15325E9E0}" dt="2023-07-22T15:13:38.446" v="1179" actId="1076"/>
        <pc:sldMkLst>
          <pc:docMk/>
          <pc:sldMk cId="394326024" sldId="279"/>
        </pc:sldMkLst>
        <pc:spChg chg="mod">
          <ac:chgData name="David CRAVO" userId="ba75d8fe6eadcc5e" providerId="LiveId" clId="{FC976D47-49AC-41B6-B5F5-80E15325E9E0}" dt="2023-07-22T15:03:34.177" v="1002"/>
          <ac:spMkLst>
            <pc:docMk/>
            <pc:sldMk cId="394326024" sldId="279"/>
            <ac:spMk id="2" creationId="{EDD20F79-E563-EB9F-E369-1CF88F4C49EA}"/>
          </ac:spMkLst>
        </pc:spChg>
        <pc:spChg chg="mod">
          <ac:chgData name="David CRAVO" userId="ba75d8fe6eadcc5e" providerId="LiveId" clId="{FC976D47-49AC-41B6-B5F5-80E15325E9E0}" dt="2023-07-22T15:04:24.490" v="1059" actId="14100"/>
          <ac:spMkLst>
            <pc:docMk/>
            <pc:sldMk cId="394326024" sldId="279"/>
            <ac:spMk id="3" creationId="{E53A2475-2970-7C1F-B77F-0A58ACE04A7A}"/>
          </ac:spMkLst>
        </pc:spChg>
        <pc:picChg chg="add mod">
          <ac:chgData name="David CRAVO" userId="ba75d8fe6eadcc5e" providerId="LiveId" clId="{FC976D47-49AC-41B6-B5F5-80E15325E9E0}" dt="2023-07-22T15:04:33.569" v="1063" actId="962"/>
          <ac:picMkLst>
            <pc:docMk/>
            <pc:sldMk cId="394326024" sldId="279"/>
            <ac:picMk id="5" creationId="{D1026E9E-85FD-332C-AE8E-F4D2FA1BAFBD}"/>
          </ac:picMkLst>
        </pc:picChg>
        <pc:picChg chg="add mod">
          <ac:chgData name="David CRAVO" userId="ba75d8fe6eadcc5e" providerId="LiveId" clId="{FC976D47-49AC-41B6-B5F5-80E15325E9E0}" dt="2023-07-22T15:13:38.446" v="1179" actId="1076"/>
          <ac:picMkLst>
            <pc:docMk/>
            <pc:sldMk cId="394326024" sldId="279"/>
            <ac:picMk id="7" creationId="{B9254C10-395C-F883-26F9-68C4E5449CB5}"/>
          </ac:picMkLst>
        </pc:picChg>
      </pc:sldChg>
      <pc:sldChg chg="addSp delSp modSp new mod">
        <pc:chgData name="David CRAVO" userId="ba75d8fe6eadcc5e" providerId="LiveId" clId="{FC976D47-49AC-41B6-B5F5-80E15325E9E0}" dt="2023-07-22T15:19:33.520" v="1211" actId="14100"/>
        <pc:sldMkLst>
          <pc:docMk/>
          <pc:sldMk cId="3550938122" sldId="280"/>
        </pc:sldMkLst>
        <pc:spChg chg="mod">
          <ac:chgData name="David CRAVO" userId="ba75d8fe6eadcc5e" providerId="LiveId" clId="{FC976D47-49AC-41B6-B5F5-80E15325E9E0}" dt="2023-07-22T15:04:46.447" v="1065"/>
          <ac:spMkLst>
            <pc:docMk/>
            <pc:sldMk cId="3550938122" sldId="280"/>
            <ac:spMk id="2" creationId="{8B33BAA7-C2BF-BD75-358A-31248AA88976}"/>
          </ac:spMkLst>
        </pc:spChg>
        <pc:spChg chg="mod">
          <ac:chgData name="David CRAVO" userId="ba75d8fe6eadcc5e" providerId="LiveId" clId="{FC976D47-49AC-41B6-B5F5-80E15325E9E0}" dt="2023-07-22T15:05:28.320" v="1110" actId="14100"/>
          <ac:spMkLst>
            <pc:docMk/>
            <pc:sldMk cId="3550938122" sldId="280"/>
            <ac:spMk id="3" creationId="{6633D9BC-8EC6-9E8A-104E-55E5AA66ADB0}"/>
          </ac:spMkLst>
        </pc:spChg>
        <pc:picChg chg="add mod">
          <ac:chgData name="David CRAVO" userId="ba75d8fe6eadcc5e" providerId="LiveId" clId="{FC976D47-49AC-41B6-B5F5-80E15325E9E0}" dt="2023-07-22T15:05:45.369" v="1114" actId="1076"/>
          <ac:picMkLst>
            <pc:docMk/>
            <pc:sldMk cId="3550938122" sldId="280"/>
            <ac:picMk id="5" creationId="{1B7C8E22-C0ED-274F-D8DB-A11E3F9F1687}"/>
          </ac:picMkLst>
        </pc:picChg>
        <pc:picChg chg="add del mod">
          <ac:chgData name="David CRAVO" userId="ba75d8fe6eadcc5e" providerId="LiveId" clId="{FC976D47-49AC-41B6-B5F5-80E15325E9E0}" dt="2023-07-22T15:19:12.801" v="1206" actId="478"/>
          <ac:picMkLst>
            <pc:docMk/>
            <pc:sldMk cId="3550938122" sldId="280"/>
            <ac:picMk id="7" creationId="{C7514B89-DB22-CFF8-F69F-9874F476598C}"/>
          </ac:picMkLst>
        </pc:picChg>
        <pc:picChg chg="add mod">
          <ac:chgData name="David CRAVO" userId="ba75d8fe6eadcc5e" providerId="LiveId" clId="{FC976D47-49AC-41B6-B5F5-80E15325E9E0}" dt="2023-07-22T15:19:33.520" v="1211" actId="14100"/>
          <ac:picMkLst>
            <pc:docMk/>
            <pc:sldMk cId="3550938122" sldId="280"/>
            <ac:picMk id="9" creationId="{27CA281D-6860-C2A5-6445-9C17DBAE07E8}"/>
          </ac:picMkLst>
        </pc:picChg>
      </pc:sldChg>
      <pc:sldChg chg="addSp modSp new mod">
        <pc:chgData name="David CRAVO" userId="ba75d8fe6eadcc5e" providerId="LiveId" clId="{FC976D47-49AC-41B6-B5F5-80E15325E9E0}" dt="2023-07-22T15:16:28.615" v="1189" actId="14100"/>
        <pc:sldMkLst>
          <pc:docMk/>
          <pc:sldMk cId="311578122" sldId="281"/>
        </pc:sldMkLst>
        <pc:spChg chg="mod">
          <ac:chgData name="David CRAVO" userId="ba75d8fe6eadcc5e" providerId="LiveId" clId="{FC976D47-49AC-41B6-B5F5-80E15325E9E0}" dt="2023-07-22T15:05:53.396" v="1116"/>
          <ac:spMkLst>
            <pc:docMk/>
            <pc:sldMk cId="311578122" sldId="281"/>
            <ac:spMk id="2" creationId="{EDC6005F-0663-CC75-4488-E079C6847B13}"/>
          </ac:spMkLst>
        </pc:spChg>
        <pc:spChg chg="mod">
          <ac:chgData name="David CRAVO" userId="ba75d8fe6eadcc5e" providerId="LiveId" clId="{FC976D47-49AC-41B6-B5F5-80E15325E9E0}" dt="2023-07-22T15:06:24.817" v="1166" actId="14100"/>
          <ac:spMkLst>
            <pc:docMk/>
            <pc:sldMk cId="311578122" sldId="281"/>
            <ac:spMk id="3" creationId="{D759DE24-EE4D-099D-C9CF-51C4AD298730}"/>
          </ac:spMkLst>
        </pc:spChg>
        <pc:picChg chg="add mod">
          <ac:chgData name="David CRAVO" userId="ba75d8fe6eadcc5e" providerId="LiveId" clId="{FC976D47-49AC-41B6-B5F5-80E15325E9E0}" dt="2023-07-22T15:06:34.766" v="1170" actId="1076"/>
          <ac:picMkLst>
            <pc:docMk/>
            <pc:sldMk cId="311578122" sldId="281"/>
            <ac:picMk id="5" creationId="{8ACB776A-B2A0-0592-D609-B0CD5F13FB3A}"/>
          </ac:picMkLst>
        </pc:picChg>
        <pc:picChg chg="add mod">
          <ac:chgData name="David CRAVO" userId="ba75d8fe6eadcc5e" providerId="LiveId" clId="{FC976D47-49AC-41B6-B5F5-80E15325E9E0}" dt="2023-07-22T15:16:28.615" v="1189" actId="14100"/>
          <ac:picMkLst>
            <pc:docMk/>
            <pc:sldMk cId="311578122" sldId="281"/>
            <ac:picMk id="7" creationId="{60346234-A7E7-B5EE-97A1-2DC5A2F3EC55}"/>
          </ac:picMkLst>
        </pc:picChg>
      </pc:sldChg>
      <pc:sldChg chg="modSp new mod">
        <pc:chgData name="David CRAVO" userId="ba75d8fe6eadcc5e" providerId="LiveId" clId="{FC976D47-49AC-41B6-B5F5-80E15325E9E0}" dt="2023-07-22T15:25:16.156" v="1402" actId="12"/>
        <pc:sldMkLst>
          <pc:docMk/>
          <pc:sldMk cId="1190090114" sldId="282"/>
        </pc:sldMkLst>
        <pc:spChg chg="mod">
          <ac:chgData name="David CRAVO" userId="ba75d8fe6eadcc5e" providerId="LiveId" clId="{FC976D47-49AC-41B6-B5F5-80E15325E9E0}" dt="2023-07-22T15:20:33.039" v="1235" actId="20577"/>
          <ac:spMkLst>
            <pc:docMk/>
            <pc:sldMk cId="1190090114" sldId="282"/>
            <ac:spMk id="2" creationId="{25632317-5254-3F1A-3C29-C98EE791C044}"/>
          </ac:spMkLst>
        </pc:spChg>
        <pc:spChg chg="mod">
          <ac:chgData name="David CRAVO" userId="ba75d8fe6eadcc5e" providerId="LiveId" clId="{FC976D47-49AC-41B6-B5F5-80E15325E9E0}" dt="2023-07-22T15:25:16.156" v="1402" actId="12"/>
          <ac:spMkLst>
            <pc:docMk/>
            <pc:sldMk cId="1190090114" sldId="282"/>
            <ac:spMk id="3" creationId="{CAE97202-906B-7A0F-DD47-9A2124329C5F}"/>
          </ac:spMkLst>
        </pc:spChg>
      </pc:sldChg>
      <pc:sldChg chg="addSp delSp modSp new mod">
        <pc:chgData name="David CRAVO" userId="ba75d8fe6eadcc5e" providerId="LiveId" clId="{FC976D47-49AC-41B6-B5F5-80E15325E9E0}" dt="2023-07-22T15:28:02.224" v="1447" actId="1076"/>
        <pc:sldMkLst>
          <pc:docMk/>
          <pc:sldMk cId="311947478" sldId="283"/>
        </pc:sldMkLst>
        <pc:spChg chg="del">
          <ac:chgData name="David CRAVO" userId="ba75d8fe6eadcc5e" providerId="LiveId" clId="{FC976D47-49AC-41B6-B5F5-80E15325E9E0}" dt="2023-07-22T15:26:53.821" v="1435" actId="478"/>
          <ac:spMkLst>
            <pc:docMk/>
            <pc:sldMk cId="311947478" sldId="283"/>
            <ac:spMk id="2" creationId="{58D80CD6-263B-FA36-C787-16006A3A0FD7}"/>
          </ac:spMkLst>
        </pc:spChg>
        <pc:spChg chg="mod">
          <ac:chgData name="David CRAVO" userId="ba75d8fe6eadcc5e" providerId="LiveId" clId="{FC976D47-49AC-41B6-B5F5-80E15325E9E0}" dt="2023-07-22T15:27:09.115" v="1437" actId="14100"/>
          <ac:spMkLst>
            <pc:docMk/>
            <pc:sldMk cId="311947478" sldId="283"/>
            <ac:spMk id="3" creationId="{6536ACD6-4078-43D7-7433-42C3EC9C8FA7}"/>
          </ac:spMkLst>
        </pc:spChg>
        <pc:picChg chg="add del mod">
          <ac:chgData name="David CRAVO" userId="ba75d8fe6eadcc5e" providerId="LiveId" clId="{FC976D47-49AC-41B6-B5F5-80E15325E9E0}" dt="2023-07-22T15:27:52.659" v="1442" actId="478"/>
          <ac:picMkLst>
            <pc:docMk/>
            <pc:sldMk cId="311947478" sldId="283"/>
            <ac:picMk id="5" creationId="{FB4B4D80-01C8-B3C9-1560-4ABA44208EB4}"/>
          </ac:picMkLst>
        </pc:picChg>
        <pc:picChg chg="add mod">
          <ac:chgData name="David CRAVO" userId="ba75d8fe6eadcc5e" providerId="LiveId" clId="{FC976D47-49AC-41B6-B5F5-80E15325E9E0}" dt="2023-07-22T15:28:02.224" v="1447" actId="1076"/>
          <ac:picMkLst>
            <pc:docMk/>
            <pc:sldMk cId="311947478" sldId="283"/>
            <ac:picMk id="7" creationId="{309DDAB7-8435-CA54-4D5A-BDAC5A5DFA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54175"/>
          </a:xfrm>
        </p:spPr>
        <p:txBody>
          <a:bodyPr>
            <a:normAutofit/>
          </a:bodyPr>
          <a:lstStyle/>
          <a:p>
            <a:r>
              <a:rPr lang="fr-FR" dirty="0"/>
              <a:t>Design Pattern Observer</a:t>
            </a:r>
            <a:br>
              <a:rPr lang="fr-FR" dirty="0"/>
            </a:br>
            <a:r>
              <a:rPr lang="fr-FR" dirty="0"/>
              <a:t>ou</a:t>
            </a:r>
            <a:br>
              <a:rPr lang="fr-FR" dirty="0"/>
            </a:br>
            <a:r>
              <a:rPr lang="fr-FR" dirty="0"/>
              <a:t>Patron de conception Observateur</a:t>
            </a:r>
          </a:p>
        </p:txBody>
      </p:sp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8E83-FE1F-F8A9-7F24-F01B07E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9E7F3-39B3-1CB7-6FE6-4DEFAA5C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79916" cy="35885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3.3 </a:t>
            </a:r>
          </a:p>
          <a:p>
            <a:pPr marL="0" indent="0">
              <a:buNone/>
            </a:pPr>
            <a:r>
              <a:rPr lang="fr-FR" dirty="0"/>
              <a:t>Enregistrement des Observateurs auprès des Sujets</a:t>
            </a:r>
          </a:p>
        </p:txBody>
      </p:sp>
      <p:pic>
        <p:nvPicPr>
          <p:cNvPr id="5" name="Image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DDEA6788-40E3-069A-DBD2-C9F7D37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37" y="1825621"/>
            <a:ext cx="8403988" cy="37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D7CB-3BAC-6EE1-4E8F-B63DB7C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8337-ACA2-8572-0F05-B8713D51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4.1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Séparation des préoccupations</a:t>
            </a:r>
          </a:p>
          <a:p>
            <a:r>
              <a:rPr lang="fr-FR" dirty="0"/>
              <a:t>Réutilisabilité du code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2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8397D-D85C-0650-B503-45576EA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4B56A-0826-0F80-0CF5-F3BDD13A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4.2 Inconvénients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souscripteurs sont avertis dans un ordre aléatoire.</a:t>
            </a:r>
          </a:p>
        </p:txBody>
      </p:sp>
    </p:spTree>
    <p:extLst>
      <p:ext uri="{BB962C8B-B14F-4D97-AF65-F5344CB8AC3E}">
        <p14:creationId xmlns:p14="http://schemas.microsoft.com/office/powerpoint/2010/main" val="37320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6FE8B-6444-0394-663B-BDA96175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39D01-8B74-F443-F7B9-557E974C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5.1 Contexte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personne souhaitant connaître sa position utilise un récepteur GPS. Ce récepteur reçoit des informations d’un  satellite et peut alors calculer sa position.</a:t>
            </a:r>
          </a:p>
          <a:p>
            <a:pPr marL="0" indent="0">
              <a:buNone/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/>
              <a:t>Nous pouvons déjà identifier deux acteurs : </a:t>
            </a:r>
          </a:p>
          <a:p>
            <a:pPr marL="0" indent="0">
              <a:buNone/>
            </a:pPr>
            <a:r>
              <a:rPr lang="fr-FR" dirty="0"/>
              <a:t>•	Le satellite qui va être l’objet Sujet (Diffuseur) ;</a:t>
            </a:r>
          </a:p>
          <a:p>
            <a:pPr marL="0" indent="0">
              <a:buNone/>
            </a:pPr>
            <a:r>
              <a:rPr lang="fr-FR" dirty="0"/>
              <a:t>•	Le récepteur GPS qui va être l’objet Observateur (Souscripteur).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D3D8-0CB9-7CD2-EEEE-6F3289E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BB645-1E15-8916-1A69-8C56BFAE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90"/>
            <a:ext cx="10515600" cy="5445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5.2 Diagramme UML</a:t>
            </a:r>
          </a:p>
        </p:txBody>
      </p:sp>
      <p:pic>
        <p:nvPicPr>
          <p:cNvPr id="5" name="Image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EF6620BC-D60D-C08D-5187-DECBD9E3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65" y="1948241"/>
            <a:ext cx="947869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074B-C42B-7D8B-6101-E4049D6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8BBD9-3634-7E99-DF1C-75A3DBC5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5.3 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15949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F798-7B6C-594A-0E65-95B1534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746D-BE18-BDF4-304B-A5942A01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0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5.3.1 Diagramme de séquence pour l’ajout d’un Observateur </a:t>
            </a:r>
          </a:p>
        </p:txBody>
      </p:sp>
      <p:pic>
        <p:nvPicPr>
          <p:cNvPr id="5" name="Image 4" descr="Une image contenant texte, ligne, diagramme, Rectangle&#10;&#10;Description générée automatiquement">
            <a:extLst>
              <a:ext uri="{FF2B5EF4-FFF2-40B4-BE49-F238E27FC236}">
                <a16:creationId xmlns:a16="http://schemas.microsoft.com/office/drawing/2014/main" id="{C06A53A5-638B-9381-761C-DEFFE4A4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6189"/>
            <a:ext cx="10515600" cy="26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5CEF-9696-CB81-270C-430F357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E2A0-0E6D-524B-87DD-9CD3792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50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5.3.2 Diagramme de séquence pour la suppression d’un Observateur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F0703B5-D216-6F48-68C7-912DE8A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2" y="2481130"/>
            <a:ext cx="10886751" cy="27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5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D7B81-E42E-FDAE-03DA-A2AF4B3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7B411-9B4D-3D36-8CE0-72C85C0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5.3.3 Diagramme pour la notification d’un Observateur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27B4814-2C54-45A2-66A7-99BFA19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1251"/>
            <a:ext cx="10515600" cy="40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692D-8DD4-2270-D57C-395C9E6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3768-7800-95B9-4695-0A02B92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81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5.3.4 Implémentation interface </a:t>
            </a:r>
            <a:r>
              <a:rPr lang="fr-FR" dirty="0" err="1"/>
              <a:t>ISujet</a:t>
            </a:r>
            <a:endParaRPr lang="fr-FR" dirty="0"/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0514865-1408-D672-BC2B-80C67C9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379"/>
            <a:ext cx="2867425" cy="1000265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AD05BC6-B8EC-42E6-E546-AC38798A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030"/>
            <a:ext cx="7819539" cy="24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 et fonctionnement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 et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20F79-E563-EB9F-E369-1CF88F4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A2475-2970-7C1F-B77F-0A58A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5.3.5 Implémentation classe Satellite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1026E9E-85FD-332C-AE8E-F4D2FA1B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8209"/>
            <a:ext cx="2924583" cy="1743318"/>
          </a:xfrm>
          <a:prstGeom prst="rect">
            <a:avLst/>
          </a:prstGeom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9254C10-395C-F883-26F9-68C4E544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86" y="180521"/>
            <a:ext cx="489653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BAA7-C2BF-BD75-358A-31248AA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3D9BC-8EC6-9E8A-104E-55E5AA66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1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5.3.6 Implémentation interface </a:t>
            </a:r>
            <a:r>
              <a:rPr lang="fr-FR" dirty="0" err="1"/>
              <a:t>IObservateur</a:t>
            </a:r>
            <a:endParaRPr lang="fr-FR" dirty="0"/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B7C8E22-C0ED-274F-D8DB-A11E3F9F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695"/>
            <a:ext cx="1905266" cy="685896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281D-6860-C2A5-6445-9C17DBAE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3404"/>
            <a:ext cx="6157437" cy="13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3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005F-0663-CC75-4488-E079C684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9DE24-EE4D-099D-C9CF-51C4AD2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6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5.3.7 Implémentation classe Navigateur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ACB776A-B2A0-0592-D609-B0CD5F13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6914"/>
            <a:ext cx="1895740" cy="800212"/>
          </a:xfrm>
          <a:prstGeom prst="rect">
            <a:avLst/>
          </a:prstGeom>
        </p:spPr>
      </p:pic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0346234-A7E7-B5EE-97A1-2DC5A2F3E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1786"/>
            <a:ext cx="10603832" cy="23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2317-5254-3F1A-3C29-C98EE791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7202-906B-7A0F-DD47-9A21243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pour faciliter la communication entre objets</a:t>
            </a:r>
          </a:p>
          <a:p>
            <a:r>
              <a:rPr lang="fr-FR" dirty="0"/>
              <a:t>Modularité, extensibilité et réactivité</a:t>
            </a:r>
          </a:p>
          <a:p>
            <a:r>
              <a:rPr lang="fr-FR" dirty="0"/>
              <a:t>Amélioration du code</a:t>
            </a:r>
          </a:p>
          <a:p>
            <a:r>
              <a:rPr lang="fr-FR" dirty="0"/>
              <a:t>Maintenance simplifiée</a:t>
            </a:r>
          </a:p>
        </p:txBody>
      </p:sp>
    </p:spTree>
    <p:extLst>
      <p:ext uri="{BB962C8B-B14F-4D97-AF65-F5344CB8AC3E}">
        <p14:creationId xmlns:p14="http://schemas.microsoft.com/office/powerpoint/2010/main" val="119009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6ACD6-4078-43D7-7433-42C3EC9C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Merci de m’avoir écouté !</a:t>
            </a:r>
          </a:p>
        </p:txBody>
      </p:sp>
      <p:pic>
        <p:nvPicPr>
          <p:cNvPr id="7" name="Image 6" descr="Une image contenant smiley, émoticône, sourire, clipart&#10;&#10;Description générée automatiquement">
            <a:extLst>
              <a:ext uri="{FF2B5EF4-FFF2-40B4-BE49-F238E27FC236}">
                <a16:creationId xmlns:a16="http://schemas.microsoft.com/office/drawing/2014/main" id="{309DDAB7-8435-CA54-4D5A-BDAC5A5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59" y="2598821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1.1 Introduction</a:t>
            </a:r>
          </a:p>
          <a:p>
            <a:pPr marL="0" indent="0">
              <a:buNone/>
            </a:pPr>
            <a:r>
              <a:rPr lang="fr-FR" dirty="0"/>
              <a:t>Dans  la POO, existe la difficulté de communiquer de manière efficace et flexible, d’où l’intervention du Design Pattern Observer </a:t>
            </a:r>
          </a:p>
        </p:txBody>
      </p:sp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C’est un patron de conception comportemental.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2155372"/>
            <a:ext cx="9231086" cy="46155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663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1.3 Problème</a:t>
            </a: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Composants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Composants et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1304" y="3841248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7" y="2708725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09016" y="2953512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80241" y="388071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8" y="3249053"/>
            <a:ext cx="4897992" cy="481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68022" y="4196147"/>
            <a:ext cx="4878453" cy="2248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664986"/>
            <a:ext cx="4904507" cy="971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4906723" y="25487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Je souscris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5F9F65-BA0B-7062-1DDE-DB255029BB81}"/>
              </a:ext>
            </a:extLst>
          </p:cNvPr>
          <p:cNvCxnSpPr>
            <a:cxnSpLocks/>
          </p:cNvCxnSpPr>
          <p:nvPr/>
        </p:nvCxnSpPr>
        <p:spPr>
          <a:xfrm flipH="1" flipV="1">
            <a:off x="3754995" y="3053029"/>
            <a:ext cx="4917535" cy="54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59BD6D6-130F-B809-8432-CC3C8C7EEF2B}"/>
              </a:ext>
            </a:extLst>
          </p:cNvPr>
          <p:cNvCxnSpPr>
            <a:cxnSpLocks/>
          </p:cNvCxnSpPr>
          <p:nvPr/>
        </p:nvCxnSpPr>
        <p:spPr>
          <a:xfrm flipH="1">
            <a:off x="3754995" y="4097878"/>
            <a:ext cx="4904505" cy="210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7A2BE0-9DEE-FA0E-2890-26ADB8B7C41C}"/>
              </a:ext>
            </a:extLst>
          </p:cNvPr>
          <p:cNvCxnSpPr>
            <a:cxnSpLocks/>
          </p:cNvCxnSpPr>
          <p:nvPr/>
        </p:nvCxnSpPr>
        <p:spPr>
          <a:xfrm flipH="1">
            <a:off x="3754995" y="4533953"/>
            <a:ext cx="4911021" cy="952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0E224-D0CE-1FCA-35FE-DAE51E6F3FF2}"/>
              </a:ext>
            </a:extLst>
          </p:cNvPr>
          <p:cNvSpPr txBox="1"/>
          <p:nvPr/>
        </p:nvSpPr>
        <p:spPr>
          <a:xfrm>
            <a:off x="7229025" y="5617797"/>
            <a:ext cx="12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Je notifie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4E12332-F260-222B-6519-3BB6C78BC2AA}"/>
              </a:ext>
            </a:extLst>
          </p:cNvPr>
          <p:cNvCxnSpPr/>
          <p:nvPr/>
        </p:nvCxnSpPr>
        <p:spPr>
          <a:xfrm>
            <a:off x="4906723" y="2953512"/>
            <a:ext cx="32278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BC5D496-8BFF-F866-8E00-24631BC9C2B5}"/>
              </a:ext>
            </a:extLst>
          </p:cNvPr>
          <p:cNvCxnSpPr>
            <a:cxnSpLocks/>
          </p:cNvCxnSpPr>
          <p:nvPr/>
        </p:nvCxnSpPr>
        <p:spPr>
          <a:xfrm flipH="1">
            <a:off x="4906723" y="5993251"/>
            <a:ext cx="3310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A0F80AD-AEC6-989D-5210-43CD1846C7B8}"/>
              </a:ext>
            </a:extLst>
          </p:cNvPr>
          <p:cNvSpPr txBox="1"/>
          <p:nvPr/>
        </p:nvSpPr>
        <p:spPr>
          <a:xfrm>
            <a:off x="1209016" y="4097878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022467-AA66-FDFD-7421-29A492882F91}"/>
              </a:ext>
            </a:extLst>
          </p:cNvPr>
          <p:cNvSpPr txBox="1"/>
          <p:nvPr/>
        </p:nvSpPr>
        <p:spPr>
          <a:xfrm>
            <a:off x="1168288" y="5313469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6FA991B-91E2-6306-F286-24D10EA58975}"/>
              </a:ext>
            </a:extLst>
          </p:cNvPr>
          <p:cNvSpPr txBox="1"/>
          <p:nvPr/>
        </p:nvSpPr>
        <p:spPr>
          <a:xfrm>
            <a:off x="838200" y="1745137"/>
            <a:ext cx="817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2.2 Principe de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3500-2613-0402-DBE1-AACCF78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B65F7-8DF9-1164-7F86-F4AB4668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65947" cy="21447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3.1 </a:t>
            </a:r>
          </a:p>
          <a:p>
            <a:pPr marL="0" indent="0">
              <a:buNone/>
            </a:pPr>
            <a:r>
              <a:rPr lang="fr-FR" dirty="0"/>
              <a:t>Les Sujets Concrets et leur 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331BB3-947F-C9C8-B1F1-B897F59A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8" y="1690688"/>
            <a:ext cx="4799297" cy="45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D0E1-0783-DE8B-219F-66D5F0A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768F-2ED3-AFA2-787B-328D8EC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26105" cy="30231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3.2 </a:t>
            </a:r>
          </a:p>
          <a:p>
            <a:pPr marL="0" indent="0">
              <a:buNone/>
            </a:pPr>
            <a:r>
              <a:rPr lang="fr-FR" dirty="0"/>
              <a:t>Les observateurs concrets et leur interface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F6E0FC-0500-5DE8-A169-054D61C8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87" y="1690688"/>
            <a:ext cx="2788939" cy="44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345</Words>
  <Application>Microsoft Office PowerPoint</Application>
  <PresentationFormat>Grand écran</PresentationFormat>
  <Paragraphs>85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Design Pattern Observer ou Patron de conception Observateur</vt:lpstr>
      <vt:lpstr>Sommaire</vt:lpstr>
      <vt:lpstr>1 Présentation</vt:lpstr>
      <vt:lpstr>1 Présentation</vt:lpstr>
      <vt:lpstr>1 Présentation</vt:lpstr>
      <vt:lpstr>2 Composants et fonctionnement</vt:lpstr>
      <vt:lpstr>2 Composants et fonctionnement</vt:lpstr>
      <vt:lpstr>3 Mise en œuvre</vt:lpstr>
      <vt:lpstr>3 Mise en œuvre</vt:lpstr>
      <vt:lpstr>3 Mise en œuvre</vt:lpstr>
      <vt:lpstr>4 Avantages et inconvénients</vt:lpstr>
      <vt:lpstr>4 Avantages et inconvénients</vt:lpstr>
      <vt:lpstr>5 Exemple d’utilisation</vt:lpstr>
      <vt:lpstr>5 Exemple d’utilisation</vt:lpstr>
      <vt:lpstr>5 Exemple d’utilisation 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6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David CRAVO</cp:lastModifiedBy>
  <cp:revision>3</cp:revision>
  <dcterms:created xsi:type="dcterms:W3CDTF">2023-07-19T09:26:13Z</dcterms:created>
  <dcterms:modified xsi:type="dcterms:W3CDTF">2023-07-22T15:32:17Z</dcterms:modified>
</cp:coreProperties>
</file>