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58" r:id="rId9"/>
    <p:sldId id="259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2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5995B3-C180-E3C2-39F7-1C75311423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0A41AD8-E195-5351-6BB2-F8352E2ACD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76BD918-B120-6696-EB45-99C64BF77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FF9E3-101C-4204-8B81-4202CCD32645}" type="datetimeFigureOut">
              <a:rPr lang="fr-FR" smtClean="0"/>
              <a:t>21/07/2023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A107CEF-E2E7-02D7-B1B1-8DD2C5BD3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CD19C4E-E1D8-0625-84D2-7881F5802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C54FF-25FF-4E3C-8E95-B134956906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5118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7F29A4-9E95-4CD6-FC0B-33B41C51E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E57DD42-C966-C57F-DC60-FF603E9505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2BD594D-EAA4-CE8D-DE37-0E80720A9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FF9E3-101C-4204-8B81-4202CCD32645}" type="datetimeFigureOut">
              <a:rPr lang="fr-FR" smtClean="0"/>
              <a:t>21/07/2023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54E62B1-565B-CC63-7178-35892099E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5AE3EA7-F181-84CE-796A-7B47C0E09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C54FF-25FF-4E3C-8E95-B134956906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4881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4143E82-61DE-0D64-8615-BE62B3C117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FE49D14-88E0-20B1-FF20-4EF0D6850F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1F8BFB5-B6DC-BE91-7BD0-912231058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FF9E3-101C-4204-8B81-4202CCD32645}" type="datetimeFigureOut">
              <a:rPr lang="fr-FR" smtClean="0"/>
              <a:t>21/07/2023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6485917-B81B-A926-3532-CFCBB8AEB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8451FD9-1044-77AB-B30D-A94E88D1F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C54FF-25FF-4E3C-8E95-B134956906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9808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65856C-04FD-894D-A556-0BDC171CD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2C75459-6624-0204-1810-E35D7C64C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987F9FE-9975-142A-F3C1-C89529581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FF9E3-101C-4204-8B81-4202CCD32645}" type="datetimeFigureOut">
              <a:rPr lang="fr-FR" smtClean="0"/>
              <a:t>21/07/2023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E84508E-D9FB-9FC9-CDE3-84F7C13CE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6572245-48DC-04A5-EFAD-68B844413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C54FF-25FF-4E3C-8E95-B134956906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7804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E1FA8F-0077-DBDE-0D5C-019821D8A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C4885AA-F933-28A7-6262-2C2DE338D8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ACBDE35-7D38-74A2-C3A9-E1C3375C3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FF9E3-101C-4204-8B81-4202CCD32645}" type="datetimeFigureOut">
              <a:rPr lang="fr-FR" smtClean="0"/>
              <a:t>21/07/2023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C5B13AE-7189-DE70-8525-B40AD3F79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D0D216F-A592-8AC9-EE1D-1676C602A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C54FF-25FF-4E3C-8E95-B134956906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0619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7004A4-FC96-AF12-B819-69AE88B0B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64CD614-1229-C31E-19B6-FAECF5B03C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1806954-D5CA-D839-C224-1C04BF7C73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E017198-A0CD-9518-9536-599329B10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FF9E3-101C-4204-8B81-4202CCD32645}" type="datetimeFigureOut">
              <a:rPr lang="fr-FR" smtClean="0"/>
              <a:t>21/07/2023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8ACC38F-945C-147B-D081-85D41C601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D3C5272-3165-70DC-CC83-4C2769A78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C54FF-25FF-4E3C-8E95-B134956906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0987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ED64B0-2DB5-1C3B-FBF0-39B55A458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A4ED5B1-DFA6-177C-76F4-7E744A047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5412E47-CE09-3295-CBFD-6C6CA13DFA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F12434C-9937-475E-69DB-C64277C120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8768C92-D02E-D116-325F-9272EBBEC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209E1B9-092E-1A6D-72A7-FB3F51BF4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FF9E3-101C-4204-8B81-4202CCD32645}" type="datetimeFigureOut">
              <a:rPr lang="fr-FR" smtClean="0"/>
              <a:t>21/07/2023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2C4FF3F-03EA-3D89-2A6E-ECDA2D2E1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3EACF09-B130-4B9A-E4A6-86C61C1E7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C54FF-25FF-4E3C-8E95-B134956906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2027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8A0CF8-CBC7-893C-6C8A-C604ED2B0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EA7363D-8A8F-B5D2-3B8A-AFFE37F7A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FF9E3-101C-4204-8B81-4202CCD32645}" type="datetimeFigureOut">
              <a:rPr lang="fr-FR" smtClean="0"/>
              <a:t>21/07/2023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510031F-5538-8506-E0DE-52AD39779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EB71553-7A8C-EAC7-75F9-4ECFCBD45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C54FF-25FF-4E3C-8E95-B134956906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8036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67371ED-6621-2F9F-9528-52DAE0C43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FF9E3-101C-4204-8B81-4202CCD32645}" type="datetimeFigureOut">
              <a:rPr lang="fr-FR" smtClean="0"/>
              <a:t>21/07/2023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B4BEBE7-3C30-5B3F-8529-15F3C6AD0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0A0DEB0-5110-D0BC-B554-2C3516450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C54FF-25FF-4E3C-8E95-B134956906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5515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9A83C7-AA7D-1DB9-0A5F-F5CF8FE8C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CC45194-C9A7-3E00-318E-EA20910D5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7BE9AA0-19D5-B166-91B3-0C788F3EFF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5ABDC08-7589-70DB-1E1E-A14732B11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FF9E3-101C-4204-8B81-4202CCD32645}" type="datetimeFigureOut">
              <a:rPr lang="fr-FR" smtClean="0"/>
              <a:t>21/07/2023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88C229C-7AAC-F6F8-99B1-C079E4832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1C63B20-5FB0-54E8-2E2A-31ADC0B62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C54FF-25FF-4E3C-8E95-B134956906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8176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C84BDF-84DF-73C0-BFD2-9F5925F17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B7F44B3-323B-FAC7-61D1-66D004248A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A015175-662A-8FBC-FE31-77765BB4EB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DA8D554-9296-25BE-4471-FC1D57B51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FF9E3-101C-4204-8B81-4202CCD32645}" type="datetimeFigureOut">
              <a:rPr lang="fr-FR" smtClean="0"/>
              <a:t>21/07/2023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B23ADF8-BE55-D02A-65EC-DD0EAFFC8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9FC4006-D563-FE22-A1E1-1E24449A3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C54FF-25FF-4E3C-8E95-B134956906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9076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6B88FB5-F292-1CE0-33A4-8F21136EF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04E4EA8-B194-3286-F1CB-01C19EEBB4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85CEC33-9B41-EBCF-FABA-D4FCEFCD85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3FF9E3-101C-4204-8B81-4202CCD32645}" type="datetimeFigureOut">
              <a:rPr lang="fr-FR" smtClean="0"/>
              <a:t>21/07/2023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A4839CF-F8E7-C120-5D6C-BC78FDD2B5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8A876F2-983D-2FD9-D114-0A70D31767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C54FF-25FF-4E3C-8E95-B134956906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5574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34026D-8149-7322-65C6-E63461EE07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DesignPattern</a:t>
            </a:r>
            <a:r>
              <a:rPr lang="fr-FR" dirty="0"/>
              <a:t> Observateur</a:t>
            </a:r>
          </a:p>
        </p:txBody>
      </p:sp>
    </p:spTree>
    <p:extLst>
      <p:ext uri="{BB962C8B-B14F-4D97-AF65-F5344CB8AC3E}">
        <p14:creationId xmlns:p14="http://schemas.microsoft.com/office/powerpoint/2010/main" val="142725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DDE4C8-E9A7-0C44-6B5F-18B4AF809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85224BB-51EF-F956-051C-FAF948756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fr-FR" dirty="0"/>
              <a:t>Présentation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Composants, fonctionnement et structure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Mise en œuvre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Avantages, inconvénients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Exemple d’utilisation</a:t>
            </a:r>
          </a:p>
        </p:txBody>
      </p:sp>
    </p:spTree>
    <p:extLst>
      <p:ext uri="{BB962C8B-B14F-4D97-AF65-F5344CB8AC3E}">
        <p14:creationId xmlns:p14="http://schemas.microsoft.com/office/powerpoint/2010/main" val="3389184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707A73-FA52-BA3F-6FCB-0E20863DB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 Présentation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FC1FFCD-E346-CDFF-6DEA-900C8E4DA4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1.1 Introduction</a:t>
            </a:r>
          </a:p>
          <a:p>
            <a:pPr marL="0" indent="0">
              <a:buNone/>
            </a:pPr>
            <a:r>
              <a:rPr lang="fr-FR" dirty="0"/>
              <a:t>Dans  la POO existe la difficulté de communiquer de manière efficace et flexible, d’où l’intervention du Design Pattern Observateur </a:t>
            </a:r>
          </a:p>
        </p:txBody>
      </p:sp>
    </p:spTree>
    <p:extLst>
      <p:ext uri="{BB962C8B-B14F-4D97-AF65-F5344CB8AC3E}">
        <p14:creationId xmlns:p14="http://schemas.microsoft.com/office/powerpoint/2010/main" val="3001935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AFE74A-A016-6FF2-0ABC-27D13B8E3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 Présentation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46A41EB-CC40-DF08-E7D0-FDE1CF96B0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1.2 Définition</a:t>
            </a:r>
          </a:p>
          <a:p>
            <a:pPr marL="0" indent="0">
              <a:buNone/>
            </a:pPr>
            <a:r>
              <a:rPr lang="fr-FR" dirty="0"/>
              <a:t>Il permet d’envoyer des notifications à plusieurs objets qui l’observent.</a:t>
            </a:r>
          </a:p>
          <a:p>
            <a:pPr marL="0" indent="0">
              <a:buNone/>
            </a:pPr>
            <a:r>
              <a:rPr lang="fr-FR" dirty="0"/>
              <a:t>Design Pattern comportemental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26518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5750EF-20A1-EDFE-9156-DE5A4170F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 Présentation</a:t>
            </a:r>
          </a:p>
        </p:txBody>
      </p:sp>
      <p:pic>
        <p:nvPicPr>
          <p:cNvPr id="5" name="Image 4" descr="Une image contenant capture d’écran, texte, graphisme, Graphique&#10;&#10;Description générée automatiquement">
            <a:extLst>
              <a:ext uri="{FF2B5EF4-FFF2-40B4-BE49-F238E27FC236}">
                <a16:creationId xmlns:a16="http://schemas.microsoft.com/office/drawing/2014/main" id="{547A34D6-B83E-A9FA-6673-E8829867CA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371" y="2155372"/>
            <a:ext cx="9231086" cy="4615543"/>
          </a:xfrm>
          <a:prstGeom prst="rect">
            <a:avLst/>
          </a:prstGeom>
        </p:spPr>
      </p:pic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943D0F6B-3F95-BA98-C1BF-754E30699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4663"/>
            <a:ext cx="10515600" cy="541337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1.3 Problème</a:t>
            </a:r>
          </a:p>
        </p:txBody>
      </p:sp>
    </p:spTree>
    <p:extLst>
      <p:ext uri="{BB962C8B-B14F-4D97-AF65-F5344CB8AC3E}">
        <p14:creationId xmlns:p14="http://schemas.microsoft.com/office/powerpoint/2010/main" val="3239956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B2B91B-B3BF-9566-55D8-188D4DEC5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 Composants, fonctionnement et structure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ECC45BD-49D5-BF74-99A4-0595377CA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2.1 Composants</a:t>
            </a:r>
          </a:p>
          <a:p>
            <a:r>
              <a:rPr lang="fr-FR" dirty="0"/>
              <a:t>Le sujet (diffuseur)</a:t>
            </a:r>
          </a:p>
          <a:p>
            <a:r>
              <a:rPr lang="fr-FR" dirty="0"/>
              <a:t>L’observateur (souscripteur)</a:t>
            </a:r>
          </a:p>
          <a:p>
            <a:r>
              <a:rPr lang="fr-FR" dirty="0"/>
              <a:t>La souscription</a:t>
            </a:r>
          </a:p>
          <a:p>
            <a:r>
              <a:rPr lang="fr-FR" dirty="0"/>
              <a:t>La notification</a:t>
            </a:r>
          </a:p>
        </p:txBody>
      </p:sp>
    </p:spTree>
    <p:extLst>
      <p:ext uri="{BB962C8B-B14F-4D97-AF65-F5344CB8AC3E}">
        <p14:creationId xmlns:p14="http://schemas.microsoft.com/office/powerpoint/2010/main" val="2284254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24724A-85DD-159C-DFED-1BE9781CA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 Composants, fonctionnement et structure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A9806FB-5701-1430-C390-DF569A9BA8B2}"/>
              </a:ext>
            </a:extLst>
          </p:cNvPr>
          <p:cNvSpPr/>
          <p:nvPr/>
        </p:nvSpPr>
        <p:spPr>
          <a:xfrm>
            <a:off x="8666017" y="3585631"/>
            <a:ext cx="2687781" cy="10806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0F82D48-0B34-73F0-2F80-349E899078BF}"/>
              </a:ext>
            </a:extLst>
          </p:cNvPr>
          <p:cNvSpPr txBox="1"/>
          <p:nvPr/>
        </p:nvSpPr>
        <p:spPr>
          <a:xfrm>
            <a:off x="8804562" y="3664293"/>
            <a:ext cx="24106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fr-FR" dirty="0"/>
              <a:t>Diffuseur </a:t>
            </a:r>
          </a:p>
          <a:p>
            <a:pPr lvl="0" algn="ctr"/>
            <a:r>
              <a:rPr lang="fr-FR" dirty="0"/>
              <a:t>Publisher</a:t>
            </a:r>
          </a:p>
          <a:p>
            <a:pPr lvl="0" algn="ctr"/>
            <a:r>
              <a:rPr lang="fr-FR" dirty="0"/>
              <a:t>Objet sujet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0C393B2-9159-A96E-7521-4B0307273C91}"/>
              </a:ext>
            </a:extLst>
          </p:cNvPr>
          <p:cNvSpPr/>
          <p:nvPr/>
        </p:nvSpPr>
        <p:spPr>
          <a:xfrm>
            <a:off x="1073728" y="2041727"/>
            <a:ext cx="2687781" cy="108065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347AFAF-7411-F890-1B53-FC824CA2D88D}"/>
              </a:ext>
            </a:extLst>
          </p:cNvPr>
          <p:cNvSpPr txBox="1"/>
          <p:nvPr/>
        </p:nvSpPr>
        <p:spPr>
          <a:xfrm>
            <a:off x="1212273" y="2120389"/>
            <a:ext cx="2410690" cy="92333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lvl="0" algn="ctr"/>
            <a:r>
              <a:rPr lang="fr-FR" dirty="0"/>
              <a:t>Souscripteur</a:t>
            </a:r>
          </a:p>
          <a:p>
            <a:pPr lvl="0" algn="ctr"/>
            <a:r>
              <a:rPr lang="fr-FR" dirty="0"/>
              <a:t>Subscriber</a:t>
            </a:r>
          </a:p>
          <a:p>
            <a:pPr lvl="0" algn="ctr"/>
            <a:r>
              <a:rPr lang="fr-FR" dirty="0"/>
              <a:t>Objet observant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3347D1-66F0-D7DA-01AA-C917FA4F39B3}"/>
              </a:ext>
            </a:extLst>
          </p:cNvPr>
          <p:cNvSpPr/>
          <p:nvPr/>
        </p:nvSpPr>
        <p:spPr>
          <a:xfrm>
            <a:off x="1073728" y="3585631"/>
            <a:ext cx="2687781" cy="108065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F6E3E5C-CB8D-DA0F-E409-61F2CBD43716}"/>
              </a:ext>
            </a:extLst>
          </p:cNvPr>
          <p:cNvSpPr txBox="1"/>
          <p:nvPr/>
        </p:nvSpPr>
        <p:spPr>
          <a:xfrm>
            <a:off x="1212273" y="3664293"/>
            <a:ext cx="2410690" cy="92333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lvl="0" algn="ctr"/>
            <a:r>
              <a:rPr lang="fr-FR" dirty="0"/>
              <a:t>Souscripteur</a:t>
            </a:r>
          </a:p>
          <a:p>
            <a:pPr lvl="0" algn="ctr"/>
            <a:r>
              <a:rPr lang="fr-FR" dirty="0"/>
              <a:t>Subscriber</a:t>
            </a:r>
          </a:p>
          <a:p>
            <a:pPr lvl="0" algn="ctr"/>
            <a:r>
              <a:rPr lang="fr-FR" dirty="0"/>
              <a:t>Objet observant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65F945-AA8C-B7CE-6DE9-0910EB6E3E54}"/>
              </a:ext>
            </a:extLst>
          </p:cNvPr>
          <p:cNvSpPr/>
          <p:nvPr/>
        </p:nvSpPr>
        <p:spPr>
          <a:xfrm>
            <a:off x="1073728" y="5096308"/>
            <a:ext cx="2687781" cy="108065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B832912-F9F5-730D-07DC-760C74FA607E}"/>
              </a:ext>
            </a:extLst>
          </p:cNvPr>
          <p:cNvSpPr txBox="1"/>
          <p:nvPr/>
        </p:nvSpPr>
        <p:spPr>
          <a:xfrm>
            <a:off x="1212273" y="5174970"/>
            <a:ext cx="2410690" cy="92333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lvl="0" algn="ctr"/>
            <a:r>
              <a:rPr lang="fr-FR" dirty="0"/>
              <a:t>Souscripteur</a:t>
            </a:r>
          </a:p>
          <a:p>
            <a:pPr lvl="0" algn="ctr"/>
            <a:r>
              <a:rPr lang="fr-FR" dirty="0"/>
              <a:t>Subscriber</a:t>
            </a:r>
          </a:p>
          <a:p>
            <a:pPr lvl="0" algn="ctr"/>
            <a:r>
              <a:rPr lang="fr-FR" dirty="0"/>
              <a:t>Objet observant</a:t>
            </a: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6D29E859-D85F-9170-6E0A-165A5B4638CE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3761509" y="2582055"/>
            <a:ext cx="4904507" cy="1312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3C258238-4645-40D4-C070-6C30F758F83A}"/>
              </a:ext>
            </a:extLst>
          </p:cNvPr>
          <p:cNvCxnSpPr>
            <a:stCxn id="8" idx="3"/>
            <a:endCxn id="4" idx="1"/>
          </p:cNvCxnSpPr>
          <p:nvPr/>
        </p:nvCxnSpPr>
        <p:spPr>
          <a:xfrm>
            <a:off x="3761509" y="4125959"/>
            <a:ext cx="49045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7272ECE0-9F16-4F3B-B328-05113EB720F8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3761509" y="4309891"/>
            <a:ext cx="4904507" cy="1326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E92B16F0-D815-3862-205B-13E4065CF474}"/>
              </a:ext>
            </a:extLst>
          </p:cNvPr>
          <p:cNvSpPr txBox="1"/>
          <p:nvPr/>
        </p:nvSpPr>
        <p:spPr>
          <a:xfrm>
            <a:off x="5257799" y="2663534"/>
            <a:ext cx="1911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Je m’abonne</a:t>
            </a:r>
          </a:p>
          <a:p>
            <a:r>
              <a:rPr lang="fr-FR" dirty="0"/>
              <a:t>J’observe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A3A3771C-BBA9-3E03-3215-5DE8813BB31C}"/>
              </a:ext>
            </a:extLst>
          </p:cNvPr>
          <p:cNvSpPr txBox="1"/>
          <p:nvPr/>
        </p:nvSpPr>
        <p:spPr>
          <a:xfrm>
            <a:off x="5257799" y="3842184"/>
            <a:ext cx="1911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Je m’abonne</a:t>
            </a:r>
          </a:p>
          <a:p>
            <a:r>
              <a:rPr lang="fr-FR" dirty="0"/>
              <a:t>J’observe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D4F79E8-C64E-32AD-86E2-511E354E167B}"/>
              </a:ext>
            </a:extLst>
          </p:cNvPr>
          <p:cNvSpPr txBox="1"/>
          <p:nvPr/>
        </p:nvSpPr>
        <p:spPr>
          <a:xfrm>
            <a:off x="5333999" y="5313469"/>
            <a:ext cx="1911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Je m’abonne</a:t>
            </a:r>
          </a:p>
          <a:p>
            <a:r>
              <a:rPr lang="fr-FR" dirty="0"/>
              <a:t>J’observe</a:t>
            </a:r>
          </a:p>
        </p:txBody>
      </p:sp>
    </p:spTree>
    <p:extLst>
      <p:ext uri="{BB962C8B-B14F-4D97-AF65-F5344CB8AC3E}">
        <p14:creationId xmlns:p14="http://schemas.microsoft.com/office/powerpoint/2010/main" val="595186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C2F49D5-A974-970C-814B-83B1E22A7804}"/>
              </a:ext>
            </a:extLst>
          </p:cNvPr>
          <p:cNvSpPr/>
          <p:nvPr/>
        </p:nvSpPr>
        <p:spPr>
          <a:xfrm>
            <a:off x="8548255" y="2701636"/>
            <a:ext cx="2687781" cy="10806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F128ED7-1627-A072-0893-6EE9F8332AD7}"/>
              </a:ext>
            </a:extLst>
          </p:cNvPr>
          <p:cNvSpPr txBox="1"/>
          <p:nvPr/>
        </p:nvSpPr>
        <p:spPr>
          <a:xfrm>
            <a:off x="8686800" y="2780298"/>
            <a:ext cx="24106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fr-FR" dirty="0"/>
              <a:t>Diffuseur </a:t>
            </a:r>
          </a:p>
          <a:p>
            <a:pPr lvl="0" algn="ctr"/>
            <a:r>
              <a:rPr lang="fr-FR" dirty="0"/>
              <a:t>Publisher</a:t>
            </a:r>
          </a:p>
          <a:p>
            <a:pPr lvl="0" algn="ctr"/>
            <a:r>
              <a:rPr lang="fr-FR" dirty="0"/>
              <a:t>Objet sujet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57CC279-BCE0-5BE1-C62D-C8EE18066C7A}"/>
              </a:ext>
            </a:extLst>
          </p:cNvPr>
          <p:cNvSpPr/>
          <p:nvPr/>
        </p:nvSpPr>
        <p:spPr>
          <a:xfrm>
            <a:off x="955964" y="762000"/>
            <a:ext cx="2687781" cy="108065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D4996EA-B60A-E71D-2CA0-559AC16AB894}"/>
              </a:ext>
            </a:extLst>
          </p:cNvPr>
          <p:cNvSpPr txBox="1"/>
          <p:nvPr/>
        </p:nvSpPr>
        <p:spPr>
          <a:xfrm>
            <a:off x="1094509" y="840662"/>
            <a:ext cx="2410690" cy="92333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lvl="0" algn="ctr"/>
            <a:r>
              <a:rPr lang="fr-FR" dirty="0"/>
              <a:t>Souscripteur</a:t>
            </a:r>
          </a:p>
          <a:p>
            <a:pPr lvl="0" algn="ctr"/>
            <a:r>
              <a:rPr lang="fr-FR" dirty="0"/>
              <a:t>Subscriber</a:t>
            </a:r>
          </a:p>
          <a:p>
            <a:pPr lvl="0" algn="ctr"/>
            <a:r>
              <a:rPr lang="fr-FR" dirty="0"/>
              <a:t>Objet observant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564053-97EE-B258-7E98-6803E85AA713}"/>
              </a:ext>
            </a:extLst>
          </p:cNvPr>
          <p:cNvSpPr/>
          <p:nvPr/>
        </p:nvSpPr>
        <p:spPr>
          <a:xfrm>
            <a:off x="955964" y="2701636"/>
            <a:ext cx="2687781" cy="108065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8D33C03-2237-F343-4122-6CF5FA42DBA7}"/>
              </a:ext>
            </a:extLst>
          </p:cNvPr>
          <p:cNvSpPr txBox="1"/>
          <p:nvPr/>
        </p:nvSpPr>
        <p:spPr>
          <a:xfrm>
            <a:off x="1094509" y="2780298"/>
            <a:ext cx="2410690" cy="92333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lvl="0" algn="ctr"/>
            <a:r>
              <a:rPr lang="fr-FR" dirty="0"/>
              <a:t>Souscripteur</a:t>
            </a:r>
          </a:p>
          <a:p>
            <a:pPr lvl="0" algn="ctr"/>
            <a:r>
              <a:rPr lang="fr-FR" dirty="0"/>
              <a:t>Subscriber</a:t>
            </a:r>
          </a:p>
          <a:p>
            <a:pPr lvl="0" algn="ctr"/>
            <a:r>
              <a:rPr lang="fr-FR" dirty="0"/>
              <a:t>Objet observant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50940D5-3D2D-0B96-F150-C7266CF8948C}"/>
              </a:ext>
            </a:extLst>
          </p:cNvPr>
          <p:cNvSpPr/>
          <p:nvPr/>
        </p:nvSpPr>
        <p:spPr>
          <a:xfrm>
            <a:off x="955964" y="4562610"/>
            <a:ext cx="2687781" cy="108065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CBF0FE16-F605-EFD9-9042-3354A2E9FD30}"/>
              </a:ext>
            </a:extLst>
          </p:cNvPr>
          <p:cNvSpPr txBox="1"/>
          <p:nvPr/>
        </p:nvSpPr>
        <p:spPr>
          <a:xfrm>
            <a:off x="1094509" y="4641272"/>
            <a:ext cx="2410690" cy="92333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lvl="0" algn="ctr"/>
            <a:r>
              <a:rPr lang="fr-FR" dirty="0"/>
              <a:t>Souscripteur</a:t>
            </a:r>
          </a:p>
          <a:p>
            <a:pPr lvl="0" algn="ctr"/>
            <a:r>
              <a:rPr lang="fr-FR" dirty="0"/>
              <a:t>Subscriber</a:t>
            </a:r>
          </a:p>
          <a:p>
            <a:pPr lvl="0" algn="ctr"/>
            <a:r>
              <a:rPr lang="fr-FR" dirty="0"/>
              <a:t>Objet observant</a:t>
            </a:r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5FB3C4B5-B22F-C581-2ED3-053B65231F62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3643745" y="1302328"/>
            <a:ext cx="4904509" cy="1759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6234E92F-A561-4CED-02D9-3DBB05BA7290}"/>
              </a:ext>
            </a:extLst>
          </p:cNvPr>
          <p:cNvCxnSpPr>
            <a:stCxn id="7" idx="3"/>
            <a:endCxn id="3" idx="1"/>
          </p:cNvCxnSpPr>
          <p:nvPr/>
        </p:nvCxnSpPr>
        <p:spPr>
          <a:xfrm>
            <a:off x="3643745" y="3241964"/>
            <a:ext cx="49045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F537C275-EE69-233A-F0B5-290AF637C35A}"/>
              </a:ext>
            </a:extLst>
          </p:cNvPr>
          <p:cNvCxnSpPr>
            <a:stCxn id="9" idx="3"/>
          </p:cNvCxnSpPr>
          <p:nvPr/>
        </p:nvCxnSpPr>
        <p:spPr>
          <a:xfrm flipV="1">
            <a:off x="3643745" y="3429000"/>
            <a:ext cx="4904510" cy="1673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>
            <a:extLst>
              <a:ext uri="{FF2B5EF4-FFF2-40B4-BE49-F238E27FC236}">
                <a16:creationId xmlns:a16="http://schemas.microsoft.com/office/drawing/2014/main" id="{4B234187-AA20-D1F0-224E-89D6CF0E80E1}"/>
              </a:ext>
            </a:extLst>
          </p:cNvPr>
          <p:cNvSpPr txBox="1"/>
          <p:nvPr/>
        </p:nvSpPr>
        <p:spPr>
          <a:xfrm>
            <a:off x="5140035" y="979164"/>
            <a:ext cx="1911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Je m’abonne</a:t>
            </a:r>
          </a:p>
          <a:p>
            <a:r>
              <a:rPr lang="fr-FR" dirty="0"/>
              <a:t>J’observe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3CC6A6D8-F6C7-D47E-A97B-F20556F96CDA}"/>
              </a:ext>
            </a:extLst>
          </p:cNvPr>
          <p:cNvSpPr txBox="1"/>
          <p:nvPr/>
        </p:nvSpPr>
        <p:spPr>
          <a:xfrm>
            <a:off x="5140035" y="2925724"/>
            <a:ext cx="1911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Je m’abonne</a:t>
            </a:r>
          </a:p>
          <a:p>
            <a:r>
              <a:rPr lang="fr-FR" dirty="0"/>
              <a:t>J’observe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8A164738-B1CA-07BB-52C5-606C8B66E600}"/>
              </a:ext>
            </a:extLst>
          </p:cNvPr>
          <p:cNvSpPr txBox="1"/>
          <p:nvPr/>
        </p:nvSpPr>
        <p:spPr>
          <a:xfrm>
            <a:off x="5216235" y="4779771"/>
            <a:ext cx="1911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Je m’abonne</a:t>
            </a:r>
          </a:p>
          <a:p>
            <a:r>
              <a:rPr lang="fr-FR" dirty="0"/>
              <a:t>J’observe</a:t>
            </a:r>
          </a:p>
        </p:txBody>
      </p:sp>
    </p:spTree>
    <p:extLst>
      <p:ext uri="{BB962C8B-B14F-4D97-AF65-F5344CB8AC3E}">
        <p14:creationId xmlns:p14="http://schemas.microsoft.com/office/powerpoint/2010/main" val="991438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Le poing de l'homme d'affaires sur le menton">
            <a:extLst>
              <a:ext uri="{FF2B5EF4-FFF2-40B4-BE49-F238E27FC236}">
                <a16:creationId xmlns:a16="http://schemas.microsoft.com/office/drawing/2014/main" id="{61CAFA93-4B84-5B2D-E93A-FF7A565A70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62" y="504497"/>
            <a:ext cx="315581" cy="1040523"/>
          </a:xfrm>
          <a:prstGeom prst="rect">
            <a:avLst/>
          </a:prstGeom>
        </p:spPr>
      </p:pic>
      <p:pic>
        <p:nvPicPr>
          <p:cNvPr id="4" name="Image 3" descr="Le poing de l'homme d'affaires sur le menton">
            <a:extLst>
              <a:ext uri="{FF2B5EF4-FFF2-40B4-BE49-F238E27FC236}">
                <a16:creationId xmlns:a16="http://schemas.microsoft.com/office/drawing/2014/main" id="{3B2CA19E-C7BE-5C19-75EF-F39603E5FA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61" y="1823545"/>
            <a:ext cx="315581" cy="1040523"/>
          </a:xfrm>
          <a:prstGeom prst="rect">
            <a:avLst/>
          </a:prstGeom>
        </p:spPr>
      </p:pic>
      <p:pic>
        <p:nvPicPr>
          <p:cNvPr id="5" name="Image 4" descr="Le poing de l'homme d'affaires sur le menton">
            <a:extLst>
              <a:ext uri="{FF2B5EF4-FFF2-40B4-BE49-F238E27FC236}">
                <a16:creationId xmlns:a16="http://schemas.microsoft.com/office/drawing/2014/main" id="{429B8D66-8E66-9F5F-9E06-30B736265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61" y="3142593"/>
            <a:ext cx="315581" cy="1040523"/>
          </a:xfrm>
          <a:prstGeom prst="rect">
            <a:avLst/>
          </a:prstGeom>
        </p:spPr>
      </p:pic>
      <p:pic>
        <p:nvPicPr>
          <p:cNvPr id="6" name="Image 5" descr="Le poing de l'homme d'affaires sur le menton">
            <a:extLst>
              <a:ext uri="{FF2B5EF4-FFF2-40B4-BE49-F238E27FC236}">
                <a16:creationId xmlns:a16="http://schemas.microsoft.com/office/drawing/2014/main" id="{02BD1CF2-3EEB-D18F-EDC0-539C67573E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61" y="4461641"/>
            <a:ext cx="315581" cy="1040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08930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</TotalTime>
  <Words>140</Words>
  <Application>Microsoft Office PowerPoint</Application>
  <PresentationFormat>Grand écran</PresentationFormat>
  <Paragraphs>59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Thème Office</vt:lpstr>
      <vt:lpstr>DesignPattern Observateur</vt:lpstr>
      <vt:lpstr>Sommaire</vt:lpstr>
      <vt:lpstr>1 Présentation</vt:lpstr>
      <vt:lpstr>1 Présentation</vt:lpstr>
      <vt:lpstr>1 Présentation</vt:lpstr>
      <vt:lpstr>2 Composants, fonctionnement et structure</vt:lpstr>
      <vt:lpstr>2 Composants, fonctionnement et structure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CRAVO David</dc:creator>
  <cp:lastModifiedBy>CRAVO David</cp:lastModifiedBy>
  <cp:revision>3</cp:revision>
  <dcterms:created xsi:type="dcterms:W3CDTF">2023-07-19T09:26:13Z</dcterms:created>
  <dcterms:modified xsi:type="dcterms:W3CDTF">2023-07-21T09:52:48Z</dcterms:modified>
</cp:coreProperties>
</file>