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6"/>
  </p:notesMasterIdLst>
  <p:sldIdLst>
    <p:sldId id="256" r:id="rId2"/>
    <p:sldId id="257" r:id="rId3"/>
    <p:sldId id="258" r:id="rId4"/>
    <p:sldId id="260" r:id="rId5"/>
    <p:sldId id="262" r:id="rId6"/>
    <p:sldId id="261" r:id="rId7"/>
    <p:sldId id="264"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47039-1F68-4C32-B08A-B01FB225B8A1}" v="16" dt="2023-07-25T10:05:09.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981"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RAY Thomas" userId="97468989-136d-438a-b794-43d658143208" providerId="ADAL" clId="{55F47039-1F68-4C32-B08A-B01FB225B8A1}"/>
    <pc:docChg chg="undo custSel addSld delSld modSld sldOrd">
      <pc:chgData name="DEBRAY Thomas" userId="97468989-136d-438a-b794-43d658143208" providerId="ADAL" clId="{55F47039-1F68-4C32-B08A-B01FB225B8A1}" dt="2023-07-25T10:05:20.269" v="1262" actId="20577"/>
      <pc:docMkLst>
        <pc:docMk/>
      </pc:docMkLst>
      <pc:sldChg chg="modSp mod">
        <pc:chgData name="DEBRAY Thomas" userId="97468989-136d-438a-b794-43d658143208" providerId="ADAL" clId="{55F47039-1F68-4C32-B08A-B01FB225B8A1}" dt="2023-07-25T10:05:08.871" v="1259" actId="255"/>
        <pc:sldMkLst>
          <pc:docMk/>
          <pc:sldMk cId="3273476844" sldId="256"/>
        </pc:sldMkLst>
        <pc:spChg chg="mod">
          <ac:chgData name="DEBRAY Thomas" userId="97468989-136d-438a-b794-43d658143208" providerId="ADAL" clId="{55F47039-1F68-4C32-B08A-B01FB225B8A1}" dt="2023-07-25T06:18:16.149" v="1238" actId="20577"/>
          <ac:spMkLst>
            <pc:docMk/>
            <pc:sldMk cId="3273476844" sldId="256"/>
            <ac:spMk id="2" creationId="{1E97AAB6-C011-91A1-CC10-A21B0CDB779C}"/>
          </ac:spMkLst>
        </pc:spChg>
        <pc:spChg chg="mod">
          <ac:chgData name="DEBRAY Thomas" userId="97468989-136d-438a-b794-43d658143208" providerId="ADAL" clId="{55F47039-1F68-4C32-B08A-B01FB225B8A1}" dt="2023-07-25T06:18:21.473" v="1251" actId="20577"/>
          <ac:spMkLst>
            <pc:docMk/>
            <pc:sldMk cId="3273476844" sldId="256"/>
            <ac:spMk id="3" creationId="{51106CE3-C748-7600-52B4-9142AF268C80}"/>
          </ac:spMkLst>
        </pc:spChg>
        <pc:spChg chg="mod">
          <ac:chgData name="DEBRAY Thomas" userId="97468989-136d-438a-b794-43d658143208" providerId="ADAL" clId="{55F47039-1F68-4C32-B08A-B01FB225B8A1}" dt="2023-07-25T10:05:08.871" v="1259" actId="255"/>
          <ac:spMkLst>
            <pc:docMk/>
            <pc:sldMk cId="3273476844" sldId="256"/>
            <ac:spMk id="5" creationId="{29F86504-8009-DA9C-C386-4F433A2101C7}"/>
          </ac:spMkLst>
        </pc:spChg>
      </pc:sldChg>
      <pc:sldChg chg="modSp new mod">
        <pc:chgData name="DEBRAY Thomas" userId="97468989-136d-438a-b794-43d658143208" providerId="ADAL" clId="{55F47039-1F68-4C32-B08A-B01FB225B8A1}" dt="2023-07-25T06:03:13.266" v="1219"/>
        <pc:sldMkLst>
          <pc:docMk/>
          <pc:sldMk cId="3505451185" sldId="257"/>
        </pc:sldMkLst>
        <pc:spChg chg="mod">
          <ac:chgData name="DEBRAY Thomas" userId="97468989-136d-438a-b794-43d658143208" providerId="ADAL" clId="{55F47039-1F68-4C32-B08A-B01FB225B8A1}" dt="2023-07-24T06:07:00.318" v="8" actId="20577"/>
          <ac:spMkLst>
            <pc:docMk/>
            <pc:sldMk cId="3505451185" sldId="257"/>
            <ac:spMk id="2" creationId="{3924FD45-066F-190C-AA5F-ED5DFE7A4D25}"/>
          </ac:spMkLst>
        </pc:spChg>
        <pc:spChg chg="mod">
          <ac:chgData name="DEBRAY Thomas" userId="97468989-136d-438a-b794-43d658143208" providerId="ADAL" clId="{55F47039-1F68-4C32-B08A-B01FB225B8A1}" dt="2023-07-25T06:03:13.266" v="1219"/>
          <ac:spMkLst>
            <pc:docMk/>
            <pc:sldMk cId="3505451185" sldId="257"/>
            <ac:spMk id="3" creationId="{14C32674-30ED-CA8A-E2D5-F83B2F0C03D0}"/>
          </ac:spMkLst>
        </pc:spChg>
      </pc:sldChg>
      <pc:sldChg chg="modSp new mod modNotesTx">
        <pc:chgData name="DEBRAY Thomas" userId="97468989-136d-438a-b794-43d658143208" providerId="ADAL" clId="{55F47039-1F68-4C32-B08A-B01FB225B8A1}" dt="2023-07-25T10:05:20.269" v="1262" actId="20577"/>
        <pc:sldMkLst>
          <pc:docMk/>
          <pc:sldMk cId="2459446230" sldId="258"/>
        </pc:sldMkLst>
        <pc:spChg chg="mod">
          <ac:chgData name="DEBRAY Thomas" userId="97468989-136d-438a-b794-43d658143208" providerId="ADAL" clId="{55F47039-1F68-4C32-B08A-B01FB225B8A1}" dt="2023-07-24T06:32:38" v="124" actId="20577"/>
          <ac:spMkLst>
            <pc:docMk/>
            <pc:sldMk cId="2459446230" sldId="258"/>
            <ac:spMk id="2" creationId="{58CE9A1F-8CB8-2E84-B585-364342CD59F3}"/>
          </ac:spMkLst>
        </pc:spChg>
        <pc:spChg chg="mod">
          <ac:chgData name="DEBRAY Thomas" userId="97468989-136d-438a-b794-43d658143208" providerId="ADAL" clId="{55F47039-1F68-4C32-B08A-B01FB225B8A1}" dt="2023-07-25T10:05:20.269" v="1262" actId="20577"/>
          <ac:spMkLst>
            <pc:docMk/>
            <pc:sldMk cId="2459446230" sldId="258"/>
            <ac:spMk id="3" creationId="{C61F6707-0FE3-B6DE-82EC-4DBD53D074CD}"/>
          </ac:spMkLst>
        </pc:spChg>
      </pc:sldChg>
      <pc:sldChg chg="modSp new del mod">
        <pc:chgData name="DEBRAY Thomas" userId="97468989-136d-438a-b794-43d658143208" providerId="ADAL" clId="{55F47039-1F68-4C32-B08A-B01FB225B8A1}" dt="2023-07-24T06:51:59.005" v="676" actId="2696"/>
        <pc:sldMkLst>
          <pc:docMk/>
          <pc:sldMk cId="901853268" sldId="259"/>
        </pc:sldMkLst>
        <pc:spChg chg="mod">
          <ac:chgData name="DEBRAY Thomas" userId="97468989-136d-438a-b794-43d658143208" providerId="ADAL" clId="{55F47039-1F68-4C32-B08A-B01FB225B8A1}" dt="2023-07-24T06:39:20.780" v="521" actId="20577"/>
          <ac:spMkLst>
            <pc:docMk/>
            <pc:sldMk cId="901853268" sldId="259"/>
            <ac:spMk id="2" creationId="{C1ECF2E0-25A0-C94E-00C2-298D962A1EFB}"/>
          </ac:spMkLst>
        </pc:spChg>
        <pc:spChg chg="mod">
          <ac:chgData name="DEBRAY Thomas" userId="97468989-136d-438a-b794-43d658143208" providerId="ADAL" clId="{55F47039-1F68-4C32-B08A-B01FB225B8A1}" dt="2023-07-24T06:42:24.460" v="604" actId="20577"/>
          <ac:spMkLst>
            <pc:docMk/>
            <pc:sldMk cId="901853268" sldId="259"/>
            <ac:spMk id="3" creationId="{AA02C5F3-F3F9-FCDE-0F3B-05E48D62E80C}"/>
          </ac:spMkLst>
        </pc:spChg>
      </pc:sldChg>
      <pc:sldChg chg="addSp modSp new mod modAnim modNotesTx">
        <pc:chgData name="DEBRAY Thomas" userId="97468989-136d-438a-b794-43d658143208" providerId="ADAL" clId="{55F47039-1F68-4C32-B08A-B01FB225B8A1}" dt="2023-07-24T07:52:23.006" v="1209"/>
        <pc:sldMkLst>
          <pc:docMk/>
          <pc:sldMk cId="467731912" sldId="260"/>
        </pc:sldMkLst>
        <pc:spChg chg="mod">
          <ac:chgData name="DEBRAY Thomas" userId="97468989-136d-438a-b794-43d658143208" providerId="ADAL" clId="{55F47039-1F68-4C32-B08A-B01FB225B8A1}" dt="2023-07-24T06:46:50.814" v="613" actId="20577"/>
          <ac:spMkLst>
            <pc:docMk/>
            <pc:sldMk cId="467731912" sldId="260"/>
            <ac:spMk id="2" creationId="{8FA17115-469E-843D-E954-A6DA2EAC45B2}"/>
          </ac:spMkLst>
        </pc:spChg>
        <pc:spChg chg="mod">
          <ac:chgData name="DEBRAY Thomas" userId="97468989-136d-438a-b794-43d658143208" providerId="ADAL" clId="{55F47039-1F68-4C32-B08A-B01FB225B8A1}" dt="2023-07-24T06:47:00.724" v="614"/>
          <ac:spMkLst>
            <pc:docMk/>
            <pc:sldMk cId="467731912" sldId="260"/>
            <ac:spMk id="3" creationId="{0F8E348B-0BF7-5E2B-7875-E27A819A0120}"/>
          </ac:spMkLst>
        </pc:spChg>
        <pc:spChg chg="mod">
          <ac:chgData name="DEBRAY Thomas" userId="97468989-136d-438a-b794-43d658143208" providerId="ADAL" clId="{55F47039-1F68-4C32-B08A-B01FB225B8A1}" dt="2023-07-24T06:47:28.825" v="663" actId="20577"/>
          <ac:spMkLst>
            <pc:docMk/>
            <pc:sldMk cId="467731912" sldId="260"/>
            <ac:spMk id="4" creationId="{7993729B-9515-5237-99F7-C7AD49FC11BD}"/>
          </ac:spMkLst>
        </pc:spChg>
        <pc:spChg chg="add mod">
          <ac:chgData name="DEBRAY Thomas" userId="97468989-136d-438a-b794-43d658143208" providerId="ADAL" clId="{55F47039-1F68-4C32-B08A-B01FB225B8A1}" dt="2023-07-24T06:47:44.517" v="665" actId="1076"/>
          <ac:spMkLst>
            <pc:docMk/>
            <pc:sldMk cId="467731912" sldId="260"/>
            <ac:spMk id="6" creationId="{17ACF1DB-808F-E655-85F3-8DD3F850A4CE}"/>
          </ac:spMkLst>
        </pc:spChg>
      </pc:sldChg>
      <pc:sldChg chg="addSp delSp modSp new mod ord">
        <pc:chgData name="DEBRAY Thomas" userId="97468989-136d-438a-b794-43d658143208" providerId="ADAL" clId="{55F47039-1F68-4C32-B08A-B01FB225B8A1}" dt="2023-07-25T06:02:57.759" v="1217"/>
        <pc:sldMkLst>
          <pc:docMk/>
          <pc:sldMk cId="1408682268" sldId="261"/>
        </pc:sldMkLst>
        <pc:spChg chg="mod">
          <ac:chgData name="DEBRAY Thomas" userId="97468989-136d-438a-b794-43d658143208" providerId="ADAL" clId="{55F47039-1F68-4C32-B08A-B01FB225B8A1}" dt="2023-07-24T07:11:23.894" v="702" actId="20577"/>
          <ac:spMkLst>
            <pc:docMk/>
            <pc:sldMk cId="1408682268" sldId="261"/>
            <ac:spMk id="2" creationId="{D46A9BCC-411A-452D-8ECD-7215E58C3F28}"/>
          </ac:spMkLst>
        </pc:spChg>
        <pc:spChg chg="del">
          <ac:chgData name="DEBRAY Thomas" userId="97468989-136d-438a-b794-43d658143208" providerId="ADAL" clId="{55F47039-1F68-4C32-B08A-B01FB225B8A1}" dt="2023-07-24T07:10:44.129" v="678" actId="22"/>
          <ac:spMkLst>
            <pc:docMk/>
            <pc:sldMk cId="1408682268" sldId="261"/>
            <ac:spMk id="3" creationId="{03D84A25-9112-DB69-43D1-04DEA97CC903}"/>
          </ac:spMkLst>
        </pc:spChg>
        <pc:picChg chg="add mod ord">
          <ac:chgData name="DEBRAY Thomas" userId="97468989-136d-438a-b794-43d658143208" providerId="ADAL" clId="{55F47039-1F68-4C32-B08A-B01FB225B8A1}" dt="2023-07-24T07:10:44.129" v="678" actId="22"/>
          <ac:picMkLst>
            <pc:docMk/>
            <pc:sldMk cId="1408682268" sldId="261"/>
            <ac:picMk id="7" creationId="{A504889F-A938-6AFB-C944-81CFCD106DEC}"/>
          </ac:picMkLst>
        </pc:picChg>
      </pc:sldChg>
      <pc:sldChg chg="addSp delSp modSp new mod">
        <pc:chgData name="DEBRAY Thomas" userId="97468989-136d-438a-b794-43d658143208" providerId="ADAL" clId="{55F47039-1F68-4C32-B08A-B01FB225B8A1}" dt="2023-07-24T07:15:16.108" v="745" actId="20577"/>
        <pc:sldMkLst>
          <pc:docMk/>
          <pc:sldMk cId="2860263961" sldId="262"/>
        </pc:sldMkLst>
        <pc:spChg chg="mod">
          <ac:chgData name="DEBRAY Thomas" userId="97468989-136d-438a-b794-43d658143208" providerId="ADAL" clId="{55F47039-1F68-4C32-B08A-B01FB225B8A1}" dt="2023-07-24T07:14:03.181" v="732" actId="20577"/>
          <ac:spMkLst>
            <pc:docMk/>
            <pc:sldMk cId="2860263961" sldId="262"/>
            <ac:spMk id="2" creationId="{C4E86934-F1AE-68C8-B7BA-D7B3E99ED108}"/>
          </ac:spMkLst>
        </pc:spChg>
        <pc:spChg chg="del">
          <ac:chgData name="DEBRAY Thomas" userId="97468989-136d-438a-b794-43d658143208" providerId="ADAL" clId="{55F47039-1F68-4C32-B08A-B01FB225B8A1}" dt="2023-07-24T07:13:24.247" v="704" actId="22"/>
          <ac:spMkLst>
            <pc:docMk/>
            <pc:sldMk cId="2860263961" sldId="262"/>
            <ac:spMk id="3" creationId="{1313407D-DE7A-6473-285C-41C900E455A1}"/>
          </ac:spMkLst>
        </pc:spChg>
        <pc:spChg chg="mod">
          <ac:chgData name="DEBRAY Thomas" userId="97468989-136d-438a-b794-43d658143208" providerId="ADAL" clId="{55F47039-1F68-4C32-B08A-B01FB225B8A1}" dt="2023-07-24T07:15:16.108" v="745" actId="20577"/>
          <ac:spMkLst>
            <pc:docMk/>
            <pc:sldMk cId="2860263961" sldId="262"/>
            <ac:spMk id="4" creationId="{7B161E6E-2FE3-C2EB-F7FD-C1C21862897C}"/>
          </ac:spMkLst>
        </pc:spChg>
        <pc:picChg chg="add mod ord">
          <ac:chgData name="DEBRAY Thomas" userId="97468989-136d-438a-b794-43d658143208" providerId="ADAL" clId="{55F47039-1F68-4C32-B08A-B01FB225B8A1}" dt="2023-07-24T07:13:24.247" v="704" actId="22"/>
          <ac:picMkLst>
            <pc:docMk/>
            <pc:sldMk cId="2860263961" sldId="262"/>
            <ac:picMk id="7" creationId="{D160AB34-6BB0-A520-7196-132F898FF736}"/>
          </ac:picMkLst>
        </pc:picChg>
      </pc:sldChg>
      <pc:sldChg chg="addSp delSp modSp new mod">
        <pc:chgData name="DEBRAY Thomas" userId="97468989-136d-438a-b794-43d658143208" providerId="ADAL" clId="{55F47039-1F68-4C32-B08A-B01FB225B8A1}" dt="2023-07-24T07:20:44.052" v="838" actId="20577"/>
        <pc:sldMkLst>
          <pc:docMk/>
          <pc:sldMk cId="3732798148" sldId="263"/>
        </pc:sldMkLst>
        <pc:spChg chg="mod">
          <ac:chgData name="DEBRAY Thomas" userId="97468989-136d-438a-b794-43d658143208" providerId="ADAL" clId="{55F47039-1F68-4C32-B08A-B01FB225B8A1}" dt="2023-07-24T07:16:41.803" v="767" actId="20577"/>
          <ac:spMkLst>
            <pc:docMk/>
            <pc:sldMk cId="3732798148" sldId="263"/>
            <ac:spMk id="2" creationId="{5F797B4F-4284-1AA2-55A0-66E00227958E}"/>
          </ac:spMkLst>
        </pc:spChg>
        <pc:spChg chg="del">
          <ac:chgData name="DEBRAY Thomas" userId="97468989-136d-438a-b794-43d658143208" providerId="ADAL" clId="{55F47039-1F68-4C32-B08A-B01FB225B8A1}" dt="2023-07-24T07:20:04.699" v="819" actId="22"/>
          <ac:spMkLst>
            <pc:docMk/>
            <pc:sldMk cId="3732798148" sldId="263"/>
            <ac:spMk id="3" creationId="{4D123713-BDA5-AA33-FAF4-5D152C1B7876}"/>
          </ac:spMkLst>
        </pc:spChg>
        <pc:spChg chg="mod">
          <ac:chgData name="DEBRAY Thomas" userId="97468989-136d-438a-b794-43d658143208" providerId="ADAL" clId="{55F47039-1F68-4C32-B08A-B01FB225B8A1}" dt="2023-07-24T07:20:44.052" v="838" actId="20577"/>
          <ac:spMkLst>
            <pc:docMk/>
            <pc:sldMk cId="3732798148" sldId="263"/>
            <ac:spMk id="4" creationId="{35E4B1D9-51C3-507F-EB67-FEC687E5DC0E}"/>
          </ac:spMkLst>
        </pc:spChg>
        <pc:picChg chg="add mod ord">
          <ac:chgData name="DEBRAY Thomas" userId="97468989-136d-438a-b794-43d658143208" providerId="ADAL" clId="{55F47039-1F68-4C32-B08A-B01FB225B8A1}" dt="2023-07-24T07:20:04.699" v="819" actId="22"/>
          <ac:picMkLst>
            <pc:docMk/>
            <pc:sldMk cId="3732798148" sldId="263"/>
            <ac:picMk id="7" creationId="{0E1884FA-5ED4-2D2E-81C8-BBBB0022B8C5}"/>
          </ac:picMkLst>
        </pc:picChg>
      </pc:sldChg>
      <pc:sldChg chg="modSp new mod ord">
        <pc:chgData name="DEBRAY Thomas" userId="97468989-136d-438a-b794-43d658143208" providerId="ADAL" clId="{55F47039-1F68-4C32-B08A-B01FB225B8A1}" dt="2023-07-24T07:18:59.966" v="807" actId="20577"/>
        <pc:sldMkLst>
          <pc:docMk/>
          <pc:sldMk cId="16581193" sldId="264"/>
        </pc:sldMkLst>
        <pc:spChg chg="mod">
          <ac:chgData name="DEBRAY Thomas" userId="97468989-136d-438a-b794-43d658143208" providerId="ADAL" clId="{55F47039-1F68-4C32-B08A-B01FB225B8A1}" dt="2023-07-24T07:18:48.212" v="787" actId="20577"/>
          <ac:spMkLst>
            <pc:docMk/>
            <pc:sldMk cId="16581193" sldId="264"/>
            <ac:spMk id="2" creationId="{D7C0F742-E839-1D24-5429-401BF388FE25}"/>
          </ac:spMkLst>
        </pc:spChg>
        <pc:spChg chg="mod">
          <ac:chgData name="DEBRAY Thomas" userId="97468989-136d-438a-b794-43d658143208" providerId="ADAL" clId="{55F47039-1F68-4C32-B08A-B01FB225B8A1}" dt="2023-07-24T07:18:59.966" v="807" actId="20577"/>
          <ac:spMkLst>
            <pc:docMk/>
            <pc:sldMk cId="16581193" sldId="264"/>
            <ac:spMk id="3" creationId="{E99B1494-8A63-9F81-21C5-639B25796F75}"/>
          </ac:spMkLst>
        </pc:spChg>
      </pc:sldChg>
      <pc:sldChg chg="addSp delSp modSp new mod">
        <pc:chgData name="DEBRAY Thomas" userId="97468989-136d-438a-b794-43d658143208" providerId="ADAL" clId="{55F47039-1F68-4C32-B08A-B01FB225B8A1}" dt="2023-07-24T07:23:46.792" v="897" actId="20577"/>
        <pc:sldMkLst>
          <pc:docMk/>
          <pc:sldMk cId="2144427214" sldId="265"/>
        </pc:sldMkLst>
        <pc:spChg chg="mod">
          <ac:chgData name="DEBRAY Thomas" userId="97468989-136d-438a-b794-43d658143208" providerId="ADAL" clId="{55F47039-1F68-4C32-B08A-B01FB225B8A1}" dt="2023-07-24T07:21:13.859" v="852" actId="20577"/>
          <ac:spMkLst>
            <pc:docMk/>
            <pc:sldMk cId="2144427214" sldId="265"/>
            <ac:spMk id="2" creationId="{0E3300B4-38CE-194A-FD1B-501B61B27F9B}"/>
          </ac:spMkLst>
        </pc:spChg>
        <pc:spChg chg="del">
          <ac:chgData name="DEBRAY Thomas" userId="97468989-136d-438a-b794-43d658143208" providerId="ADAL" clId="{55F47039-1F68-4C32-B08A-B01FB225B8A1}" dt="2023-07-24T07:23:32.108" v="896" actId="22"/>
          <ac:spMkLst>
            <pc:docMk/>
            <pc:sldMk cId="2144427214" sldId="265"/>
            <ac:spMk id="3" creationId="{20F8D8F8-5C84-605E-6C97-260659EBDC17}"/>
          </ac:spMkLst>
        </pc:spChg>
        <pc:spChg chg="mod">
          <ac:chgData name="DEBRAY Thomas" userId="97468989-136d-438a-b794-43d658143208" providerId="ADAL" clId="{55F47039-1F68-4C32-B08A-B01FB225B8A1}" dt="2023-07-24T07:23:46.792" v="897" actId="20577"/>
          <ac:spMkLst>
            <pc:docMk/>
            <pc:sldMk cId="2144427214" sldId="265"/>
            <ac:spMk id="4" creationId="{51C7B4BC-CAC4-4F00-01FA-1254A5CA74AA}"/>
          </ac:spMkLst>
        </pc:spChg>
        <pc:picChg chg="add mod ord">
          <ac:chgData name="DEBRAY Thomas" userId="97468989-136d-438a-b794-43d658143208" providerId="ADAL" clId="{55F47039-1F68-4C32-B08A-B01FB225B8A1}" dt="2023-07-24T07:23:32.108" v="896" actId="22"/>
          <ac:picMkLst>
            <pc:docMk/>
            <pc:sldMk cId="2144427214" sldId="265"/>
            <ac:picMk id="7" creationId="{D0CE9887-1841-E5FF-70E9-EE0DEE426A3E}"/>
          </ac:picMkLst>
        </pc:picChg>
      </pc:sldChg>
      <pc:sldChg chg="addSp delSp modSp new mod">
        <pc:chgData name="DEBRAY Thomas" userId="97468989-136d-438a-b794-43d658143208" providerId="ADAL" clId="{55F47039-1F68-4C32-B08A-B01FB225B8A1}" dt="2023-07-24T07:28:14.489" v="948"/>
        <pc:sldMkLst>
          <pc:docMk/>
          <pc:sldMk cId="2863544283" sldId="266"/>
        </pc:sldMkLst>
        <pc:spChg chg="mod">
          <ac:chgData name="DEBRAY Thomas" userId="97468989-136d-438a-b794-43d658143208" providerId="ADAL" clId="{55F47039-1F68-4C32-B08A-B01FB225B8A1}" dt="2023-07-24T07:25:07.658" v="911" actId="20577"/>
          <ac:spMkLst>
            <pc:docMk/>
            <pc:sldMk cId="2863544283" sldId="266"/>
            <ac:spMk id="2" creationId="{973C1A46-58AC-C7EC-8B17-80BC1FD2A74B}"/>
          </ac:spMkLst>
        </pc:spChg>
        <pc:spChg chg="del">
          <ac:chgData name="DEBRAY Thomas" userId="97468989-136d-438a-b794-43d658143208" providerId="ADAL" clId="{55F47039-1F68-4C32-B08A-B01FB225B8A1}" dt="2023-07-24T07:27:48.234" v="947" actId="22"/>
          <ac:spMkLst>
            <pc:docMk/>
            <pc:sldMk cId="2863544283" sldId="266"/>
            <ac:spMk id="3" creationId="{A65C897B-BECB-DB16-61FE-57D726C0C55C}"/>
          </ac:spMkLst>
        </pc:spChg>
        <pc:spChg chg="mod">
          <ac:chgData name="DEBRAY Thomas" userId="97468989-136d-438a-b794-43d658143208" providerId="ADAL" clId="{55F47039-1F68-4C32-B08A-B01FB225B8A1}" dt="2023-07-24T07:28:14.489" v="948"/>
          <ac:spMkLst>
            <pc:docMk/>
            <pc:sldMk cId="2863544283" sldId="266"/>
            <ac:spMk id="4" creationId="{92900E76-7E6B-806B-B76D-A7A30584B5B2}"/>
          </ac:spMkLst>
        </pc:spChg>
        <pc:picChg chg="add mod ord">
          <ac:chgData name="DEBRAY Thomas" userId="97468989-136d-438a-b794-43d658143208" providerId="ADAL" clId="{55F47039-1F68-4C32-B08A-B01FB225B8A1}" dt="2023-07-24T07:27:48.234" v="947" actId="22"/>
          <ac:picMkLst>
            <pc:docMk/>
            <pc:sldMk cId="2863544283" sldId="266"/>
            <ac:picMk id="7" creationId="{15611245-2EE9-20E2-BC8A-816C1C4C2896}"/>
          </ac:picMkLst>
        </pc:picChg>
      </pc:sldChg>
      <pc:sldChg chg="addSp delSp modSp new mod">
        <pc:chgData name="DEBRAY Thomas" userId="97468989-136d-438a-b794-43d658143208" providerId="ADAL" clId="{55F47039-1F68-4C32-B08A-B01FB225B8A1}" dt="2023-07-24T07:55:22.786" v="1215" actId="478"/>
        <pc:sldMkLst>
          <pc:docMk/>
          <pc:sldMk cId="925932038" sldId="267"/>
        </pc:sldMkLst>
        <pc:spChg chg="mod">
          <ac:chgData name="DEBRAY Thomas" userId="97468989-136d-438a-b794-43d658143208" providerId="ADAL" clId="{55F47039-1F68-4C32-B08A-B01FB225B8A1}" dt="2023-07-24T07:28:55.871" v="965" actId="20577"/>
          <ac:spMkLst>
            <pc:docMk/>
            <pc:sldMk cId="925932038" sldId="267"/>
            <ac:spMk id="2" creationId="{F93F1EE4-6031-BCA0-8E24-A206C860EADC}"/>
          </ac:spMkLst>
        </pc:spChg>
        <pc:spChg chg="del">
          <ac:chgData name="DEBRAY Thomas" userId="97468989-136d-438a-b794-43d658143208" providerId="ADAL" clId="{55F47039-1F68-4C32-B08A-B01FB225B8A1}" dt="2023-07-24T07:30:27.266" v="966" actId="22"/>
          <ac:spMkLst>
            <pc:docMk/>
            <pc:sldMk cId="925932038" sldId="267"/>
            <ac:spMk id="3" creationId="{441407B5-B85B-D836-36AC-23F2221D4D9F}"/>
          </ac:spMkLst>
        </pc:spChg>
        <pc:spChg chg="mod">
          <ac:chgData name="DEBRAY Thomas" userId="97468989-136d-438a-b794-43d658143208" providerId="ADAL" clId="{55F47039-1F68-4C32-B08A-B01FB225B8A1}" dt="2023-07-24T07:28:51.525" v="952" actId="20577"/>
          <ac:spMkLst>
            <pc:docMk/>
            <pc:sldMk cId="925932038" sldId="267"/>
            <ac:spMk id="4" creationId="{E1189A1C-791D-9480-51DC-7345C9169F8C}"/>
          </ac:spMkLst>
        </pc:spChg>
        <pc:spChg chg="add del mod ord">
          <ac:chgData name="DEBRAY Thomas" userId="97468989-136d-438a-b794-43d658143208" providerId="ADAL" clId="{55F47039-1F68-4C32-B08A-B01FB225B8A1}" dt="2023-07-24T07:55:22.786" v="1215" actId="478"/>
          <ac:spMkLst>
            <pc:docMk/>
            <pc:sldMk cId="925932038" sldId="267"/>
            <ac:spMk id="11" creationId="{2F2712DB-46C7-2F9A-4E00-1ABFC83FD540}"/>
          </ac:spMkLst>
        </pc:spChg>
        <pc:picChg chg="add del mod ord">
          <ac:chgData name="DEBRAY Thomas" userId="97468989-136d-438a-b794-43d658143208" providerId="ADAL" clId="{55F47039-1F68-4C32-B08A-B01FB225B8A1}" dt="2023-07-24T07:54:37.446" v="1211" actId="478"/>
          <ac:picMkLst>
            <pc:docMk/>
            <pc:sldMk cId="925932038" sldId="267"/>
            <ac:picMk id="7" creationId="{191E05F4-0A33-8BD3-9262-55DFEAB52EEA}"/>
          </ac:picMkLst>
        </pc:picChg>
        <pc:picChg chg="add mod">
          <ac:chgData name="DEBRAY Thomas" userId="97468989-136d-438a-b794-43d658143208" providerId="ADAL" clId="{55F47039-1F68-4C32-B08A-B01FB225B8A1}" dt="2023-07-24T07:54:43.290" v="1212" actId="1076"/>
          <ac:picMkLst>
            <pc:docMk/>
            <pc:sldMk cId="925932038" sldId="267"/>
            <ac:picMk id="9" creationId="{EE826F05-1E9B-E12E-1D4E-1AA17D02536C}"/>
          </ac:picMkLst>
        </pc:picChg>
      </pc:sldChg>
      <pc:sldChg chg="addSp delSp modSp new mod">
        <pc:chgData name="DEBRAY Thomas" userId="97468989-136d-438a-b794-43d658143208" providerId="ADAL" clId="{55F47039-1F68-4C32-B08A-B01FB225B8A1}" dt="2023-07-24T07:31:52.379" v="986" actId="22"/>
        <pc:sldMkLst>
          <pc:docMk/>
          <pc:sldMk cId="70605880" sldId="268"/>
        </pc:sldMkLst>
        <pc:spChg chg="mod">
          <ac:chgData name="DEBRAY Thomas" userId="97468989-136d-438a-b794-43d658143208" providerId="ADAL" clId="{55F47039-1F68-4C32-B08A-B01FB225B8A1}" dt="2023-07-24T07:31:05.323" v="982" actId="20577"/>
          <ac:spMkLst>
            <pc:docMk/>
            <pc:sldMk cId="70605880" sldId="268"/>
            <ac:spMk id="2" creationId="{9E08D233-D690-0193-F104-B922E52C55C2}"/>
          </ac:spMkLst>
        </pc:spChg>
        <pc:spChg chg="del">
          <ac:chgData name="DEBRAY Thomas" userId="97468989-136d-438a-b794-43d658143208" providerId="ADAL" clId="{55F47039-1F68-4C32-B08A-B01FB225B8A1}" dt="2023-07-24T07:31:52.379" v="986" actId="22"/>
          <ac:spMkLst>
            <pc:docMk/>
            <pc:sldMk cId="70605880" sldId="268"/>
            <ac:spMk id="3" creationId="{129FD6CE-0451-3AAA-651D-F0B73DC5BFDF}"/>
          </ac:spMkLst>
        </pc:spChg>
        <pc:spChg chg="mod">
          <ac:chgData name="DEBRAY Thomas" userId="97468989-136d-438a-b794-43d658143208" providerId="ADAL" clId="{55F47039-1F68-4C32-B08A-B01FB225B8A1}" dt="2023-07-24T07:31:16.764" v="985" actId="20577"/>
          <ac:spMkLst>
            <pc:docMk/>
            <pc:sldMk cId="70605880" sldId="268"/>
            <ac:spMk id="4" creationId="{CD6245E6-8A7D-274D-C858-77129FAD12CD}"/>
          </ac:spMkLst>
        </pc:spChg>
        <pc:picChg chg="add mod ord">
          <ac:chgData name="DEBRAY Thomas" userId="97468989-136d-438a-b794-43d658143208" providerId="ADAL" clId="{55F47039-1F68-4C32-B08A-B01FB225B8A1}" dt="2023-07-24T07:31:52.379" v="986" actId="22"/>
          <ac:picMkLst>
            <pc:docMk/>
            <pc:sldMk cId="70605880" sldId="268"/>
            <ac:picMk id="7" creationId="{5EB2272F-9FB4-9E25-2727-BF00E05D98ED}"/>
          </ac:picMkLst>
        </pc:picChg>
      </pc:sldChg>
      <pc:sldChg chg="addSp delSp modSp new mod">
        <pc:chgData name="DEBRAY Thomas" userId="97468989-136d-438a-b794-43d658143208" providerId="ADAL" clId="{55F47039-1F68-4C32-B08A-B01FB225B8A1}" dt="2023-07-24T07:34:05.775" v="1008" actId="22"/>
        <pc:sldMkLst>
          <pc:docMk/>
          <pc:sldMk cId="1332118117" sldId="269"/>
        </pc:sldMkLst>
        <pc:spChg chg="mod">
          <ac:chgData name="DEBRAY Thomas" userId="97468989-136d-438a-b794-43d658143208" providerId="ADAL" clId="{55F47039-1F68-4C32-B08A-B01FB225B8A1}" dt="2023-07-24T07:33:06.229" v="988"/>
          <ac:spMkLst>
            <pc:docMk/>
            <pc:sldMk cId="1332118117" sldId="269"/>
            <ac:spMk id="2" creationId="{CDCF7D1B-2B01-6048-6E35-90378A20908A}"/>
          </ac:spMkLst>
        </pc:spChg>
        <pc:spChg chg="del">
          <ac:chgData name="DEBRAY Thomas" userId="97468989-136d-438a-b794-43d658143208" providerId="ADAL" clId="{55F47039-1F68-4C32-B08A-B01FB225B8A1}" dt="2023-07-24T07:34:05.775" v="1008" actId="22"/>
          <ac:spMkLst>
            <pc:docMk/>
            <pc:sldMk cId="1332118117" sldId="269"/>
            <ac:spMk id="3" creationId="{43F1626C-E132-54EA-2796-52A7AD15F2A0}"/>
          </ac:spMkLst>
        </pc:spChg>
        <pc:spChg chg="mod">
          <ac:chgData name="DEBRAY Thomas" userId="97468989-136d-438a-b794-43d658143208" providerId="ADAL" clId="{55F47039-1F68-4C32-B08A-B01FB225B8A1}" dt="2023-07-24T07:33:20.182" v="1007" actId="20577"/>
          <ac:spMkLst>
            <pc:docMk/>
            <pc:sldMk cId="1332118117" sldId="269"/>
            <ac:spMk id="4" creationId="{31608D77-2419-7C8E-A24D-4FE77B0713EF}"/>
          </ac:spMkLst>
        </pc:spChg>
        <pc:picChg chg="add mod ord">
          <ac:chgData name="DEBRAY Thomas" userId="97468989-136d-438a-b794-43d658143208" providerId="ADAL" clId="{55F47039-1F68-4C32-B08A-B01FB225B8A1}" dt="2023-07-24T07:34:05.775" v="1008" actId="22"/>
          <ac:picMkLst>
            <pc:docMk/>
            <pc:sldMk cId="1332118117" sldId="269"/>
            <ac:picMk id="7" creationId="{85DFA50F-B488-CA12-EEB7-389E3387D485}"/>
          </ac:picMkLst>
        </pc:picChg>
      </pc:sldChg>
      <pc:sldChg chg="modSp new mod">
        <pc:chgData name="DEBRAY Thomas" userId="97468989-136d-438a-b794-43d658143208" providerId="ADAL" clId="{55F47039-1F68-4C32-B08A-B01FB225B8A1}" dt="2023-07-25T06:23:10.893" v="1257" actId="20577"/>
        <pc:sldMkLst>
          <pc:docMk/>
          <pc:sldMk cId="4197989019" sldId="270"/>
        </pc:sldMkLst>
        <pc:spChg chg="mod">
          <ac:chgData name="DEBRAY Thomas" userId="97468989-136d-438a-b794-43d658143208" providerId="ADAL" clId="{55F47039-1F68-4C32-B08A-B01FB225B8A1}" dt="2023-07-24T07:40:34.122" v="1024" actId="20577"/>
          <ac:spMkLst>
            <pc:docMk/>
            <pc:sldMk cId="4197989019" sldId="270"/>
            <ac:spMk id="2" creationId="{5056BD77-121A-1EC3-3755-D6C8D4121287}"/>
          </ac:spMkLst>
        </pc:spChg>
        <pc:spChg chg="mod">
          <ac:chgData name="DEBRAY Thomas" userId="97468989-136d-438a-b794-43d658143208" providerId="ADAL" clId="{55F47039-1F68-4C32-B08A-B01FB225B8A1}" dt="2023-07-25T06:23:10.893" v="1257" actId="20577"/>
          <ac:spMkLst>
            <pc:docMk/>
            <pc:sldMk cId="4197989019" sldId="270"/>
            <ac:spMk id="3" creationId="{EA93A273-7D9A-4265-7484-5914C13A941A}"/>
          </ac:spMkLst>
        </pc:spChg>
      </pc:sldChg>
    </pc:docChg>
  </pc:docChgLst>
  <pc:docChgLst>
    <pc:chgData name="DEBRAY Thomas" userId="97468989-136d-438a-b794-43d658143208" providerId="ADAL" clId="{DF7226ED-B582-5E4E-A4D9-A9F86CF49B39}"/>
    <pc:docChg chg="addSld delSld modSld">
      <pc:chgData name="DEBRAY Thomas" userId="97468989-136d-438a-b794-43d658143208" providerId="ADAL" clId="{DF7226ED-B582-5E4E-A4D9-A9F86CF49B39}" dt="2023-07-23T15:45:39.824" v="54" actId="2696"/>
      <pc:docMkLst>
        <pc:docMk/>
      </pc:docMkLst>
      <pc:sldChg chg="addSp modSp">
        <pc:chgData name="DEBRAY Thomas" userId="97468989-136d-438a-b794-43d658143208" providerId="ADAL" clId="{DF7226ED-B582-5E4E-A4D9-A9F86CF49B39}" dt="2023-07-23T15:44:07.356" v="14"/>
        <pc:sldMkLst>
          <pc:docMk/>
          <pc:sldMk cId="3273476844" sldId="256"/>
        </pc:sldMkLst>
        <pc:spChg chg="add mod">
          <ac:chgData name="DEBRAY Thomas" userId="97468989-136d-438a-b794-43d658143208" providerId="ADAL" clId="{DF7226ED-B582-5E4E-A4D9-A9F86CF49B39}" dt="2023-07-23T15:44:07.356" v="14"/>
          <ac:spMkLst>
            <pc:docMk/>
            <pc:sldMk cId="3273476844" sldId="256"/>
            <ac:spMk id="5" creationId="{29F86504-8009-DA9C-C386-4F433A2101C7}"/>
          </ac:spMkLst>
        </pc:spChg>
      </pc:sldChg>
      <pc:sldChg chg="new del">
        <pc:chgData name="DEBRAY Thomas" userId="97468989-136d-438a-b794-43d658143208" providerId="ADAL" clId="{DF7226ED-B582-5E4E-A4D9-A9F86CF49B39}" dt="2023-07-23T15:45:00.289" v="18" actId="2696"/>
        <pc:sldMkLst>
          <pc:docMk/>
          <pc:sldMk cId="782461041" sldId="257"/>
        </pc:sldMkLst>
      </pc:sldChg>
      <pc:sldChg chg="modSp new del mod">
        <pc:chgData name="DEBRAY Thomas" userId="97468989-136d-438a-b794-43d658143208" providerId="ADAL" clId="{DF7226ED-B582-5E4E-A4D9-A9F86CF49B39}" dt="2023-07-23T15:42:57.136" v="11" actId="2696"/>
        <pc:sldMkLst>
          <pc:docMk/>
          <pc:sldMk cId="1687621278" sldId="257"/>
        </pc:sldMkLst>
        <pc:spChg chg="mod">
          <ac:chgData name="DEBRAY Thomas" userId="97468989-136d-438a-b794-43d658143208" providerId="ADAL" clId="{DF7226ED-B582-5E4E-A4D9-A9F86CF49B39}" dt="2023-07-23T15:42:39.563" v="8" actId="14100"/>
          <ac:spMkLst>
            <pc:docMk/>
            <pc:sldMk cId="1687621278" sldId="257"/>
            <ac:spMk id="2" creationId="{560AE830-2E5D-6CC6-66DA-846A60F92C00}"/>
          </ac:spMkLst>
        </pc:spChg>
        <pc:spChg chg="mod">
          <ac:chgData name="DEBRAY Thomas" userId="97468989-136d-438a-b794-43d658143208" providerId="ADAL" clId="{DF7226ED-B582-5E4E-A4D9-A9F86CF49B39}" dt="2023-07-23T15:42:48.963" v="10" actId="14100"/>
          <ac:spMkLst>
            <pc:docMk/>
            <pc:sldMk cId="1687621278" sldId="257"/>
            <ac:spMk id="3" creationId="{F37A317E-4F90-D0E2-D645-3F9B8D723CE8}"/>
          </ac:spMkLst>
        </pc:spChg>
      </pc:sldChg>
      <pc:sldChg chg="del">
        <pc:chgData name="DEBRAY Thomas" userId="97468989-136d-438a-b794-43d658143208" providerId="ADAL" clId="{DF7226ED-B582-5E4E-A4D9-A9F86CF49B39}" dt="2023-07-23T15:42:08.308" v="2" actId="2696"/>
        <pc:sldMkLst>
          <pc:docMk/>
          <pc:sldMk cId="1770034409" sldId="257"/>
        </pc:sldMkLst>
      </pc:sldChg>
      <pc:sldChg chg="modSp new del mod">
        <pc:chgData name="DEBRAY Thomas" userId="97468989-136d-438a-b794-43d658143208" providerId="ADAL" clId="{DF7226ED-B582-5E4E-A4D9-A9F86CF49B39}" dt="2023-07-23T15:45:39.824" v="54" actId="2696"/>
        <pc:sldMkLst>
          <pc:docMk/>
          <pc:sldMk cId="1788974469" sldId="257"/>
        </pc:sldMkLst>
        <pc:spChg chg="mod">
          <ac:chgData name="DEBRAY Thomas" userId="97468989-136d-438a-b794-43d658143208" providerId="ADAL" clId="{DF7226ED-B582-5E4E-A4D9-A9F86CF49B39}" dt="2023-07-23T15:45:34.226" v="53" actId="20577"/>
          <ac:spMkLst>
            <pc:docMk/>
            <pc:sldMk cId="1788974469" sldId="257"/>
            <ac:spMk id="3" creationId="{97CA55CA-0AA8-E868-E244-5DAE9F3FA4A1}"/>
          </ac:spMkLst>
        </pc:spChg>
      </pc:sldChg>
      <pc:sldChg chg="new del">
        <pc:chgData name="DEBRAY Thomas" userId="97468989-136d-438a-b794-43d658143208" providerId="ADAL" clId="{DF7226ED-B582-5E4E-A4D9-A9F86CF49B39}" dt="2023-07-23T15:43:36.241" v="13" actId="2696"/>
        <pc:sldMkLst>
          <pc:docMk/>
          <pc:sldMk cId="3762090136" sldId="257"/>
        </pc:sldMkLst>
      </pc:sldChg>
      <pc:sldChg chg="new del">
        <pc:chgData name="DEBRAY Thomas" userId="97468989-136d-438a-b794-43d658143208" providerId="ADAL" clId="{DF7226ED-B582-5E4E-A4D9-A9F86CF49B39}" dt="2023-07-23T15:44:40.692" v="16" actId="2696"/>
        <pc:sldMkLst>
          <pc:docMk/>
          <pc:sldMk cId="4289868352" sldId="257"/>
        </pc:sldMkLst>
      </pc:sldChg>
      <pc:sldChg chg="new del">
        <pc:chgData name="DEBRAY Thomas" userId="97468989-136d-438a-b794-43d658143208" providerId="ADAL" clId="{DF7226ED-B582-5E4E-A4D9-A9F86CF49B39}" dt="2023-07-23T15:42:06.824" v="1" actId="2696"/>
        <pc:sldMkLst>
          <pc:docMk/>
          <pc:sldMk cId="45115105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74FD0-11CF-0D43-807D-0C0185E6AA47}" type="datetimeFigureOut">
              <a:rPr lang="fr-FR" smtClean="0"/>
              <a:t>25/07/2023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555A0-81D4-EA44-90AE-318EA61375AD}" type="slidenum">
              <a:rPr lang="fr-FR" smtClean="0"/>
              <a:t>‹N°›</a:t>
            </a:fld>
            <a:endParaRPr lang="fr-FR"/>
          </a:p>
        </p:txBody>
      </p:sp>
    </p:spTree>
    <p:extLst>
      <p:ext uri="{BB962C8B-B14F-4D97-AF65-F5344CB8AC3E}">
        <p14:creationId xmlns:p14="http://schemas.microsoft.com/office/powerpoint/2010/main" val="259268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Ajoute une couche d’abstraction entre le client et l’objet qu’il utilise. Le Proxy implémente la même interface que l’objet réel, permettant ainsi de le substituer sans que le client ne s’en aperçoive.</a:t>
            </a:r>
          </a:p>
        </p:txBody>
      </p:sp>
      <p:sp>
        <p:nvSpPr>
          <p:cNvPr id="4" name="Espace réservé du numéro de diapositive 3"/>
          <p:cNvSpPr>
            <a:spLocks noGrp="1"/>
          </p:cNvSpPr>
          <p:nvPr>
            <p:ph type="sldNum" sz="quarter" idx="5"/>
          </p:nvPr>
        </p:nvSpPr>
        <p:spPr/>
        <p:txBody>
          <a:bodyPr/>
          <a:lstStyle/>
          <a:p>
            <a:fld id="{6B6555A0-81D4-EA44-90AE-318EA61375AD}" type="slidenum">
              <a:rPr lang="fr-FR" smtClean="0"/>
              <a:t>3</a:t>
            </a:fld>
            <a:endParaRPr lang="fr-FR"/>
          </a:p>
        </p:txBody>
      </p:sp>
    </p:spTree>
    <p:extLst>
      <p:ext uri="{BB962C8B-B14F-4D97-AF65-F5344CB8AC3E}">
        <p14:creationId xmlns:p14="http://schemas.microsoft.com/office/powerpoint/2010/main" val="91319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Proxy de sécurité</a:t>
            </a:r>
            <a:r>
              <a:rPr lang="fr-FR" dirty="0"/>
              <a:t> : Un Proxy de sécurité est utilisé pour gérer l'accès à des ressources sensibles. Il peut effectuer des vérifications d'authentification ou de sécurité avant de permettre au client d'accéder à l'objet réel.</a:t>
            </a:r>
          </a:p>
          <a:p>
            <a:endParaRPr lang="fr-FR" dirty="0"/>
          </a:p>
          <a:p>
            <a:r>
              <a:rPr lang="fr-FR" b="1" dirty="0"/>
              <a:t>Proxy de cache</a:t>
            </a:r>
            <a:r>
              <a:rPr lang="fr-FR" dirty="0"/>
              <a:t> : Un Proxy de cache conserve une copie en mémoire des résultats des opérations coûteuses d'un objet réel. Lorsqu'une opération identique est demandée, le Proxy peut renvoyer directement le résultat mis en cache, évitant ainsi la nécessité de recalculer ou de récupérer les données.</a:t>
            </a:r>
          </a:p>
          <a:p>
            <a:endParaRPr lang="fr-FR" dirty="0"/>
          </a:p>
          <a:p>
            <a:r>
              <a:rPr lang="fr-FR" b="1" dirty="0"/>
              <a:t>Proxy virtuel</a:t>
            </a:r>
            <a:r>
              <a:rPr lang="fr-FR" dirty="0"/>
              <a:t> : Un Proxy virtuel permet de retarder le chargement d'objets volumineux ou coûteux jusqu'à leur première utilisation. Par exemple, un Proxy peut être utilisé pour charger une image seulement au moment où elle doit être affichée à l'écran.</a:t>
            </a:r>
          </a:p>
        </p:txBody>
      </p:sp>
      <p:sp>
        <p:nvSpPr>
          <p:cNvPr id="4" name="Espace réservé du numéro de diapositive 3"/>
          <p:cNvSpPr>
            <a:spLocks noGrp="1"/>
          </p:cNvSpPr>
          <p:nvPr>
            <p:ph type="sldNum" sz="quarter" idx="5"/>
          </p:nvPr>
        </p:nvSpPr>
        <p:spPr/>
        <p:txBody>
          <a:bodyPr/>
          <a:lstStyle/>
          <a:p>
            <a:fld id="{6B6555A0-81D4-EA44-90AE-318EA61375AD}" type="slidenum">
              <a:rPr lang="fr-FR" smtClean="0"/>
              <a:t>4</a:t>
            </a:fld>
            <a:endParaRPr lang="fr-FR"/>
          </a:p>
        </p:txBody>
      </p:sp>
    </p:spTree>
    <p:extLst>
      <p:ext uri="{BB962C8B-B14F-4D97-AF65-F5344CB8AC3E}">
        <p14:creationId xmlns:p14="http://schemas.microsoft.com/office/powerpoint/2010/main" val="197614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B6555A0-81D4-EA44-90AE-318EA61375AD}" type="slidenum">
              <a:rPr lang="fr-FR" smtClean="0"/>
              <a:t>14</a:t>
            </a:fld>
            <a:endParaRPr lang="fr-FR"/>
          </a:p>
        </p:txBody>
      </p:sp>
    </p:spTree>
    <p:extLst>
      <p:ext uri="{BB962C8B-B14F-4D97-AF65-F5344CB8AC3E}">
        <p14:creationId xmlns:p14="http://schemas.microsoft.com/office/powerpoint/2010/main" val="286188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84D1A1F-34C9-3C42-A89C-CA9FD892BDAB}" type="datetime1">
              <a:rPr lang="fr-FR" smtClean="0"/>
              <a:t>25/07/2023</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8476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39E8E9-C481-4C41-934B-AE1ECF52C7A6}" type="datetime1">
              <a:rPr lang="fr-FR" smtClean="0"/>
              <a:t>25/07/2023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325410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44060DC1-790E-AC42-90A9-EBD6DD21306A}" type="datetime1">
              <a:rPr lang="fr-FR" smtClean="0"/>
              <a:t>25/07/2023</a:t>
            </a:fld>
            <a:endParaRPr lang="fr-FR"/>
          </a:p>
        </p:txBody>
      </p:sp>
      <p:sp>
        <p:nvSpPr>
          <p:cNvPr id="5" name="Footer Placeholder 4"/>
          <p:cNvSpPr>
            <a:spLocks noGrp="1"/>
          </p:cNvSpPr>
          <p:nvPr>
            <p:ph type="ftr" sz="quarter" idx="11"/>
          </p:nvPr>
        </p:nvSpPr>
        <p:spPr>
          <a:xfrm>
            <a:off x="804672" y="6227064"/>
            <a:ext cx="10588752" cy="320040"/>
          </a:xfrm>
        </p:spPr>
        <p:txBody>
          <a:body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20507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BEBC2E-80C2-A74E-899C-3264912E7CD1}" type="datetime1">
              <a:rPr lang="fr-FR" smtClean="0"/>
              <a:t>25/07/2023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165243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E6118601-92E5-9D46-B057-EAF601056CCD}" type="datetime1">
              <a:rPr lang="fr-FR" smtClean="0"/>
              <a:t>25/07/2023</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199643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389B06B5-B795-4C41-9E58-64C2553CA2F0}" type="datetime1">
              <a:rPr lang="fr-FR" smtClean="0"/>
              <a:t>25/07/2023</a:t>
            </a:fld>
            <a:endParaRPr lang="fr-FR"/>
          </a:p>
        </p:txBody>
      </p:sp>
      <p:sp>
        <p:nvSpPr>
          <p:cNvPr id="6" name="Footer Placeholder 5"/>
          <p:cNvSpPr>
            <a:spLocks noGrp="1"/>
          </p:cNvSpPr>
          <p:nvPr>
            <p:ph type="ftr" sz="quarter" idx="11"/>
          </p:nvPr>
        </p:nvSpPr>
        <p:spPr>
          <a:xfrm>
            <a:off x="804672" y="6227064"/>
            <a:ext cx="10588752" cy="320040"/>
          </a:xfrm>
        </p:spPr>
        <p:txBody>
          <a:bodyPr/>
          <a:lstStyle/>
          <a:p>
            <a:endParaRPr lang="fr-FR"/>
          </a:p>
        </p:txBody>
      </p:sp>
      <p:sp>
        <p:nvSpPr>
          <p:cNvPr id="7" name="Slide Number Placeholder 6"/>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142323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1353520F-643E-2A4C-98F6-0937CBD678C0}" type="datetime1">
              <a:rPr lang="fr-FR" smtClean="0"/>
              <a:t>25/07/2023</a:t>
            </a:fld>
            <a:endParaRPr lang="fr-FR"/>
          </a:p>
        </p:txBody>
      </p:sp>
      <p:sp>
        <p:nvSpPr>
          <p:cNvPr id="8" name="Footer Placeholder 7"/>
          <p:cNvSpPr>
            <a:spLocks noGrp="1"/>
          </p:cNvSpPr>
          <p:nvPr>
            <p:ph type="ftr" sz="quarter" idx="11"/>
          </p:nvPr>
        </p:nvSpPr>
        <p:spPr>
          <a:xfrm>
            <a:off x="804672" y="6227064"/>
            <a:ext cx="10588752" cy="320040"/>
          </a:xfrm>
        </p:spPr>
        <p:txBody>
          <a:bodyPr/>
          <a:lstStyle/>
          <a:p>
            <a:endParaRPr lang="fr-FR"/>
          </a:p>
        </p:txBody>
      </p:sp>
      <p:sp>
        <p:nvSpPr>
          <p:cNvPr id="9" name="Slide Number Placeholder 8"/>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6081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8A8E8D00-98DC-DB49-9CF4-915BD5E70A0E}" type="datetime1">
              <a:rPr lang="fr-FR" smtClean="0"/>
              <a:t>25/07/2023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23694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80B39FC-3B5A-C04C-A682-23D8D54A4A88}" type="datetime1">
              <a:rPr lang="fr-FR" smtClean="0"/>
              <a:t>25/07/2023</a:t>
            </a:fld>
            <a:endParaRPr lang="fr-FR"/>
          </a:p>
        </p:txBody>
      </p:sp>
      <p:sp>
        <p:nvSpPr>
          <p:cNvPr id="3" name="Footer Placeholder 2"/>
          <p:cNvSpPr>
            <a:spLocks noGrp="1"/>
          </p:cNvSpPr>
          <p:nvPr>
            <p:ph type="ftr" sz="quarter" idx="11"/>
          </p:nvPr>
        </p:nvSpPr>
        <p:spPr>
          <a:xfrm>
            <a:off x="804672" y="6227064"/>
            <a:ext cx="10588752" cy="320040"/>
          </a:xfrm>
        </p:spPr>
        <p:txBody>
          <a:bodyPr/>
          <a:lstStyle/>
          <a:p>
            <a:endParaRPr lang="fr-FR"/>
          </a:p>
        </p:txBody>
      </p:sp>
      <p:sp>
        <p:nvSpPr>
          <p:cNvPr id="4" name="Slide Number Placeholder 3"/>
          <p:cNvSpPr>
            <a:spLocks noGrp="1"/>
          </p:cNvSpPr>
          <p:nvPr>
            <p:ph type="sldNum" sz="quarter" idx="12"/>
          </p:nvPr>
        </p:nvSpPr>
        <p:spPr>
          <a:xfrm>
            <a:off x="10469880"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1768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EB76-B614-AC4C-AEEC-8DEE90783707}" type="datetime1">
              <a:rPr lang="fr-FR" smtClean="0"/>
              <a:t>25/07/2023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232977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4B657D56-1F99-FE40-AB04-B51D3F3C332C}" type="datetime1">
              <a:rPr lang="fr-FR" smtClean="0"/>
              <a:t>25/07/2023</a:t>
            </a:fld>
            <a:endParaRPr lang="fr-FR"/>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30CE0EA-1943-AE4A-B8F5-18A9C2439142}" type="slidenum">
              <a:rPr lang="fr-FR" smtClean="0"/>
              <a:t>‹N°›</a:t>
            </a:fld>
            <a:endParaRPr lang="fr-FR"/>
          </a:p>
        </p:txBody>
      </p:sp>
    </p:spTree>
    <p:extLst>
      <p:ext uri="{BB962C8B-B14F-4D97-AF65-F5344CB8AC3E}">
        <p14:creationId xmlns:p14="http://schemas.microsoft.com/office/powerpoint/2010/main" val="174156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FEAD86D-C031-EA48-8B46-7DFED5419DED}" type="datetime1">
              <a:rPr lang="fr-FR" smtClean="0"/>
              <a:t>25/07/2023</a:t>
            </a:fld>
            <a:endParaRPr lang="fr-F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30CE0EA-1943-AE4A-B8F5-18A9C2439142}" type="slidenum">
              <a:rPr lang="fr-FR" smtClean="0"/>
              <a:t>‹N°›</a:t>
            </a:fld>
            <a:endParaRPr lang="fr-FR"/>
          </a:p>
        </p:txBody>
      </p:sp>
      <p:pic>
        <p:nvPicPr>
          <p:cNvPr id="7" name="Image 6" descr="Une image contenant logo, Police, symbole, Graphique&#10;&#10;Description générée automatiquement">
            <a:extLst>
              <a:ext uri="{FF2B5EF4-FFF2-40B4-BE49-F238E27FC236}">
                <a16:creationId xmlns:a16="http://schemas.microsoft.com/office/drawing/2014/main" id="{BDDDCB39-A578-3DDA-F397-00C7406D4C79}"/>
              </a:ext>
            </a:extLst>
          </p:cNvPr>
          <p:cNvPicPr>
            <a:picLocks noChangeAspect="1"/>
          </p:cNvPicPr>
          <p:nvPr userDrawn="1"/>
        </p:nvPicPr>
        <p:blipFill>
          <a:blip r:embed="rId13"/>
          <a:stretch>
            <a:fillRect/>
          </a:stretch>
        </p:blipFill>
        <p:spPr>
          <a:xfrm>
            <a:off x="10388600" y="6134100"/>
            <a:ext cx="1803400" cy="723900"/>
          </a:xfrm>
          <a:prstGeom prst="rect">
            <a:avLst/>
          </a:prstGeom>
        </p:spPr>
      </p:pic>
    </p:spTree>
    <p:extLst>
      <p:ext uri="{BB962C8B-B14F-4D97-AF65-F5344CB8AC3E}">
        <p14:creationId xmlns:p14="http://schemas.microsoft.com/office/powerpoint/2010/main" val="115040486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ingstudioa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refactoring.guru/design-patterns/prox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7AAB6-C011-91A1-CC10-A21B0CDB779C}"/>
              </a:ext>
            </a:extLst>
          </p:cNvPr>
          <p:cNvSpPr>
            <a:spLocks noGrp="1"/>
          </p:cNvSpPr>
          <p:nvPr>
            <p:ph type="ctrTitle"/>
          </p:nvPr>
        </p:nvSpPr>
        <p:spPr/>
        <p:txBody>
          <a:bodyPr/>
          <a:lstStyle/>
          <a:p>
            <a:r>
              <a:rPr lang="fr-FR" dirty="0"/>
              <a:t>Design Pattern Proxy</a:t>
            </a:r>
          </a:p>
        </p:txBody>
      </p:sp>
      <p:sp>
        <p:nvSpPr>
          <p:cNvPr id="3" name="Sous-titre 2">
            <a:extLst>
              <a:ext uri="{FF2B5EF4-FFF2-40B4-BE49-F238E27FC236}">
                <a16:creationId xmlns:a16="http://schemas.microsoft.com/office/drawing/2014/main" id="{51106CE3-C748-7600-52B4-9142AF268C80}"/>
              </a:ext>
            </a:extLst>
          </p:cNvPr>
          <p:cNvSpPr>
            <a:spLocks noGrp="1"/>
          </p:cNvSpPr>
          <p:nvPr>
            <p:ph type="subTitle" idx="1"/>
          </p:nvPr>
        </p:nvSpPr>
        <p:spPr/>
        <p:txBody>
          <a:bodyPr/>
          <a:lstStyle/>
          <a:p>
            <a:r>
              <a:rPr lang="fr-FR" dirty="0"/>
              <a:t>Thomas DEBRAY</a:t>
            </a:r>
          </a:p>
        </p:txBody>
      </p:sp>
      <p:sp>
        <p:nvSpPr>
          <p:cNvPr id="5" name="Espace réservé du numéro de diapositive 4">
            <a:extLst>
              <a:ext uri="{FF2B5EF4-FFF2-40B4-BE49-F238E27FC236}">
                <a16:creationId xmlns:a16="http://schemas.microsoft.com/office/drawing/2014/main" id="{29F86504-8009-DA9C-C386-4F433A2101C7}"/>
              </a:ext>
            </a:extLst>
          </p:cNvPr>
          <p:cNvSpPr>
            <a:spLocks noGrp="1"/>
          </p:cNvSpPr>
          <p:nvPr>
            <p:ph type="sldNum" sz="quarter" idx="12"/>
          </p:nvPr>
        </p:nvSpPr>
        <p:spPr/>
        <p:txBody>
          <a:bodyPr/>
          <a:lstStyle/>
          <a:p>
            <a:fld id="{D30CE0EA-1943-AE4A-B8F5-18A9C2439142}" type="slidenum">
              <a:rPr lang="fr-FR" smtClean="0"/>
              <a:t>1</a:t>
            </a:fld>
            <a:endParaRPr lang="fr-FR" dirty="0"/>
          </a:p>
        </p:txBody>
      </p:sp>
    </p:spTree>
    <p:extLst>
      <p:ext uri="{BB962C8B-B14F-4D97-AF65-F5344CB8AC3E}">
        <p14:creationId xmlns:p14="http://schemas.microsoft.com/office/powerpoint/2010/main" val="327347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C1A46-58AC-C7EC-8B17-80BC1FD2A74B}"/>
              </a:ext>
            </a:extLst>
          </p:cNvPr>
          <p:cNvSpPr>
            <a:spLocks noGrp="1"/>
          </p:cNvSpPr>
          <p:nvPr>
            <p:ph type="title"/>
          </p:nvPr>
        </p:nvSpPr>
        <p:spPr/>
        <p:txBody>
          <a:bodyPr/>
          <a:lstStyle/>
          <a:p>
            <a:r>
              <a:rPr lang="fr-FR" dirty="0"/>
              <a:t>Démonstration</a:t>
            </a:r>
          </a:p>
        </p:txBody>
      </p:sp>
      <p:pic>
        <p:nvPicPr>
          <p:cNvPr id="7" name="Espace réservé du contenu 6">
            <a:extLst>
              <a:ext uri="{FF2B5EF4-FFF2-40B4-BE49-F238E27FC236}">
                <a16:creationId xmlns:a16="http://schemas.microsoft.com/office/drawing/2014/main" id="{15611245-2EE9-20E2-BC8A-816C1C4C2896}"/>
              </a:ext>
            </a:extLst>
          </p:cNvPr>
          <p:cNvPicPr>
            <a:picLocks noGrp="1" noChangeAspect="1"/>
          </p:cNvPicPr>
          <p:nvPr>
            <p:ph idx="1"/>
          </p:nvPr>
        </p:nvPicPr>
        <p:blipFill>
          <a:blip r:embed="rId2"/>
          <a:stretch>
            <a:fillRect/>
          </a:stretch>
        </p:blipFill>
        <p:spPr>
          <a:xfrm>
            <a:off x="5347089" y="2218362"/>
            <a:ext cx="5801535" cy="2419688"/>
          </a:xfrm>
        </p:spPr>
      </p:pic>
      <p:sp>
        <p:nvSpPr>
          <p:cNvPr id="4" name="Espace réservé du texte 3">
            <a:extLst>
              <a:ext uri="{FF2B5EF4-FFF2-40B4-BE49-F238E27FC236}">
                <a16:creationId xmlns:a16="http://schemas.microsoft.com/office/drawing/2014/main" id="{92900E76-7E6B-806B-B76D-A7A30584B5B2}"/>
              </a:ext>
            </a:extLst>
          </p:cNvPr>
          <p:cNvSpPr>
            <a:spLocks noGrp="1"/>
          </p:cNvSpPr>
          <p:nvPr>
            <p:ph type="body" sz="half" idx="2"/>
          </p:nvPr>
        </p:nvSpPr>
        <p:spPr/>
        <p:txBody>
          <a:bodyPr/>
          <a:lstStyle/>
          <a:p>
            <a:r>
              <a:rPr lang="fr-FR" dirty="0"/>
              <a:t>Classe Proxy :</a:t>
            </a:r>
          </a:p>
          <a:p>
            <a:r>
              <a:rPr lang="fr-FR" dirty="0"/>
              <a:t>fichier proxy 1/3</a:t>
            </a:r>
          </a:p>
        </p:txBody>
      </p:sp>
      <p:sp>
        <p:nvSpPr>
          <p:cNvPr id="5" name="Espace réservé du numéro de diapositive 4">
            <a:extLst>
              <a:ext uri="{FF2B5EF4-FFF2-40B4-BE49-F238E27FC236}">
                <a16:creationId xmlns:a16="http://schemas.microsoft.com/office/drawing/2014/main" id="{ABDAC8B5-0243-8961-342C-C43AF578CD93}"/>
              </a:ext>
            </a:extLst>
          </p:cNvPr>
          <p:cNvSpPr>
            <a:spLocks noGrp="1"/>
          </p:cNvSpPr>
          <p:nvPr>
            <p:ph type="sldNum" sz="quarter" idx="12"/>
          </p:nvPr>
        </p:nvSpPr>
        <p:spPr/>
        <p:txBody>
          <a:bodyPr/>
          <a:lstStyle/>
          <a:p>
            <a:fld id="{D30CE0EA-1943-AE4A-B8F5-18A9C2439142}" type="slidenum">
              <a:rPr lang="fr-FR" smtClean="0"/>
              <a:t>10</a:t>
            </a:fld>
            <a:endParaRPr lang="fr-FR"/>
          </a:p>
        </p:txBody>
      </p:sp>
    </p:spTree>
    <p:extLst>
      <p:ext uri="{BB962C8B-B14F-4D97-AF65-F5344CB8AC3E}">
        <p14:creationId xmlns:p14="http://schemas.microsoft.com/office/powerpoint/2010/main" val="286354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F1EE4-6031-BCA0-8E24-A206C860EADC}"/>
              </a:ext>
            </a:extLst>
          </p:cNvPr>
          <p:cNvSpPr>
            <a:spLocks noGrp="1"/>
          </p:cNvSpPr>
          <p:nvPr>
            <p:ph type="title"/>
          </p:nvPr>
        </p:nvSpPr>
        <p:spPr/>
        <p:txBody>
          <a:bodyPr/>
          <a:lstStyle/>
          <a:p>
            <a:r>
              <a:rPr lang="fr-FR" dirty="0"/>
              <a:t>Démonstration</a:t>
            </a:r>
          </a:p>
        </p:txBody>
      </p:sp>
      <p:sp>
        <p:nvSpPr>
          <p:cNvPr id="4" name="Espace réservé du texte 3">
            <a:extLst>
              <a:ext uri="{FF2B5EF4-FFF2-40B4-BE49-F238E27FC236}">
                <a16:creationId xmlns:a16="http://schemas.microsoft.com/office/drawing/2014/main" id="{E1189A1C-791D-9480-51DC-7345C9169F8C}"/>
              </a:ext>
            </a:extLst>
          </p:cNvPr>
          <p:cNvSpPr>
            <a:spLocks noGrp="1"/>
          </p:cNvSpPr>
          <p:nvPr>
            <p:ph type="body" sz="half" idx="2"/>
          </p:nvPr>
        </p:nvSpPr>
        <p:spPr/>
        <p:txBody>
          <a:bodyPr/>
          <a:lstStyle/>
          <a:p>
            <a:r>
              <a:rPr lang="fr-FR" dirty="0"/>
              <a:t>Classe Proxy :</a:t>
            </a:r>
          </a:p>
          <a:p>
            <a:r>
              <a:rPr lang="fr-FR" dirty="0"/>
              <a:t>fichier proxy 2/3</a:t>
            </a:r>
          </a:p>
          <a:p>
            <a:endParaRPr lang="fr-FR" dirty="0"/>
          </a:p>
        </p:txBody>
      </p:sp>
      <p:sp>
        <p:nvSpPr>
          <p:cNvPr id="5" name="Espace réservé du numéro de diapositive 4">
            <a:extLst>
              <a:ext uri="{FF2B5EF4-FFF2-40B4-BE49-F238E27FC236}">
                <a16:creationId xmlns:a16="http://schemas.microsoft.com/office/drawing/2014/main" id="{8D06CB29-B0C1-9308-A091-8AF035205034}"/>
              </a:ext>
            </a:extLst>
          </p:cNvPr>
          <p:cNvSpPr>
            <a:spLocks noGrp="1"/>
          </p:cNvSpPr>
          <p:nvPr>
            <p:ph type="sldNum" sz="quarter" idx="12"/>
          </p:nvPr>
        </p:nvSpPr>
        <p:spPr/>
        <p:txBody>
          <a:bodyPr/>
          <a:lstStyle/>
          <a:p>
            <a:fld id="{D30CE0EA-1943-AE4A-B8F5-18A9C2439142}" type="slidenum">
              <a:rPr lang="fr-FR" smtClean="0"/>
              <a:t>11</a:t>
            </a:fld>
            <a:endParaRPr lang="fr-FR"/>
          </a:p>
        </p:txBody>
      </p:sp>
      <p:pic>
        <p:nvPicPr>
          <p:cNvPr id="9" name="Image 8">
            <a:extLst>
              <a:ext uri="{FF2B5EF4-FFF2-40B4-BE49-F238E27FC236}">
                <a16:creationId xmlns:a16="http://schemas.microsoft.com/office/drawing/2014/main" id="{EE826F05-1E9B-E12E-1D4E-1AA17D02536C}"/>
              </a:ext>
            </a:extLst>
          </p:cNvPr>
          <p:cNvPicPr>
            <a:picLocks noChangeAspect="1"/>
          </p:cNvPicPr>
          <p:nvPr/>
        </p:nvPicPr>
        <p:blipFill>
          <a:blip r:embed="rId2"/>
          <a:stretch>
            <a:fillRect/>
          </a:stretch>
        </p:blipFill>
        <p:spPr>
          <a:xfrm>
            <a:off x="5418180" y="2479909"/>
            <a:ext cx="5658640" cy="1895740"/>
          </a:xfrm>
          <a:prstGeom prst="rect">
            <a:avLst/>
          </a:prstGeom>
        </p:spPr>
      </p:pic>
    </p:spTree>
    <p:extLst>
      <p:ext uri="{BB962C8B-B14F-4D97-AF65-F5344CB8AC3E}">
        <p14:creationId xmlns:p14="http://schemas.microsoft.com/office/powerpoint/2010/main" val="92593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8D233-D690-0193-F104-B922E52C55C2}"/>
              </a:ext>
            </a:extLst>
          </p:cNvPr>
          <p:cNvSpPr>
            <a:spLocks noGrp="1"/>
          </p:cNvSpPr>
          <p:nvPr>
            <p:ph type="title"/>
          </p:nvPr>
        </p:nvSpPr>
        <p:spPr/>
        <p:txBody>
          <a:bodyPr/>
          <a:lstStyle/>
          <a:p>
            <a:r>
              <a:rPr lang="fr-FR" dirty="0"/>
              <a:t>Démonstration</a:t>
            </a:r>
          </a:p>
        </p:txBody>
      </p:sp>
      <p:pic>
        <p:nvPicPr>
          <p:cNvPr id="7" name="Espace réservé du contenu 6">
            <a:extLst>
              <a:ext uri="{FF2B5EF4-FFF2-40B4-BE49-F238E27FC236}">
                <a16:creationId xmlns:a16="http://schemas.microsoft.com/office/drawing/2014/main" id="{5EB2272F-9FB4-9E25-2727-BF00E05D98ED}"/>
              </a:ext>
            </a:extLst>
          </p:cNvPr>
          <p:cNvPicPr>
            <a:picLocks noGrp="1" noChangeAspect="1"/>
          </p:cNvPicPr>
          <p:nvPr>
            <p:ph idx="1"/>
          </p:nvPr>
        </p:nvPicPr>
        <p:blipFill>
          <a:blip r:embed="rId2"/>
          <a:stretch>
            <a:fillRect/>
          </a:stretch>
        </p:blipFill>
        <p:spPr>
          <a:xfrm>
            <a:off x="5110163" y="1546373"/>
            <a:ext cx="6275387" cy="3763666"/>
          </a:xfrm>
        </p:spPr>
      </p:pic>
      <p:sp>
        <p:nvSpPr>
          <p:cNvPr id="4" name="Espace réservé du texte 3">
            <a:extLst>
              <a:ext uri="{FF2B5EF4-FFF2-40B4-BE49-F238E27FC236}">
                <a16:creationId xmlns:a16="http://schemas.microsoft.com/office/drawing/2014/main" id="{CD6245E6-8A7D-274D-C858-77129FAD12CD}"/>
              </a:ext>
            </a:extLst>
          </p:cNvPr>
          <p:cNvSpPr>
            <a:spLocks noGrp="1"/>
          </p:cNvSpPr>
          <p:nvPr>
            <p:ph type="body" sz="half" idx="2"/>
          </p:nvPr>
        </p:nvSpPr>
        <p:spPr/>
        <p:txBody>
          <a:bodyPr/>
          <a:lstStyle/>
          <a:p>
            <a:r>
              <a:rPr lang="fr-FR" dirty="0"/>
              <a:t>Classe Proxy :</a:t>
            </a:r>
          </a:p>
          <a:p>
            <a:r>
              <a:rPr lang="fr-FR" dirty="0"/>
              <a:t>fichier proxy 3/3</a:t>
            </a:r>
          </a:p>
          <a:p>
            <a:endParaRPr lang="fr-FR" dirty="0"/>
          </a:p>
        </p:txBody>
      </p:sp>
      <p:sp>
        <p:nvSpPr>
          <p:cNvPr id="5" name="Espace réservé du numéro de diapositive 4">
            <a:extLst>
              <a:ext uri="{FF2B5EF4-FFF2-40B4-BE49-F238E27FC236}">
                <a16:creationId xmlns:a16="http://schemas.microsoft.com/office/drawing/2014/main" id="{E754843E-5016-FE85-3335-EFB60E898B59}"/>
              </a:ext>
            </a:extLst>
          </p:cNvPr>
          <p:cNvSpPr>
            <a:spLocks noGrp="1"/>
          </p:cNvSpPr>
          <p:nvPr>
            <p:ph type="sldNum" sz="quarter" idx="12"/>
          </p:nvPr>
        </p:nvSpPr>
        <p:spPr/>
        <p:txBody>
          <a:bodyPr/>
          <a:lstStyle/>
          <a:p>
            <a:fld id="{D30CE0EA-1943-AE4A-B8F5-18A9C2439142}" type="slidenum">
              <a:rPr lang="fr-FR" smtClean="0"/>
              <a:t>12</a:t>
            </a:fld>
            <a:endParaRPr lang="fr-FR"/>
          </a:p>
        </p:txBody>
      </p:sp>
    </p:spTree>
    <p:extLst>
      <p:ext uri="{BB962C8B-B14F-4D97-AF65-F5344CB8AC3E}">
        <p14:creationId xmlns:p14="http://schemas.microsoft.com/office/powerpoint/2010/main" val="7060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CF7D1B-2B01-6048-6E35-90378A20908A}"/>
              </a:ext>
            </a:extLst>
          </p:cNvPr>
          <p:cNvSpPr>
            <a:spLocks noGrp="1"/>
          </p:cNvSpPr>
          <p:nvPr>
            <p:ph type="title"/>
          </p:nvPr>
        </p:nvSpPr>
        <p:spPr/>
        <p:txBody>
          <a:bodyPr/>
          <a:lstStyle/>
          <a:p>
            <a:r>
              <a:rPr lang="fr-FR" dirty="0"/>
              <a:t>Aller plus loin</a:t>
            </a:r>
            <a:br>
              <a:rPr lang="fr-FR" dirty="0"/>
            </a:br>
            <a:endParaRPr lang="fr-FR" dirty="0"/>
          </a:p>
        </p:txBody>
      </p:sp>
      <p:pic>
        <p:nvPicPr>
          <p:cNvPr id="7" name="Espace réservé du contenu 6">
            <a:extLst>
              <a:ext uri="{FF2B5EF4-FFF2-40B4-BE49-F238E27FC236}">
                <a16:creationId xmlns:a16="http://schemas.microsoft.com/office/drawing/2014/main" id="{85DFA50F-B488-CA12-EEB7-389E3387D485}"/>
              </a:ext>
            </a:extLst>
          </p:cNvPr>
          <p:cNvPicPr>
            <a:picLocks noGrp="1" noChangeAspect="1"/>
          </p:cNvPicPr>
          <p:nvPr>
            <p:ph idx="1"/>
          </p:nvPr>
        </p:nvPicPr>
        <p:blipFill>
          <a:blip r:embed="rId2"/>
          <a:stretch>
            <a:fillRect/>
          </a:stretch>
        </p:blipFill>
        <p:spPr>
          <a:xfrm>
            <a:off x="5110163" y="1143441"/>
            <a:ext cx="6275387" cy="4569531"/>
          </a:xfrm>
        </p:spPr>
      </p:pic>
      <p:sp>
        <p:nvSpPr>
          <p:cNvPr id="4" name="Espace réservé du texte 3">
            <a:extLst>
              <a:ext uri="{FF2B5EF4-FFF2-40B4-BE49-F238E27FC236}">
                <a16:creationId xmlns:a16="http://schemas.microsoft.com/office/drawing/2014/main" id="{31608D77-2419-7C8E-A24D-4FE77B0713EF}"/>
              </a:ext>
            </a:extLst>
          </p:cNvPr>
          <p:cNvSpPr>
            <a:spLocks noGrp="1"/>
          </p:cNvSpPr>
          <p:nvPr>
            <p:ph type="body" sz="half" idx="2"/>
          </p:nvPr>
        </p:nvSpPr>
        <p:spPr/>
        <p:txBody>
          <a:bodyPr/>
          <a:lstStyle/>
          <a:p>
            <a:r>
              <a:rPr lang="fr-FR" dirty="0"/>
              <a:t>Empilement de proxy</a:t>
            </a:r>
          </a:p>
        </p:txBody>
      </p:sp>
      <p:sp>
        <p:nvSpPr>
          <p:cNvPr id="5" name="Espace réservé du numéro de diapositive 4">
            <a:extLst>
              <a:ext uri="{FF2B5EF4-FFF2-40B4-BE49-F238E27FC236}">
                <a16:creationId xmlns:a16="http://schemas.microsoft.com/office/drawing/2014/main" id="{E60212EA-B918-054D-9C95-9E379760C56A}"/>
              </a:ext>
            </a:extLst>
          </p:cNvPr>
          <p:cNvSpPr>
            <a:spLocks noGrp="1"/>
          </p:cNvSpPr>
          <p:nvPr>
            <p:ph type="sldNum" sz="quarter" idx="12"/>
          </p:nvPr>
        </p:nvSpPr>
        <p:spPr/>
        <p:txBody>
          <a:bodyPr/>
          <a:lstStyle/>
          <a:p>
            <a:fld id="{D30CE0EA-1943-AE4A-B8F5-18A9C2439142}" type="slidenum">
              <a:rPr lang="fr-FR" smtClean="0"/>
              <a:t>13</a:t>
            </a:fld>
            <a:endParaRPr lang="fr-FR"/>
          </a:p>
        </p:txBody>
      </p:sp>
    </p:spTree>
    <p:extLst>
      <p:ext uri="{BB962C8B-B14F-4D97-AF65-F5344CB8AC3E}">
        <p14:creationId xmlns:p14="http://schemas.microsoft.com/office/powerpoint/2010/main" val="133211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6BD77-121A-1EC3-3755-D6C8D4121287}"/>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EA93A273-7D9A-4265-7484-5914C13A941A}"/>
              </a:ext>
            </a:extLst>
          </p:cNvPr>
          <p:cNvSpPr>
            <a:spLocks noGrp="1"/>
          </p:cNvSpPr>
          <p:nvPr>
            <p:ph idx="1"/>
          </p:nvPr>
        </p:nvSpPr>
        <p:spPr/>
        <p:txBody>
          <a:bodyPr/>
          <a:lstStyle/>
          <a:p>
            <a:r>
              <a:rPr lang="fr-FR" dirty="0"/>
              <a:t>Site Learning studio ai – consulté le 18/07/23</a:t>
            </a:r>
          </a:p>
          <a:p>
            <a:pPr marL="0" indent="0">
              <a:buNone/>
            </a:pPr>
            <a:r>
              <a:rPr lang="fr-FR" dirty="0"/>
              <a:t>	</a:t>
            </a:r>
            <a:r>
              <a:rPr lang="fr-FR" dirty="0">
                <a:hlinkClick r:id="rId3"/>
              </a:rPr>
              <a:t>https://learningstudioai.com/</a:t>
            </a:r>
            <a:endParaRPr lang="fr-FR" dirty="0"/>
          </a:p>
          <a:p>
            <a:r>
              <a:rPr lang="fr-FR" dirty="0"/>
              <a:t>Site </a:t>
            </a:r>
            <a:r>
              <a:rPr lang="fr-FR" dirty="0" err="1"/>
              <a:t>Refactoring</a:t>
            </a:r>
            <a:r>
              <a:rPr lang="fr-FR" dirty="0"/>
              <a:t> Guru – consulté le 18/07/23</a:t>
            </a:r>
          </a:p>
          <a:p>
            <a:pPr marL="0" indent="0">
              <a:buNone/>
            </a:pPr>
            <a:r>
              <a:rPr lang="fr-FR" dirty="0"/>
              <a:t>	</a:t>
            </a:r>
            <a:r>
              <a:rPr lang="fr-FR" dirty="0">
                <a:hlinkClick r:id="rId4"/>
              </a:rPr>
              <a:t>https://refactoring.guru/design-patterns/proxy</a:t>
            </a:r>
            <a:endParaRPr lang="fr-FR" dirty="0"/>
          </a:p>
          <a:p>
            <a:r>
              <a:rPr lang="fr-FR" dirty="0"/>
              <a:t>Site </a:t>
            </a:r>
            <a:r>
              <a:rPr lang="fr-FR" dirty="0" err="1"/>
              <a:t>Wikipedia</a:t>
            </a:r>
            <a:r>
              <a:rPr lang="fr-FR" dirty="0"/>
              <a:t> – consulté le 23/07/23</a:t>
            </a:r>
          </a:p>
          <a:p>
            <a:pPr marL="0" indent="0">
              <a:buNone/>
            </a:pPr>
            <a:r>
              <a:rPr lang="fr-FR" dirty="0"/>
              <a:t>	</a:t>
            </a:r>
            <a:r>
              <a:rPr lang="fr-FR" dirty="0">
                <a:hlinkClick r:id="rId5"/>
              </a:rPr>
              <a:t>https://en.wikipedia.org/wiki/Proxy_pattern</a:t>
            </a:r>
            <a:endParaRPr lang="fr-FR" dirty="0"/>
          </a:p>
        </p:txBody>
      </p:sp>
      <p:sp>
        <p:nvSpPr>
          <p:cNvPr id="4" name="Espace réservé du numéro de diapositive 3">
            <a:extLst>
              <a:ext uri="{FF2B5EF4-FFF2-40B4-BE49-F238E27FC236}">
                <a16:creationId xmlns:a16="http://schemas.microsoft.com/office/drawing/2014/main" id="{E6821A10-DE19-E9F3-45AA-11A08E57484C}"/>
              </a:ext>
            </a:extLst>
          </p:cNvPr>
          <p:cNvSpPr>
            <a:spLocks noGrp="1"/>
          </p:cNvSpPr>
          <p:nvPr>
            <p:ph type="sldNum" sz="quarter" idx="12"/>
          </p:nvPr>
        </p:nvSpPr>
        <p:spPr/>
        <p:txBody>
          <a:bodyPr/>
          <a:lstStyle/>
          <a:p>
            <a:fld id="{D30CE0EA-1943-AE4A-B8F5-18A9C2439142}" type="slidenum">
              <a:rPr lang="fr-FR" smtClean="0"/>
              <a:t>14</a:t>
            </a:fld>
            <a:endParaRPr lang="fr-FR"/>
          </a:p>
        </p:txBody>
      </p:sp>
    </p:spTree>
    <p:extLst>
      <p:ext uri="{BB962C8B-B14F-4D97-AF65-F5344CB8AC3E}">
        <p14:creationId xmlns:p14="http://schemas.microsoft.com/office/powerpoint/2010/main" val="419798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4FD45-066F-190C-AA5F-ED5DFE7A4D2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14C32674-30ED-CA8A-E2D5-F83B2F0C03D0}"/>
              </a:ext>
            </a:extLst>
          </p:cNvPr>
          <p:cNvSpPr>
            <a:spLocks noGrp="1"/>
          </p:cNvSpPr>
          <p:nvPr>
            <p:ph idx="1"/>
          </p:nvPr>
        </p:nvSpPr>
        <p:spPr/>
        <p:txBody>
          <a:bodyPr/>
          <a:lstStyle/>
          <a:p>
            <a:pPr marL="342900" indent="-342900">
              <a:buFont typeface="+mj-lt"/>
              <a:buAutoNum type="arabicPeriod"/>
            </a:pPr>
            <a:r>
              <a:rPr lang="fr-FR" dirty="0"/>
              <a:t>Définition</a:t>
            </a:r>
          </a:p>
          <a:p>
            <a:pPr marL="342900" indent="-342900">
              <a:buFont typeface="+mj-lt"/>
              <a:buAutoNum type="arabicPeriod"/>
            </a:pPr>
            <a:r>
              <a:rPr lang="fr-FR" dirty="0"/>
              <a:t>Utilités</a:t>
            </a:r>
          </a:p>
          <a:p>
            <a:pPr marL="342900" indent="-342900">
              <a:buFont typeface="+mj-lt"/>
              <a:buAutoNum type="arabicPeriod"/>
            </a:pPr>
            <a:r>
              <a:rPr lang="fr-FR" dirty="0"/>
              <a:t>Exemple pratique</a:t>
            </a:r>
          </a:p>
          <a:p>
            <a:pPr marL="342900" indent="-342900">
              <a:buFont typeface="+mj-lt"/>
              <a:buAutoNum type="arabicPeriod"/>
            </a:pPr>
            <a:r>
              <a:rPr lang="fr-FR" dirty="0"/>
              <a:t>Représentation générique</a:t>
            </a:r>
          </a:p>
          <a:p>
            <a:pPr marL="342900" indent="-342900">
              <a:buFont typeface="+mj-lt"/>
              <a:buAutoNum type="arabicPeriod"/>
            </a:pPr>
            <a:r>
              <a:rPr lang="fr-FR" dirty="0"/>
              <a:t>Démonstration </a:t>
            </a:r>
          </a:p>
          <a:p>
            <a:pPr marL="342900" indent="-342900">
              <a:buFont typeface="+mj-lt"/>
              <a:buAutoNum type="arabicPeriod"/>
            </a:pPr>
            <a:r>
              <a:rPr lang="fr-FR" dirty="0"/>
              <a:t>Aller plus loin</a:t>
            </a:r>
          </a:p>
          <a:p>
            <a:pPr marL="342900" indent="-342900">
              <a:buFont typeface="+mj-lt"/>
              <a:buAutoNum type="arabicPeriod"/>
            </a:pPr>
            <a:r>
              <a:rPr lang="fr-FR" dirty="0"/>
              <a:t>Sources</a:t>
            </a:r>
          </a:p>
        </p:txBody>
      </p:sp>
      <p:sp>
        <p:nvSpPr>
          <p:cNvPr id="4" name="Espace réservé du numéro de diapositive 3">
            <a:extLst>
              <a:ext uri="{FF2B5EF4-FFF2-40B4-BE49-F238E27FC236}">
                <a16:creationId xmlns:a16="http://schemas.microsoft.com/office/drawing/2014/main" id="{51CB346D-D563-F598-C9C4-D7565FAC1278}"/>
              </a:ext>
            </a:extLst>
          </p:cNvPr>
          <p:cNvSpPr>
            <a:spLocks noGrp="1"/>
          </p:cNvSpPr>
          <p:nvPr>
            <p:ph type="sldNum" sz="quarter" idx="12"/>
          </p:nvPr>
        </p:nvSpPr>
        <p:spPr/>
        <p:txBody>
          <a:bodyPr/>
          <a:lstStyle/>
          <a:p>
            <a:fld id="{D30CE0EA-1943-AE4A-B8F5-18A9C2439142}" type="slidenum">
              <a:rPr lang="fr-FR" smtClean="0"/>
              <a:t>2</a:t>
            </a:fld>
            <a:endParaRPr lang="fr-FR"/>
          </a:p>
        </p:txBody>
      </p:sp>
    </p:spTree>
    <p:extLst>
      <p:ext uri="{BB962C8B-B14F-4D97-AF65-F5344CB8AC3E}">
        <p14:creationId xmlns:p14="http://schemas.microsoft.com/office/powerpoint/2010/main" val="350545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CE9A1F-8CB8-2E84-B585-364342CD59F3}"/>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C61F6707-0FE3-B6DE-82EC-4DBD53D074CD}"/>
              </a:ext>
            </a:extLst>
          </p:cNvPr>
          <p:cNvSpPr>
            <a:spLocks noGrp="1"/>
          </p:cNvSpPr>
          <p:nvPr>
            <p:ph idx="1"/>
          </p:nvPr>
        </p:nvSpPr>
        <p:spPr/>
        <p:txBody>
          <a:bodyPr/>
          <a:lstStyle/>
          <a:p>
            <a:r>
              <a:rPr lang="fr-FR" dirty="0"/>
              <a:t>Design pattern de catégorie structurelle</a:t>
            </a:r>
          </a:p>
          <a:p>
            <a:r>
              <a:rPr lang="fr-FR" dirty="0"/>
              <a:t>Couche « transparente » </a:t>
            </a:r>
          </a:p>
          <a:p>
            <a:r>
              <a:rPr lang="fr-FR" dirty="0"/>
              <a:t>Se substitue à l’objet réel</a:t>
            </a:r>
          </a:p>
        </p:txBody>
      </p:sp>
      <p:sp>
        <p:nvSpPr>
          <p:cNvPr id="4" name="Espace réservé du numéro de diapositive 3">
            <a:extLst>
              <a:ext uri="{FF2B5EF4-FFF2-40B4-BE49-F238E27FC236}">
                <a16:creationId xmlns:a16="http://schemas.microsoft.com/office/drawing/2014/main" id="{776230B1-108B-83E6-F87D-EF3F7D371365}"/>
              </a:ext>
            </a:extLst>
          </p:cNvPr>
          <p:cNvSpPr>
            <a:spLocks noGrp="1"/>
          </p:cNvSpPr>
          <p:nvPr>
            <p:ph type="sldNum" sz="quarter" idx="12"/>
          </p:nvPr>
        </p:nvSpPr>
        <p:spPr/>
        <p:txBody>
          <a:bodyPr/>
          <a:lstStyle/>
          <a:p>
            <a:fld id="{D30CE0EA-1943-AE4A-B8F5-18A9C2439142}" type="slidenum">
              <a:rPr lang="fr-FR" smtClean="0"/>
              <a:t>3</a:t>
            </a:fld>
            <a:endParaRPr lang="fr-FR"/>
          </a:p>
        </p:txBody>
      </p:sp>
    </p:spTree>
    <p:extLst>
      <p:ext uri="{BB962C8B-B14F-4D97-AF65-F5344CB8AC3E}">
        <p14:creationId xmlns:p14="http://schemas.microsoft.com/office/powerpoint/2010/main" val="245944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17115-469E-843D-E954-A6DA2EAC45B2}"/>
              </a:ext>
            </a:extLst>
          </p:cNvPr>
          <p:cNvSpPr>
            <a:spLocks noGrp="1"/>
          </p:cNvSpPr>
          <p:nvPr>
            <p:ph type="title"/>
          </p:nvPr>
        </p:nvSpPr>
        <p:spPr/>
        <p:txBody>
          <a:bodyPr/>
          <a:lstStyle/>
          <a:p>
            <a:r>
              <a:rPr lang="fr-FR" dirty="0"/>
              <a:t>Utilités</a:t>
            </a:r>
          </a:p>
        </p:txBody>
      </p:sp>
      <p:sp>
        <p:nvSpPr>
          <p:cNvPr id="3" name="Espace réservé du contenu 2">
            <a:extLst>
              <a:ext uri="{FF2B5EF4-FFF2-40B4-BE49-F238E27FC236}">
                <a16:creationId xmlns:a16="http://schemas.microsoft.com/office/drawing/2014/main" id="{0F8E348B-0BF7-5E2B-7875-E27A819A0120}"/>
              </a:ext>
            </a:extLst>
          </p:cNvPr>
          <p:cNvSpPr>
            <a:spLocks noGrp="1"/>
          </p:cNvSpPr>
          <p:nvPr>
            <p:ph sz="half" idx="1"/>
          </p:nvPr>
        </p:nvSpPr>
        <p:spPr/>
        <p:txBody>
          <a:bodyPr/>
          <a:lstStyle/>
          <a:p>
            <a:r>
              <a:rPr lang="fr-FR" dirty="0"/>
              <a:t>Contrôle d’accès	</a:t>
            </a:r>
          </a:p>
          <a:p>
            <a:r>
              <a:rPr lang="fr-FR" dirty="0"/>
              <a:t>Cache</a:t>
            </a:r>
          </a:p>
          <a:p>
            <a:r>
              <a:rPr lang="fr-FR" dirty="0" err="1"/>
              <a:t>Lazy</a:t>
            </a:r>
            <a:r>
              <a:rPr lang="fr-FR" dirty="0"/>
              <a:t> </a:t>
            </a:r>
            <a:r>
              <a:rPr lang="fr-FR" dirty="0" err="1"/>
              <a:t>initialization</a:t>
            </a:r>
            <a:endParaRPr lang="fr-FR" dirty="0"/>
          </a:p>
          <a:p>
            <a:endParaRPr lang="fr-FR" dirty="0"/>
          </a:p>
        </p:txBody>
      </p:sp>
      <p:sp>
        <p:nvSpPr>
          <p:cNvPr id="4" name="Espace réservé du contenu 3">
            <a:extLst>
              <a:ext uri="{FF2B5EF4-FFF2-40B4-BE49-F238E27FC236}">
                <a16:creationId xmlns:a16="http://schemas.microsoft.com/office/drawing/2014/main" id="{7993729B-9515-5237-99F7-C7AD49FC11BD}"/>
              </a:ext>
            </a:extLst>
          </p:cNvPr>
          <p:cNvSpPr>
            <a:spLocks noGrp="1"/>
          </p:cNvSpPr>
          <p:nvPr>
            <p:ph sz="half" idx="2"/>
          </p:nvPr>
        </p:nvSpPr>
        <p:spPr/>
        <p:txBody>
          <a:bodyPr/>
          <a:lstStyle/>
          <a:p>
            <a:r>
              <a:rPr lang="fr-FR" dirty="0"/>
              <a:t>Proxy de sécurité</a:t>
            </a:r>
          </a:p>
          <a:p>
            <a:r>
              <a:rPr lang="fr-FR" dirty="0"/>
              <a:t>Proxy de cache</a:t>
            </a:r>
          </a:p>
          <a:p>
            <a:r>
              <a:rPr lang="fr-FR" dirty="0"/>
              <a:t>Proxy virtuel</a:t>
            </a:r>
          </a:p>
        </p:txBody>
      </p:sp>
      <p:sp>
        <p:nvSpPr>
          <p:cNvPr id="5" name="Espace réservé du numéro de diapositive 4">
            <a:extLst>
              <a:ext uri="{FF2B5EF4-FFF2-40B4-BE49-F238E27FC236}">
                <a16:creationId xmlns:a16="http://schemas.microsoft.com/office/drawing/2014/main" id="{01EC3112-2A8A-88B8-BB7E-4FDDF4F8D599}"/>
              </a:ext>
            </a:extLst>
          </p:cNvPr>
          <p:cNvSpPr>
            <a:spLocks noGrp="1"/>
          </p:cNvSpPr>
          <p:nvPr>
            <p:ph type="sldNum" sz="quarter" idx="12"/>
          </p:nvPr>
        </p:nvSpPr>
        <p:spPr/>
        <p:txBody>
          <a:bodyPr/>
          <a:lstStyle/>
          <a:p>
            <a:fld id="{D30CE0EA-1943-AE4A-B8F5-18A9C2439142}" type="slidenum">
              <a:rPr lang="fr-FR" smtClean="0"/>
              <a:t>4</a:t>
            </a:fld>
            <a:endParaRPr lang="fr-FR"/>
          </a:p>
        </p:txBody>
      </p:sp>
      <p:sp>
        <p:nvSpPr>
          <p:cNvPr id="6" name="Flèche : bas 5">
            <a:extLst>
              <a:ext uri="{FF2B5EF4-FFF2-40B4-BE49-F238E27FC236}">
                <a16:creationId xmlns:a16="http://schemas.microsoft.com/office/drawing/2014/main" id="{17ACF1DB-808F-E655-85F3-8DD3F850A4CE}"/>
              </a:ext>
            </a:extLst>
          </p:cNvPr>
          <p:cNvSpPr/>
          <p:nvPr/>
        </p:nvSpPr>
        <p:spPr>
          <a:xfrm>
            <a:off x="5778946" y="2480649"/>
            <a:ext cx="878186" cy="10320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77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E86934-F1AE-68C8-B7BA-D7B3E99ED108}"/>
              </a:ext>
            </a:extLst>
          </p:cNvPr>
          <p:cNvSpPr>
            <a:spLocks noGrp="1"/>
          </p:cNvSpPr>
          <p:nvPr>
            <p:ph type="title"/>
          </p:nvPr>
        </p:nvSpPr>
        <p:spPr/>
        <p:txBody>
          <a:bodyPr/>
          <a:lstStyle/>
          <a:p>
            <a:r>
              <a:rPr lang="fr-FR" dirty="0"/>
              <a:t>Exemple pratique</a:t>
            </a:r>
          </a:p>
        </p:txBody>
      </p:sp>
      <p:pic>
        <p:nvPicPr>
          <p:cNvPr id="7" name="Espace réservé du contenu 6">
            <a:extLst>
              <a:ext uri="{FF2B5EF4-FFF2-40B4-BE49-F238E27FC236}">
                <a16:creationId xmlns:a16="http://schemas.microsoft.com/office/drawing/2014/main" id="{D160AB34-6BB0-A520-7196-132F898FF736}"/>
              </a:ext>
            </a:extLst>
          </p:cNvPr>
          <p:cNvPicPr>
            <a:picLocks noGrp="1" noChangeAspect="1"/>
          </p:cNvPicPr>
          <p:nvPr>
            <p:ph idx="1"/>
          </p:nvPr>
        </p:nvPicPr>
        <p:blipFill>
          <a:blip r:embed="rId2"/>
          <a:stretch>
            <a:fillRect/>
          </a:stretch>
        </p:blipFill>
        <p:spPr>
          <a:xfrm>
            <a:off x="5110163" y="1790605"/>
            <a:ext cx="6275387" cy="3275202"/>
          </a:xfrm>
        </p:spPr>
      </p:pic>
      <p:sp>
        <p:nvSpPr>
          <p:cNvPr id="4" name="Espace réservé du texte 3">
            <a:extLst>
              <a:ext uri="{FF2B5EF4-FFF2-40B4-BE49-F238E27FC236}">
                <a16:creationId xmlns:a16="http://schemas.microsoft.com/office/drawing/2014/main" id="{7B161E6E-2FE3-C2EB-F7FD-C1C21862897C}"/>
              </a:ext>
            </a:extLst>
          </p:cNvPr>
          <p:cNvSpPr>
            <a:spLocks noGrp="1"/>
          </p:cNvSpPr>
          <p:nvPr>
            <p:ph type="body" sz="half" idx="2"/>
          </p:nvPr>
        </p:nvSpPr>
        <p:spPr/>
        <p:txBody>
          <a:bodyPr/>
          <a:lstStyle/>
          <a:p>
            <a:r>
              <a:rPr lang="fr-FR" dirty="0"/>
              <a:t>Accès fichier</a:t>
            </a:r>
          </a:p>
        </p:txBody>
      </p:sp>
      <p:sp>
        <p:nvSpPr>
          <p:cNvPr id="5" name="Espace réservé du numéro de diapositive 4">
            <a:extLst>
              <a:ext uri="{FF2B5EF4-FFF2-40B4-BE49-F238E27FC236}">
                <a16:creationId xmlns:a16="http://schemas.microsoft.com/office/drawing/2014/main" id="{AFC54450-26AA-E185-A7D9-A07232EA7C4F}"/>
              </a:ext>
            </a:extLst>
          </p:cNvPr>
          <p:cNvSpPr>
            <a:spLocks noGrp="1"/>
          </p:cNvSpPr>
          <p:nvPr>
            <p:ph type="sldNum" sz="quarter" idx="12"/>
          </p:nvPr>
        </p:nvSpPr>
        <p:spPr/>
        <p:txBody>
          <a:bodyPr/>
          <a:lstStyle/>
          <a:p>
            <a:fld id="{D30CE0EA-1943-AE4A-B8F5-18A9C2439142}" type="slidenum">
              <a:rPr lang="fr-FR" smtClean="0"/>
              <a:t>5</a:t>
            </a:fld>
            <a:endParaRPr lang="fr-FR"/>
          </a:p>
        </p:txBody>
      </p:sp>
    </p:spTree>
    <p:extLst>
      <p:ext uri="{BB962C8B-B14F-4D97-AF65-F5344CB8AC3E}">
        <p14:creationId xmlns:p14="http://schemas.microsoft.com/office/powerpoint/2010/main" val="286026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A9BCC-411A-452D-8ECD-7215E58C3F28}"/>
              </a:ext>
            </a:extLst>
          </p:cNvPr>
          <p:cNvSpPr>
            <a:spLocks noGrp="1"/>
          </p:cNvSpPr>
          <p:nvPr>
            <p:ph type="title"/>
          </p:nvPr>
        </p:nvSpPr>
        <p:spPr/>
        <p:txBody>
          <a:bodyPr/>
          <a:lstStyle/>
          <a:p>
            <a:r>
              <a:rPr lang="fr-FR" dirty="0"/>
              <a:t>Représentation générique</a:t>
            </a:r>
          </a:p>
        </p:txBody>
      </p:sp>
      <p:pic>
        <p:nvPicPr>
          <p:cNvPr id="7" name="Espace réservé du contenu 6">
            <a:extLst>
              <a:ext uri="{FF2B5EF4-FFF2-40B4-BE49-F238E27FC236}">
                <a16:creationId xmlns:a16="http://schemas.microsoft.com/office/drawing/2014/main" id="{A504889F-A938-6AFB-C944-81CFCD106DEC}"/>
              </a:ext>
            </a:extLst>
          </p:cNvPr>
          <p:cNvPicPr>
            <a:picLocks noGrp="1" noChangeAspect="1"/>
          </p:cNvPicPr>
          <p:nvPr>
            <p:ph idx="1"/>
          </p:nvPr>
        </p:nvPicPr>
        <p:blipFill>
          <a:blip r:embed="rId2"/>
          <a:stretch>
            <a:fillRect/>
          </a:stretch>
        </p:blipFill>
        <p:spPr>
          <a:xfrm>
            <a:off x="5110163" y="1643598"/>
            <a:ext cx="6275387" cy="3569217"/>
          </a:xfrm>
        </p:spPr>
      </p:pic>
      <p:sp>
        <p:nvSpPr>
          <p:cNvPr id="4" name="Espace réservé du texte 3">
            <a:extLst>
              <a:ext uri="{FF2B5EF4-FFF2-40B4-BE49-F238E27FC236}">
                <a16:creationId xmlns:a16="http://schemas.microsoft.com/office/drawing/2014/main" id="{D119E9F2-C4BD-1367-6573-56B61BCEC199}"/>
              </a:ext>
            </a:extLst>
          </p:cNvPr>
          <p:cNvSpPr>
            <a:spLocks noGrp="1"/>
          </p:cNvSpPr>
          <p:nvPr>
            <p:ph type="body" sz="half" idx="2"/>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3DDB0E82-7D02-24DF-F941-2202C44A3D3F}"/>
              </a:ext>
            </a:extLst>
          </p:cNvPr>
          <p:cNvSpPr>
            <a:spLocks noGrp="1"/>
          </p:cNvSpPr>
          <p:nvPr>
            <p:ph type="sldNum" sz="quarter" idx="12"/>
          </p:nvPr>
        </p:nvSpPr>
        <p:spPr/>
        <p:txBody>
          <a:bodyPr/>
          <a:lstStyle/>
          <a:p>
            <a:fld id="{D30CE0EA-1943-AE4A-B8F5-18A9C2439142}" type="slidenum">
              <a:rPr lang="fr-FR" smtClean="0"/>
              <a:t>6</a:t>
            </a:fld>
            <a:endParaRPr lang="fr-FR"/>
          </a:p>
        </p:txBody>
      </p:sp>
    </p:spTree>
    <p:extLst>
      <p:ext uri="{BB962C8B-B14F-4D97-AF65-F5344CB8AC3E}">
        <p14:creationId xmlns:p14="http://schemas.microsoft.com/office/powerpoint/2010/main" val="140868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0F742-E839-1D24-5429-401BF388FE25}"/>
              </a:ext>
            </a:extLst>
          </p:cNvPr>
          <p:cNvSpPr>
            <a:spLocks noGrp="1"/>
          </p:cNvSpPr>
          <p:nvPr>
            <p:ph type="title"/>
          </p:nvPr>
        </p:nvSpPr>
        <p:spPr/>
        <p:txBody>
          <a:bodyPr/>
          <a:lstStyle/>
          <a:p>
            <a:r>
              <a:rPr lang="fr-FR" dirty="0"/>
              <a:t>Démonstration</a:t>
            </a:r>
          </a:p>
        </p:txBody>
      </p:sp>
      <p:sp>
        <p:nvSpPr>
          <p:cNvPr id="3" name="Espace réservé du texte 2">
            <a:extLst>
              <a:ext uri="{FF2B5EF4-FFF2-40B4-BE49-F238E27FC236}">
                <a16:creationId xmlns:a16="http://schemas.microsoft.com/office/drawing/2014/main" id="{E99B1494-8A63-9F81-21C5-639B25796F75}"/>
              </a:ext>
            </a:extLst>
          </p:cNvPr>
          <p:cNvSpPr>
            <a:spLocks noGrp="1"/>
          </p:cNvSpPr>
          <p:nvPr>
            <p:ph type="body" idx="1"/>
          </p:nvPr>
        </p:nvSpPr>
        <p:spPr/>
        <p:txBody>
          <a:bodyPr/>
          <a:lstStyle/>
          <a:p>
            <a:r>
              <a:rPr lang="fr-FR" dirty="0"/>
              <a:t>Place au code</a:t>
            </a:r>
          </a:p>
        </p:txBody>
      </p:sp>
      <p:sp>
        <p:nvSpPr>
          <p:cNvPr id="4" name="Espace réservé du numéro de diapositive 3">
            <a:extLst>
              <a:ext uri="{FF2B5EF4-FFF2-40B4-BE49-F238E27FC236}">
                <a16:creationId xmlns:a16="http://schemas.microsoft.com/office/drawing/2014/main" id="{D6D28DFE-0ACE-13E5-1CD3-E9DE555EFF2E}"/>
              </a:ext>
            </a:extLst>
          </p:cNvPr>
          <p:cNvSpPr>
            <a:spLocks noGrp="1"/>
          </p:cNvSpPr>
          <p:nvPr>
            <p:ph type="sldNum" sz="quarter" idx="12"/>
          </p:nvPr>
        </p:nvSpPr>
        <p:spPr/>
        <p:txBody>
          <a:bodyPr/>
          <a:lstStyle/>
          <a:p>
            <a:fld id="{D30CE0EA-1943-AE4A-B8F5-18A9C2439142}" type="slidenum">
              <a:rPr lang="fr-FR" smtClean="0"/>
              <a:t>7</a:t>
            </a:fld>
            <a:endParaRPr lang="fr-FR"/>
          </a:p>
        </p:txBody>
      </p:sp>
    </p:spTree>
    <p:extLst>
      <p:ext uri="{BB962C8B-B14F-4D97-AF65-F5344CB8AC3E}">
        <p14:creationId xmlns:p14="http://schemas.microsoft.com/office/powerpoint/2010/main" val="1658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97B4F-4284-1AA2-55A0-66E00227958E}"/>
              </a:ext>
            </a:extLst>
          </p:cNvPr>
          <p:cNvSpPr>
            <a:spLocks noGrp="1"/>
          </p:cNvSpPr>
          <p:nvPr>
            <p:ph type="title"/>
          </p:nvPr>
        </p:nvSpPr>
        <p:spPr/>
        <p:txBody>
          <a:bodyPr/>
          <a:lstStyle/>
          <a:p>
            <a:r>
              <a:rPr lang="fr-FR" dirty="0"/>
              <a:t>Démonstration</a:t>
            </a:r>
          </a:p>
        </p:txBody>
      </p:sp>
      <p:pic>
        <p:nvPicPr>
          <p:cNvPr id="7" name="Espace réservé du contenu 6">
            <a:extLst>
              <a:ext uri="{FF2B5EF4-FFF2-40B4-BE49-F238E27FC236}">
                <a16:creationId xmlns:a16="http://schemas.microsoft.com/office/drawing/2014/main" id="{0E1884FA-5ED4-2D2E-81C8-BBBB0022B8C5}"/>
              </a:ext>
            </a:extLst>
          </p:cNvPr>
          <p:cNvPicPr>
            <a:picLocks noGrp="1" noChangeAspect="1"/>
          </p:cNvPicPr>
          <p:nvPr>
            <p:ph idx="1"/>
          </p:nvPr>
        </p:nvPicPr>
        <p:blipFill>
          <a:blip r:embed="rId2"/>
          <a:stretch>
            <a:fillRect/>
          </a:stretch>
        </p:blipFill>
        <p:spPr>
          <a:xfrm>
            <a:off x="6361643" y="2418415"/>
            <a:ext cx="3772426" cy="2019582"/>
          </a:xfrm>
        </p:spPr>
      </p:pic>
      <p:sp>
        <p:nvSpPr>
          <p:cNvPr id="4" name="Espace réservé du texte 3">
            <a:extLst>
              <a:ext uri="{FF2B5EF4-FFF2-40B4-BE49-F238E27FC236}">
                <a16:creationId xmlns:a16="http://schemas.microsoft.com/office/drawing/2014/main" id="{35E4B1D9-51C3-507F-EB67-FEC687E5DC0E}"/>
              </a:ext>
            </a:extLst>
          </p:cNvPr>
          <p:cNvSpPr>
            <a:spLocks noGrp="1"/>
          </p:cNvSpPr>
          <p:nvPr>
            <p:ph type="body" sz="half" idx="2"/>
          </p:nvPr>
        </p:nvSpPr>
        <p:spPr/>
        <p:txBody>
          <a:bodyPr/>
          <a:lstStyle/>
          <a:p>
            <a:r>
              <a:rPr lang="fr-FR" dirty="0"/>
              <a:t>Interface du sujet : fichier</a:t>
            </a:r>
          </a:p>
        </p:txBody>
      </p:sp>
      <p:sp>
        <p:nvSpPr>
          <p:cNvPr id="5" name="Espace réservé du numéro de diapositive 4">
            <a:extLst>
              <a:ext uri="{FF2B5EF4-FFF2-40B4-BE49-F238E27FC236}">
                <a16:creationId xmlns:a16="http://schemas.microsoft.com/office/drawing/2014/main" id="{BECA3A05-5D9D-26DC-62B6-75501CACE13C}"/>
              </a:ext>
            </a:extLst>
          </p:cNvPr>
          <p:cNvSpPr>
            <a:spLocks noGrp="1"/>
          </p:cNvSpPr>
          <p:nvPr>
            <p:ph type="sldNum" sz="quarter" idx="12"/>
          </p:nvPr>
        </p:nvSpPr>
        <p:spPr/>
        <p:txBody>
          <a:bodyPr/>
          <a:lstStyle/>
          <a:p>
            <a:fld id="{D30CE0EA-1943-AE4A-B8F5-18A9C2439142}" type="slidenum">
              <a:rPr lang="fr-FR" smtClean="0"/>
              <a:t>8</a:t>
            </a:fld>
            <a:endParaRPr lang="fr-FR"/>
          </a:p>
        </p:txBody>
      </p:sp>
    </p:spTree>
    <p:extLst>
      <p:ext uri="{BB962C8B-B14F-4D97-AF65-F5344CB8AC3E}">
        <p14:creationId xmlns:p14="http://schemas.microsoft.com/office/powerpoint/2010/main" val="373279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300B4-38CE-194A-FD1B-501B61B27F9B}"/>
              </a:ext>
            </a:extLst>
          </p:cNvPr>
          <p:cNvSpPr>
            <a:spLocks noGrp="1"/>
          </p:cNvSpPr>
          <p:nvPr>
            <p:ph type="title"/>
          </p:nvPr>
        </p:nvSpPr>
        <p:spPr/>
        <p:txBody>
          <a:bodyPr/>
          <a:lstStyle/>
          <a:p>
            <a:r>
              <a:rPr lang="fr-FR" dirty="0"/>
              <a:t>Démonstration</a:t>
            </a:r>
          </a:p>
        </p:txBody>
      </p:sp>
      <p:pic>
        <p:nvPicPr>
          <p:cNvPr id="7" name="Espace réservé du contenu 6">
            <a:extLst>
              <a:ext uri="{FF2B5EF4-FFF2-40B4-BE49-F238E27FC236}">
                <a16:creationId xmlns:a16="http://schemas.microsoft.com/office/drawing/2014/main" id="{D0CE9887-1841-E5FF-70E9-EE0DEE426A3E}"/>
              </a:ext>
            </a:extLst>
          </p:cNvPr>
          <p:cNvPicPr>
            <a:picLocks noGrp="1" noChangeAspect="1"/>
          </p:cNvPicPr>
          <p:nvPr>
            <p:ph idx="1"/>
          </p:nvPr>
        </p:nvPicPr>
        <p:blipFill>
          <a:blip r:embed="rId2"/>
          <a:stretch>
            <a:fillRect/>
          </a:stretch>
        </p:blipFill>
        <p:spPr>
          <a:xfrm>
            <a:off x="5110163" y="1632949"/>
            <a:ext cx="6275387" cy="3590515"/>
          </a:xfrm>
        </p:spPr>
      </p:pic>
      <p:sp>
        <p:nvSpPr>
          <p:cNvPr id="4" name="Espace réservé du texte 3">
            <a:extLst>
              <a:ext uri="{FF2B5EF4-FFF2-40B4-BE49-F238E27FC236}">
                <a16:creationId xmlns:a16="http://schemas.microsoft.com/office/drawing/2014/main" id="{51C7B4BC-CAC4-4F00-01FA-1254A5CA74AA}"/>
              </a:ext>
            </a:extLst>
          </p:cNvPr>
          <p:cNvSpPr>
            <a:spLocks noGrp="1"/>
          </p:cNvSpPr>
          <p:nvPr>
            <p:ph type="body" sz="half" idx="2"/>
          </p:nvPr>
        </p:nvSpPr>
        <p:spPr/>
        <p:txBody>
          <a:bodyPr/>
          <a:lstStyle/>
          <a:p>
            <a:r>
              <a:rPr lang="fr-FR" dirty="0"/>
              <a:t>Classe objet original : </a:t>
            </a:r>
          </a:p>
          <a:p>
            <a:r>
              <a:rPr lang="fr-FR" dirty="0"/>
              <a:t>fichier source </a:t>
            </a:r>
          </a:p>
        </p:txBody>
      </p:sp>
      <p:sp>
        <p:nvSpPr>
          <p:cNvPr id="5" name="Espace réservé du numéro de diapositive 4">
            <a:extLst>
              <a:ext uri="{FF2B5EF4-FFF2-40B4-BE49-F238E27FC236}">
                <a16:creationId xmlns:a16="http://schemas.microsoft.com/office/drawing/2014/main" id="{BD1CEFAE-0E5D-F97C-8C95-FCCB1CB9DBD5}"/>
              </a:ext>
            </a:extLst>
          </p:cNvPr>
          <p:cNvSpPr>
            <a:spLocks noGrp="1"/>
          </p:cNvSpPr>
          <p:nvPr>
            <p:ph type="sldNum" sz="quarter" idx="12"/>
          </p:nvPr>
        </p:nvSpPr>
        <p:spPr/>
        <p:txBody>
          <a:bodyPr/>
          <a:lstStyle/>
          <a:p>
            <a:fld id="{D30CE0EA-1943-AE4A-B8F5-18A9C2439142}" type="slidenum">
              <a:rPr lang="fr-FR" smtClean="0"/>
              <a:t>9</a:t>
            </a:fld>
            <a:endParaRPr lang="fr-FR"/>
          </a:p>
        </p:txBody>
      </p:sp>
    </p:spTree>
    <p:extLst>
      <p:ext uri="{BB962C8B-B14F-4D97-AF65-F5344CB8AC3E}">
        <p14:creationId xmlns:p14="http://schemas.microsoft.com/office/powerpoint/2010/main" val="214442721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{7C2667DD-8B04-3A49-834E-8E8ED86D7C0D}tf16401369</Template>
  <TotalTime>380</TotalTime>
  <Words>334</Words>
  <Application>Microsoft Office PowerPoint</Application>
  <PresentationFormat>Grand écran</PresentationFormat>
  <Paragraphs>72</Paragraphs>
  <Slides>14</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Calibri Light</vt:lpstr>
      <vt:lpstr>Rockwell</vt:lpstr>
      <vt:lpstr>Wingdings</vt:lpstr>
      <vt:lpstr>Atlas</vt:lpstr>
      <vt:lpstr>Design Pattern Proxy</vt:lpstr>
      <vt:lpstr>Sommaire</vt:lpstr>
      <vt:lpstr>Définition</vt:lpstr>
      <vt:lpstr>Utilités</vt:lpstr>
      <vt:lpstr>Exemple pratique</vt:lpstr>
      <vt:lpstr>Représentation générique</vt:lpstr>
      <vt:lpstr>Démonstration</vt:lpstr>
      <vt:lpstr>Démonstration</vt:lpstr>
      <vt:lpstr>Démonstration</vt:lpstr>
      <vt:lpstr>Démonstration</vt:lpstr>
      <vt:lpstr>Démonstration</vt:lpstr>
      <vt:lpstr>Démonstration</vt:lpstr>
      <vt:lpstr>Aller plus loin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dc:title>
  <dc:creator>DEBRAY Thomas</dc:creator>
  <cp:lastModifiedBy>DEBRAY Thomas</cp:lastModifiedBy>
  <cp:revision>1</cp:revision>
  <dcterms:created xsi:type="dcterms:W3CDTF">2023-07-23T15:24:25Z</dcterms:created>
  <dcterms:modified xsi:type="dcterms:W3CDTF">2023-07-25T10:05:22Z</dcterms:modified>
</cp:coreProperties>
</file>