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3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5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7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9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2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0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B07D-6C2A-49A9-BC22-D728035ED858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69B2-3685-4100-95EC-520C1BB19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02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BA8385-C3D9-3730-E03D-57923E6C8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 b="678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EBB39-2153-5136-F137-18577D39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Visual Studio?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51B57C-B722-AD40-ED3A-65D20AAA5DE0}"/>
              </a:ext>
            </a:extLst>
          </p:cNvPr>
          <p:cNvSpPr/>
          <p:nvPr/>
        </p:nvSpPr>
        <p:spPr>
          <a:xfrm>
            <a:off x="2481023" y="312731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Compilers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969E066-56AC-8AE8-444F-49B7BBA52FFC}"/>
              </a:ext>
            </a:extLst>
          </p:cNvPr>
          <p:cNvSpPr/>
          <p:nvPr/>
        </p:nvSpPr>
        <p:spPr>
          <a:xfrm>
            <a:off x="6515368" y="4276365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extensions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F99CB7-E0AD-0A2E-62AC-408400D4A0F5}"/>
              </a:ext>
            </a:extLst>
          </p:cNvPr>
          <p:cNvSpPr/>
          <p:nvPr/>
        </p:nvSpPr>
        <p:spPr>
          <a:xfrm>
            <a:off x="6515369" y="312731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completion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23EC5C5-376F-8B7C-1E8C-DF5F7C98F78F}"/>
              </a:ext>
            </a:extLst>
          </p:cNvPr>
          <p:cNvSpPr/>
          <p:nvPr/>
        </p:nvSpPr>
        <p:spPr>
          <a:xfrm>
            <a:off x="2481023" y="427928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control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B5C3F7F-0E64-175D-5662-33C480F90E78}"/>
              </a:ext>
            </a:extLst>
          </p:cNvPr>
          <p:cNvSpPr/>
          <p:nvPr/>
        </p:nvSpPr>
        <p:spPr>
          <a:xfrm>
            <a:off x="2481025" y="1978269"/>
            <a:ext cx="6832963" cy="7389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To develop any type of app or learn a language</a:t>
            </a:r>
            <a:endParaRPr lang="fr-FR" sz="20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761EA6-1FCB-BBD1-E3FF-9874AF8F75FA}"/>
              </a:ext>
            </a:extLst>
          </p:cNvPr>
          <p:cNvSpPr/>
          <p:nvPr/>
        </p:nvSpPr>
        <p:spPr>
          <a:xfrm>
            <a:off x="2481023" y="5431257"/>
            <a:ext cx="2798619" cy="7389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Many</a:t>
            </a:r>
            <a:r>
              <a:rPr lang="fr-FR" dirty="0"/>
              <a:t> more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61D6-3AC3-1175-66B3-29AEA727C4F7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372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16FBF0-9E1C-1A8E-9FC7-F57CF309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D23C52-0DA8-0CB8-8B2B-59D5429D10D7}"/>
              </a:ext>
            </a:extLst>
          </p:cNvPr>
          <p:cNvSpPr/>
          <p:nvPr/>
        </p:nvSpPr>
        <p:spPr>
          <a:xfrm>
            <a:off x="11579469" y="62777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554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moniteur, capture d’écran, noir&#10;&#10;Description générée automatiquement">
            <a:extLst>
              <a:ext uri="{FF2B5EF4-FFF2-40B4-BE49-F238E27FC236}">
                <a16:creationId xmlns:a16="http://schemas.microsoft.com/office/drawing/2014/main" id="{95B59819-BED8-187D-5BFC-2FCFA254E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7" y="0"/>
            <a:ext cx="113937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2012D7-5025-C03B-7806-F0F8205FCDDF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676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oniteur, capture d’écran, intérieur&#10;&#10;Description générée automatiquement">
            <a:extLst>
              <a:ext uri="{FF2B5EF4-FFF2-40B4-BE49-F238E27FC236}">
                <a16:creationId xmlns:a16="http://schemas.microsoft.com/office/drawing/2014/main" id="{39566098-869E-C996-77EB-BD0DF290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7" y="0"/>
            <a:ext cx="113937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83409D-30DF-150F-1A74-46EBDF50B5D1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07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277219-7FFF-868C-CC24-F8125151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9" y="0"/>
            <a:ext cx="1097672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89267D-61D4-B16D-DADF-4645B47CC860}"/>
              </a:ext>
            </a:extLst>
          </p:cNvPr>
          <p:cNvSpPr/>
          <p:nvPr/>
        </p:nvSpPr>
        <p:spPr>
          <a:xfrm>
            <a:off x="11579469" y="6430108"/>
            <a:ext cx="612531" cy="42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01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30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What is Visual Studio?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CRAVO</dc:creator>
  <cp:lastModifiedBy>CRAVO David</cp:lastModifiedBy>
  <cp:revision>3</cp:revision>
  <dcterms:created xsi:type="dcterms:W3CDTF">2022-10-09T15:15:24Z</dcterms:created>
  <dcterms:modified xsi:type="dcterms:W3CDTF">2023-02-09T08:48:33Z</dcterms:modified>
</cp:coreProperties>
</file>