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6D47-49AC-41B6-B5F5-80E15325E9E0}" v="69" dt="2023-07-24T19:04:20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VO" userId="ba75d8fe6eadcc5e" providerId="LiveId" clId="{FC976D47-49AC-41B6-B5F5-80E15325E9E0}"/>
    <pc:docChg chg="undo custSel addSld delSld modSld modMainMaster">
      <pc:chgData name="David CRAVO" userId="ba75d8fe6eadcc5e" providerId="LiveId" clId="{FC976D47-49AC-41B6-B5F5-80E15325E9E0}" dt="2023-07-24T19:04:33.327" v="1818" actId="1076"/>
      <pc:docMkLst>
        <pc:docMk/>
      </pc:docMkLst>
      <pc:sldChg chg="addSp delSp modSp mod setBg">
        <pc:chgData name="David CRAVO" userId="ba75d8fe6eadcc5e" providerId="LiveId" clId="{FC976D47-49AC-41B6-B5F5-80E15325E9E0}" dt="2023-07-24T19:04:33.327" v="1818" actId="1076"/>
        <pc:sldMkLst>
          <pc:docMk/>
          <pc:sldMk cId="142725393" sldId="256"/>
        </pc:sldMkLst>
        <pc:spChg chg="mod">
          <ac:chgData name="David CRAVO" userId="ba75d8fe6eadcc5e" providerId="LiveId" clId="{FC976D47-49AC-41B6-B5F5-80E15325E9E0}" dt="2023-07-24T17:53:19.768" v="1701" actId="6549"/>
          <ac:spMkLst>
            <pc:docMk/>
            <pc:sldMk cId="142725393" sldId="256"/>
            <ac:spMk id="2" creationId="{2134026D-8149-7322-65C6-E63461EE0705}"/>
          </ac:spMkLst>
        </pc:spChg>
        <pc:spChg chg="add mod">
          <ac:chgData name="David CRAVO" userId="ba75d8fe6eadcc5e" providerId="LiveId" clId="{FC976D47-49AC-41B6-B5F5-80E15325E9E0}" dt="2023-07-24T17:51:59.021" v="1688" actId="122"/>
          <ac:spMkLst>
            <pc:docMk/>
            <pc:sldMk cId="142725393" sldId="256"/>
            <ac:spMk id="3" creationId="{BA90CF81-A798-F78F-6F46-7A9CBD42E2B0}"/>
          </ac:spMkLst>
        </pc:spChg>
        <pc:picChg chg="add del mod">
          <ac:chgData name="David CRAVO" userId="ba75d8fe6eadcc5e" providerId="LiveId" clId="{FC976D47-49AC-41B6-B5F5-80E15325E9E0}" dt="2023-07-24T19:04:02.913" v="1812" actId="478"/>
          <ac:picMkLst>
            <pc:docMk/>
            <pc:sldMk cId="142725393" sldId="256"/>
            <ac:picMk id="5" creationId="{F4F29226-0175-A6FB-5937-E11BDB762DCC}"/>
          </ac:picMkLst>
        </pc:picChg>
        <pc:picChg chg="add del mod">
          <ac:chgData name="David CRAVO" userId="ba75d8fe6eadcc5e" providerId="LiveId" clId="{FC976D47-49AC-41B6-B5F5-80E15325E9E0}" dt="2023-07-24T19:04:25.108" v="1816" actId="478"/>
          <ac:picMkLst>
            <pc:docMk/>
            <pc:sldMk cId="142725393" sldId="256"/>
            <ac:picMk id="7" creationId="{CD589385-55E3-2D3B-5D6E-69EAD922A85A}"/>
          </ac:picMkLst>
        </pc:picChg>
        <pc:picChg chg="add mod">
          <ac:chgData name="David CRAVO" userId="ba75d8fe6eadcc5e" providerId="LiveId" clId="{FC976D47-49AC-41B6-B5F5-80E15325E9E0}" dt="2023-07-24T19:04:33.327" v="1818" actId="1076"/>
          <ac:picMkLst>
            <pc:docMk/>
            <pc:sldMk cId="142725393" sldId="256"/>
            <ac:picMk id="9" creationId="{8FE82556-B999-9419-D915-A2AFEACCE67A}"/>
          </ac:picMkLst>
        </pc:picChg>
      </pc:sldChg>
      <pc:sldChg chg="del">
        <pc:chgData name="David CRAVO" userId="ba75d8fe6eadcc5e" providerId="LiveId" clId="{FC976D47-49AC-41B6-B5F5-80E15325E9E0}" dt="2023-07-21T10:53:12.507" v="45" actId="2696"/>
        <pc:sldMkLst>
          <pc:docMk/>
          <pc:sldMk cId="991438220" sldId="258"/>
        </pc:sldMkLst>
      </pc:sldChg>
      <pc:sldChg chg="del">
        <pc:chgData name="David CRAVO" userId="ba75d8fe6eadcc5e" providerId="LiveId" clId="{FC976D47-49AC-41B6-B5F5-80E15325E9E0}" dt="2023-07-21T10:53:14.970" v="46" actId="2696"/>
        <pc:sldMkLst>
          <pc:docMk/>
          <pc:sldMk cId="480089301" sldId="259"/>
        </pc:sldMkLst>
      </pc:sldChg>
      <pc:sldChg chg="modSp mod">
        <pc:chgData name="David CRAVO" userId="ba75d8fe6eadcc5e" providerId="LiveId" clId="{FC976D47-49AC-41B6-B5F5-80E15325E9E0}" dt="2023-07-24T18:00:26.993" v="1711" actId="207"/>
        <pc:sldMkLst>
          <pc:docMk/>
          <pc:sldMk cId="3389184911" sldId="26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2" creationId="{D6DDE4C8-E9A7-0C44-6B5F-18B4AF80950C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3" creationId="{E85224BB-51EF-F956-051C-FAF9487563FA}"/>
          </ac:spMkLst>
        </pc:spChg>
        <pc:spChg chg="mod">
          <ac:chgData name="David CRAVO" userId="ba75d8fe6eadcc5e" providerId="LiveId" clId="{FC976D47-49AC-41B6-B5F5-80E15325E9E0}" dt="2023-07-24T18:00:26.993" v="1711" actId="207"/>
          <ac:spMkLst>
            <pc:docMk/>
            <pc:sldMk cId="3389184911" sldId="260"/>
            <ac:spMk id="4" creationId="{E678405D-3D68-7925-8AEE-4446C50C045D}"/>
          </ac:spMkLst>
        </pc:spChg>
      </pc:sldChg>
      <pc:sldChg chg="modSp mod">
        <pc:chgData name="David CRAVO" userId="ba75d8fe6eadcc5e" providerId="LiveId" clId="{FC976D47-49AC-41B6-B5F5-80E15325E9E0}" dt="2023-07-24T18:00:50.910" v="1713" actId="207"/>
        <pc:sldMkLst>
          <pc:docMk/>
          <pc:sldMk cId="3001935333" sldId="26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001935333" sldId="261"/>
            <ac:spMk id="2" creationId="{71707A73-FA52-BA3F-6FCB-0E20863DB1F7}"/>
          </ac:spMkLst>
        </pc:spChg>
        <pc:spChg chg="mod">
          <ac:chgData name="David CRAVO" userId="ba75d8fe6eadcc5e" providerId="LiveId" clId="{FC976D47-49AC-41B6-B5F5-80E15325E9E0}" dt="2023-07-24T17:41:48.260" v="1648" actId="1076"/>
          <ac:spMkLst>
            <pc:docMk/>
            <pc:sldMk cId="3001935333" sldId="261"/>
            <ac:spMk id="3" creationId="{9FC1FFCD-E346-CDFF-6DEA-900C8E4DA4A9}"/>
          </ac:spMkLst>
        </pc:spChg>
        <pc:spChg chg="mod">
          <ac:chgData name="David CRAVO" userId="ba75d8fe6eadcc5e" providerId="LiveId" clId="{FC976D47-49AC-41B6-B5F5-80E15325E9E0}" dt="2023-07-24T18:00:50.910" v="1713" actId="207"/>
          <ac:spMkLst>
            <pc:docMk/>
            <pc:sldMk cId="3001935333" sldId="261"/>
            <ac:spMk id="4" creationId="{E8B27CFB-FEB7-ACDE-0C0E-C8457A2DD1A2}"/>
          </ac:spMkLst>
        </pc:spChg>
      </pc:sldChg>
      <pc:sldChg chg="modSp mod">
        <pc:chgData name="David CRAVO" userId="ba75d8fe6eadcc5e" providerId="LiveId" clId="{FC976D47-49AC-41B6-B5F5-80E15325E9E0}" dt="2023-07-24T18:01:07.716" v="1715" actId="207"/>
        <pc:sldMkLst>
          <pc:docMk/>
          <pc:sldMk cId="1326518591" sldId="26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26518591" sldId="262"/>
            <ac:spMk id="2" creationId="{10AFE74A-A016-6FF2-0ABC-27D13B8E3CFB}"/>
          </ac:spMkLst>
        </pc:spChg>
        <pc:spChg chg="mod">
          <ac:chgData name="David CRAVO" userId="ba75d8fe6eadcc5e" providerId="LiveId" clId="{FC976D47-49AC-41B6-B5F5-80E15325E9E0}" dt="2023-07-24T17:41:56.035" v="1649" actId="1076"/>
          <ac:spMkLst>
            <pc:docMk/>
            <pc:sldMk cId="1326518591" sldId="262"/>
            <ac:spMk id="3" creationId="{C46A41EB-CC40-DF08-E7D0-FDE1CF96B0F8}"/>
          </ac:spMkLst>
        </pc:spChg>
        <pc:spChg chg="mod">
          <ac:chgData name="David CRAVO" userId="ba75d8fe6eadcc5e" providerId="LiveId" clId="{FC976D47-49AC-41B6-B5F5-80E15325E9E0}" dt="2023-07-24T18:01:07.716" v="1715" actId="207"/>
          <ac:spMkLst>
            <pc:docMk/>
            <pc:sldMk cId="1326518591" sldId="262"/>
            <ac:spMk id="4" creationId="{B5444C56-EAAE-C959-1D0D-F2E7F1EA480F}"/>
          </ac:spMkLst>
        </pc:spChg>
      </pc:sldChg>
      <pc:sldChg chg="modSp mod">
        <pc:chgData name="David CRAVO" userId="ba75d8fe6eadcc5e" providerId="LiveId" clId="{FC976D47-49AC-41B6-B5F5-80E15325E9E0}" dt="2023-07-24T18:01:18.655" v="1717" actId="207"/>
        <pc:sldMkLst>
          <pc:docMk/>
          <pc:sldMk cId="3239956060" sldId="26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39956060" sldId="263"/>
            <ac:spMk id="2" creationId="{225750EF-20A1-EDFE-9156-DE5A4170FE85}"/>
          </ac:spMkLst>
        </pc:spChg>
        <pc:spChg chg="mod">
          <ac:chgData name="David CRAVO" userId="ba75d8fe6eadcc5e" providerId="LiveId" clId="{FC976D47-49AC-41B6-B5F5-80E15325E9E0}" dt="2023-07-24T18:01:18.655" v="1717" actId="207"/>
          <ac:spMkLst>
            <pc:docMk/>
            <pc:sldMk cId="3239956060" sldId="263"/>
            <ac:spMk id="3" creationId="{ED960042-2CEF-39CF-90CF-40114EA04073}"/>
          </ac:spMkLst>
        </pc:spChg>
        <pc:spChg chg="mod">
          <ac:chgData name="David CRAVO" userId="ba75d8fe6eadcc5e" providerId="LiveId" clId="{FC976D47-49AC-41B6-B5F5-80E15325E9E0}" dt="2023-07-24T17:41:25.796" v="1644" actId="207"/>
          <ac:spMkLst>
            <pc:docMk/>
            <pc:sldMk cId="3239956060" sldId="263"/>
            <ac:spMk id="7" creationId="{943D0F6B-3F95-BA98-C1BF-754E30699647}"/>
          </ac:spMkLst>
        </pc:spChg>
        <pc:picChg chg="mod">
          <ac:chgData name="David CRAVO" userId="ba75d8fe6eadcc5e" providerId="LiveId" clId="{FC976D47-49AC-41B6-B5F5-80E15325E9E0}" dt="2023-07-24T17:41:29.635" v="1645" actId="14100"/>
          <ac:picMkLst>
            <pc:docMk/>
            <pc:sldMk cId="3239956060" sldId="263"/>
            <ac:picMk id="5" creationId="{547A34D6-B83E-A9FA-6673-E8829867CAA7}"/>
          </ac:picMkLst>
        </pc:picChg>
      </pc:sldChg>
      <pc:sldChg chg="modSp mod">
        <pc:chgData name="David CRAVO" userId="ba75d8fe6eadcc5e" providerId="LiveId" clId="{FC976D47-49AC-41B6-B5F5-80E15325E9E0}" dt="2023-07-24T18:01:28.777" v="1719" actId="255"/>
        <pc:sldMkLst>
          <pc:docMk/>
          <pc:sldMk cId="2284254303" sldId="264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2284254303" sldId="264"/>
            <ac:spMk id="2" creationId="{E5B2B91B-B3BF-9566-55D8-188D4DEC5F56}"/>
          </ac:spMkLst>
        </pc:spChg>
        <pc:spChg chg="mod">
          <ac:chgData name="David CRAVO" userId="ba75d8fe6eadcc5e" providerId="LiveId" clId="{FC976D47-49AC-41B6-B5F5-80E15325E9E0}" dt="2023-07-24T17:41:10.270" v="1642" actId="1076"/>
          <ac:spMkLst>
            <pc:docMk/>
            <pc:sldMk cId="2284254303" sldId="264"/>
            <ac:spMk id="3" creationId="{8ECC45BD-49D5-BF74-99A4-0595377CA344}"/>
          </ac:spMkLst>
        </pc:spChg>
        <pc:spChg chg="mod">
          <ac:chgData name="David CRAVO" userId="ba75d8fe6eadcc5e" providerId="LiveId" clId="{FC976D47-49AC-41B6-B5F5-80E15325E9E0}" dt="2023-07-24T18:01:28.777" v="1719" actId="255"/>
          <ac:spMkLst>
            <pc:docMk/>
            <pc:sldMk cId="2284254303" sldId="264"/>
            <ac:spMk id="4" creationId="{75203A03-4F1D-B685-D226-232939510004}"/>
          </ac:spMkLst>
        </pc:spChg>
      </pc:sldChg>
      <pc:sldChg chg="addSp delSp modSp mod">
        <pc:chgData name="David CRAVO" userId="ba75d8fe6eadcc5e" providerId="LiveId" clId="{FC976D47-49AC-41B6-B5F5-80E15325E9E0}" dt="2023-07-24T17:59:57.526" v="1709" actId="207"/>
        <pc:sldMkLst>
          <pc:docMk/>
          <pc:sldMk cId="595186413" sldId="26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595186413" sldId="265"/>
            <ac:spMk id="2" creationId="{A324724A-85DD-159C-DFED-1BE9781CA34B}"/>
          </ac:spMkLst>
        </pc:spChg>
        <pc:spChg chg="mod">
          <ac:chgData name="David CRAVO" userId="ba75d8fe6eadcc5e" providerId="LiveId" clId="{FC976D47-49AC-41B6-B5F5-80E15325E9E0}" dt="2023-07-21T11:01:05.211" v="130" actId="1076"/>
          <ac:spMkLst>
            <pc:docMk/>
            <pc:sldMk cId="595186413" sldId="265"/>
            <ac:spMk id="5" creationId="{C0F82D48-0B34-73F0-2F80-349E899078BF}"/>
          </ac:spMkLst>
        </pc:spChg>
        <pc:spChg chg="mod">
          <ac:chgData name="David CRAVO" userId="ba75d8fe6eadcc5e" providerId="LiveId" clId="{FC976D47-49AC-41B6-B5F5-80E15325E9E0}" dt="2023-07-21T10:54:31.479" v="51" actId="1076"/>
          <ac:spMkLst>
            <pc:docMk/>
            <pc:sldMk cId="595186413" sldId="265"/>
            <ac:spMk id="6" creationId="{F0C393B2-9159-A96E-7521-4B0307273C91}"/>
          </ac:spMkLst>
        </pc:spChg>
        <pc:spChg chg="mod">
          <ac:chgData name="David CRAVO" userId="ba75d8fe6eadcc5e" providerId="LiveId" clId="{FC976D47-49AC-41B6-B5F5-80E15325E9E0}" dt="2023-07-21T11:31:15.181" v="225" actId="20577"/>
          <ac:spMkLst>
            <pc:docMk/>
            <pc:sldMk cId="595186413" sldId="265"/>
            <ac:spMk id="7" creationId="{8347AFAF-7411-F890-1B53-FC824CA2D88D}"/>
          </ac:spMkLst>
        </pc:spChg>
        <pc:spChg chg="mod">
          <ac:chgData name="David CRAVO" userId="ba75d8fe6eadcc5e" providerId="LiveId" clId="{FC976D47-49AC-41B6-B5F5-80E15325E9E0}" dt="2023-07-21T10:54:21.463" v="50" actId="1076"/>
          <ac:spMkLst>
            <pc:docMk/>
            <pc:sldMk cId="595186413" sldId="265"/>
            <ac:spMk id="8" creationId="{1D3347D1-66F0-D7DA-01AA-C917FA4F39B3}"/>
          </ac:spMkLst>
        </pc:spChg>
        <pc:spChg chg="del mod">
          <ac:chgData name="David CRAVO" userId="ba75d8fe6eadcc5e" providerId="LiveId" clId="{FC976D47-49AC-41B6-B5F5-80E15325E9E0}" dt="2023-07-21T11:00:12.436" v="111" actId="478"/>
          <ac:spMkLst>
            <pc:docMk/>
            <pc:sldMk cId="595186413" sldId="265"/>
            <ac:spMk id="9" creationId="{FF6E3E5C-CB8D-DA0F-E409-61F2CBD43716}"/>
          </ac:spMkLst>
        </pc:spChg>
        <pc:spChg chg="del">
          <ac:chgData name="David CRAVO" userId="ba75d8fe6eadcc5e" providerId="LiveId" clId="{FC976D47-49AC-41B6-B5F5-80E15325E9E0}" dt="2023-07-21T11:00:14.221" v="112" actId="478"/>
          <ac:spMkLst>
            <pc:docMk/>
            <pc:sldMk cId="595186413" sldId="265"/>
            <ac:spMk id="11" creationId="{AB832912-F9F5-730D-07DC-760C74FA607E}"/>
          </ac:spMkLst>
        </pc:spChg>
        <pc:spChg chg="mod">
          <ac:chgData name="David CRAVO" userId="ba75d8fe6eadcc5e" providerId="LiveId" clId="{FC976D47-49AC-41B6-B5F5-80E15325E9E0}" dt="2023-07-24T17:49:55.324" v="1676" actId="207"/>
          <ac:spMkLst>
            <pc:docMk/>
            <pc:sldMk cId="595186413" sldId="265"/>
            <ac:spMk id="15" creationId="{E92B16F0-D815-3862-205B-13E4065CF474}"/>
          </ac:spMkLst>
        </pc:spChg>
        <pc:spChg chg="del">
          <ac:chgData name="David CRAVO" userId="ba75d8fe6eadcc5e" providerId="LiveId" clId="{FC976D47-49AC-41B6-B5F5-80E15325E9E0}" dt="2023-07-21T10:50:50.924" v="21" actId="478"/>
          <ac:spMkLst>
            <pc:docMk/>
            <pc:sldMk cId="595186413" sldId="265"/>
            <ac:spMk id="16" creationId="{A3A3771C-BBA9-3E03-3215-5DE8813BB31C}"/>
          </ac:spMkLst>
        </pc:spChg>
        <pc:spChg chg="mod">
          <ac:chgData name="David CRAVO" userId="ba75d8fe6eadcc5e" providerId="LiveId" clId="{FC976D47-49AC-41B6-B5F5-80E15325E9E0}" dt="2023-07-24T17:59:57.526" v="1709" actId="207"/>
          <ac:spMkLst>
            <pc:docMk/>
            <pc:sldMk cId="595186413" sldId="265"/>
            <ac:spMk id="17" creationId="{6B78B6EF-CC66-2D0B-36B2-C03BAFE9E60D}"/>
          </ac:spMkLst>
        </pc:spChg>
        <pc:spChg chg="del">
          <ac:chgData name="David CRAVO" userId="ba75d8fe6eadcc5e" providerId="LiveId" clId="{FC976D47-49AC-41B6-B5F5-80E15325E9E0}" dt="2023-07-21T10:50:54.047" v="22" actId="478"/>
          <ac:spMkLst>
            <pc:docMk/>
            <pc:sldMk cId="595186413" sldId="265"/>
            <ac:spMk id="17" creationId="{8D4F79E8-C64E-32AD-86E2-511E354E167B}"/>
          </ac:spMkLst>
        </pc:spChg>
        <pc:spChg chg="add del mod">
          <ac:chgData name="David CRAVO" userId="ba75d8fe6eadcc5e" providerId="LiveId" clId="{FC976D47-49AC-41B6-B5F5-80E15325E9E0}" dt="2023-07-21T10:58:29.652" v="72" actId="478"/>
          <ac:spMkLst>
            <pc:docMk/>
            <pc:sldMk cId="595186413" sldId="265"/>
            <ac:spMk id="29" creationId="{96424D47-FA44-A31F-DDFD-115B4E7E1C43}"/>
          </ac:spMkLst>
        </pc:spChg>
        <pc:spChg chg="add del mod">
          <ac:chgData name="David CRAVO" userId="ba75d8fe6eadcc5e" providerId="LiveId" clId="{FC976D47-49AC-41B6-B5F5-80E15325E9E0}" dt="2023-07-21T10:51:12.227" v="26" actId="478"/>
          <ac:spMkLst>
            <pc:docMk/>
            <pc:sldMk cId="595186413" sldId="265"/>
            <ac:spMk id="30" creationId="{FAEE713A-5937-D14E-BF1A-F51BF3C58DDA}"/>
          </ac:spMkLst>
        </pc:spChg>
        <pc:spChg chg="add del mod">
          <ac:chgData name="David CRAVO" userId="ba75d8fe6eadcc5e" providerId="LiveId" clId="{FC976D47-49AC-41B6-B5F5-80E15325E9E0}" dt="2023-07-21T10:51:10.077" v="25" actId="478"/>
          <ac:spMkLst>
            <pc:docMk/>
            <pc:sldMk cId="595186413" sldId="265"/>
            <ac:spMk id="31" creationId="{78344500-32D6-D704-AC9C-7F5DD40836F6}"/>
          </ac:spMkLst>
        </pc:spChg>
        <pc:spChg chg="add del mod">
          <ac:chgData name="David CRAVO" userId="ba75d8fe6eadcc5e" providerId="LiveId" clId="{FC976D47-49AC-41B6-B5F5-80E15325E9E0}" dt="2023-07-21T10:51:45.734" v="32"/>
          <ac:spMkLst>
            <pc:docMk/>
            <pc:sldMk cId="595186413" sldId="265"/>
            <ac:spMk id="32" creationId="{C86FCA21-7E2C-1A69-FE07-4FF54D49A51A}"/>
          </ac:spMkLst>
        </pc:spChg>
        <pc:spChg chg="add del mod">
          <ac:chgData name="David CRAVO" userId="ba75d8fe6eadcc5e" providerId="LiveId" clId="{FC976D47-49AC-41B6-B5F5-80E15325E9E0}" dt="2023-07-21T10:51:45.311" v="31"/>
          <ac:spMkLst>
            <pc:docMk/>
            <pc:sldMk cId="595186413" sldId="265"/>
            <ac:spMk id="33" creationId="{698101B3-1613-A4BC-DED8-CB06B693177D}"/>
          </ac:spMkLst>
        </pc:spChg>
        <pc:spChg chg="add del mod">
          <ac:chgData name="David CRAVO" userId="ba75d8fe6eadcc5e" providerId="LiveId" clId="{FC976D47-49AC-41B6-B5F5-80E15325E9E0}" dt="2023-07-21T10:58:32.966" v="73" actId="478"/>
          <ac:spMkLst>
            <pc:docMk/>
            <pc:sldMk cId="595186413" sldId="265"/>
            <ac:spMk id="34" creationId="{A93F8032-8F44-BD92-BE96-EDF0E99D790A}"/>
          </ac:spMkLst>
        </pc:spChg>
        <pc:spChg chg="add del mod">
          <ac:chgData name="David CRAVO" userId="ba75d8fe6eadcc5e" providerId="LiveId" clId="{FC976D47-49AC-41B6-B5F5-80E15325E9E0}" dt="2023-07-21T10:58:37.149" v="75" actId="478"/>
          <ac:spMkLst>
            <pc:docMk/>
            <pc:sldMk cId="595186413" sldId="265"/>
            <ac:spMk id="35" creationId="{7BB3F0DD-0441-E8C1-5DE9-6E28771451BC}"/>
          </ac:spMkLst>
        </pc:spChg>
        <pc:spChg chg="add del mod">
          <ac:chgData name="David CRAVO" userId="ba75d8fe6eadcc5e" providerId="LiveId" clId="{FC976D47-49AC-41B6-B5F5-80E15325E9E0}" dt="2023-07-21T10:52:15.823" v="39"/>
          <ac:spMkLst>
            <pc:docMk/>
            <pc:sldMk cId="595186413" sldId="265"/>
            <ac:spMk id="36" creationId="{47D67C25-02C0-C67E-4DB0-091AE4DF7FE4}"/>
          </ac:spMkLst>
        </pc:spChg>
        <pc:spChg chg="add del mod">
          <ac:chgData name="David CRAVO" userId="ba75d8fe6eadcc5e" providerId="LiveId" clId="{FC976D47-49AC-41B6-B5F5-80E15325E9E0}" dt="2023-07-21T10:58:35.040" v="74" actId="478"/>
          <ac:spMkLst>
            <pc:docMk/>
            <pc:sldMk cId="595186413" sldId="265"/>
            <ac:spMk id="37" creationId="{BA1E2DB7-8DFE-FA20-8BAF-0EA1B0FD6E96}"/>
          </ac:spMkLst>
        </pc:spChg>
        <pc:spChg chg="add mod">
          <ac:chgData name="David CRAVO" userId="ba75d8fe6eadcc5e" providerId="LiveId" clId="{FC976D47-49AC-41B6-B5F5-80E15325E9E0}" dt="2023-07-24T17:45:27.527" v="1665" actId="207"/>
          <ac:spMkLst>
            <pc:docMk/>
            <pc:sldMk cId="595186413" sldId="265"/>
            <ac:spMk id="38" creationId="{49B0E224-D0CE-1FCA-35FE-DAE51E6F3FF2}"/>
          </ac:spMkLst>
        </pc:spChg>
        <pc:spChg chg="add mod">
          <ac:chgData name="David CRAVO" userId="ba75d8fe6eadcc5e" providerId="LiveId" clId="{FC976D47-49AC-41B6-B5F5-80E15325E9E0}" dt="2023-07-21T11:31:16.964" v="226" actId="20577"/>
          <ac:spMkLst>
            <pc:docMk/>
            <pc:sldMk cId="595186413" sldId="265"/>
            <ac:spMk id="51" creationId="{FA0F80AD-AEC6-989D-5210-43CD1846C7B8}"/>
          </ac:spMkLst>
        </pc:spChg>
        <pc:spChg chg="add mod">
          <ac:chgData name="David CRAVO" userId="ba75d8fe6eadcc5e" providerId="LiveId" clId="{FC976D47-49AC-41B6-B5F5-80E15325E9E0}" dt="2023-07-21T11:31:18.689" v="227" actId="20577"/>
          <ac:spMkLst>
            <pc:docMk/>
            <pc:sldMk cId="595186413" sldId="265"/>
            <ac:spMk id="52" creationId="{64022467-AA66-FDFD-7421-29A492882F91}"/>
          </ac:spMkLst>
        </pc:spChg>
        <pc:spChg chg="add del mod">
          <ac:chgData name="David CRAVO" userId="ba75d8fe6eadcc5e" providerId="LiveId" clId="{FC976D47-49AC-41B6-B5F5-80E15325E9E0}" dt="2023-07-21T11:01:48.641" v="135"/>
          <ac:spMkLst>
            <pc:docMk/>
            <pc:sldMk cId="595186413" sldId="265"/>
            <ac:spMk id="53" creationId="{CF8C13A9-4631-BE0B-8850-5E9E1A8BCE51}"/>
          </ac:spMkLst>
        </pc:spChg>
        <pc:spChg chg="add mod">
          <ac:chgData name="David CRAVO" userId="ba75d8fe6eadcc5e" providerId="LiveId" clId="{FC976D47-49AC-41B6-B5F5-80E15325E9E0}" dt="2023-07-24T17:40:31.458" v="1638" actId="1076"/>
          <ac:spMkLst>
            <pc:docMk/>
            <pc:sldMk cId="595186413" sldId="265"/>
            <ac:spMk id="65" creationId="{86FA991B-91E2-6306-F286-24D10EA58975}"/>
          </ac:spMkLst>
        </pc:sp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3" creationId="{529EFCE6-77A4-B634-6D39-DADED1E3BECE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9" creationId="{F1379C29-B841-FF66-2A2D-63A90CD96115}"/>
          </ac:cxnSpMkLst>
        </pc:cxnChg>
        <pc:cxnChg chg="add mod">
          <ac:chgData name="David CRAVO" userId="ba75d8fe6eadcc5e" providerId="LiveId" clId="{FC976D47-49AC-41B6-B5F5-80E15325E9E0}" dt="2023-07-24T17:49:33.986" v="1674" actId="571"/>
          <ac:cxnSpMkLst>
            <pc:docMk/>
            <pc:sldMk cId="595186413" sldId="265"/>
            <ac:cxnSpMk id="11" creationId="{79DEBB13-8FB1-1B30-7426-DD562512FCB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2" creationId="{6D29E859-D85F-9170-6E0A-165A5B4638CE}"/>
          </ac:cxnSpMkLst>
        </pc:cxnChg>
        <pc:cxnChg chg="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3" creationId="{3C258238-4645-40D4-C070-6C30F758F83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4" creationId="{7272ECE0-9F16-4F3B-B328-05113EB720F8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6" creationId="{239787D1-1FCB-855A-4B94-EC820D0A7A84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18" creationId="{4F5F9F65-BA0B-7062-1DDE-DB255029BB81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21" creationId="{F59BD6D6-130F-B809-8432-CC3C8C7EEF2B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24" creationId="{057A2BE0-9DEE-FA0E-2890-26ADB8B7C41C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48" creationId="{44E12332-F260-222B-6519-3BB6C78BC2AA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50" creationId="{6BC5D496-8BFF-F866-8E00-24631BC9C2B5}"/>
          </ac:cxnSpMkLst>
        </pc:cxnChg>
      </pc:sldChg>
      <pc:sldChg chg="modSp new del mod">
        <pc:chgData name="David CRAVO" userId="ba75d8fe6eadcc5e" providerId="LiveId" clId="{FC976D47-49AC-41B6-B5F5-80E15325E9E0}" dt="2023-07-22T09:33:55.234" v="437" actId="2696"/>
        <pc:sldMkLst>
          <pc:docMk/>
          <pc:sldMk cId="458336747" sldId="266"/>
        </pc:sldMkLst>
        <pc:spChg chg="mod">
          <ac:chgData name="David CRAVO" userId="ba75d8fe6eadcc5e" providerId="LiveId" clId="{FC976D47-49AC-41B6-B5F5-80E15325E9E0}" dt="2023-07-22T09:33:17.854" v="434" actId="20577"/>
          <ac:spMkLst>
            <pc:docMk/>
            <pc:sldMk cId="458336747" sldId="266"/>
            <ac:spMk id="2" creationId="{2BB230F0-3350-4484-1B21-A6158CA55208}"/>
          </ac:spMkLst>
        </pc:spChg>
        <pc:spChg chg="mod">
          <ac:chgData name="David CRAVO" userId="ba75d8fe6eadcc5e" providerId="LiveId" clId="{FC976D47-49AC-41B6-B5F5-80E15325E9E0}" dt="2023-07-21T11:44:29.802" v="246" actId="14100"/>
          <ac:spMkLst>
            <pc:docMk/>
            <pc:sldMk cId="458336747" sldId="266"/>
            <ac:spMk id="3" creationId="{8F99ACB7-71BC-F4D3-64F7-B48223F62D91}"/>
          </ac:spMkLst>
        </pc:spChg>
      </pc:sldChg>
      <pc:sldChg chg="addSp modSp new mod">
        <pc:chgData name="David CRAVO" userId="ba75d8fe6eadcc5e" providerId="LiveId" clId="{FC976D47-49AC-41B6-B5F5-80E15325E9E0}" dt="2023-07-24T18:01:43.189" v="1721" actId="207"/>
        <pc:sldMkLst>
          <pc:docMk/>
          <pc:sldMk cId="4024730441" sldId="26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024730441" sldId="267"/>
            <ac:spMk id="2" creationId="{9B643500-2613-0402-DBE1-AACCF78A56B5}"/>
          </ac:spMkLst>
        </pc:spChg>
        <pc:spChg chg="mod">
          <ac:chgData name="David CRAVO" userId="ba75d8fe6eadcc5e" providerId="LiveId" clId="{FC976D47-49AC-41B6-B5F5-80E15325E9E0}" dt="2023-07-24T17:40:52.608" v="1639" actId="207"/>
          <ac:spMkLst>
            <pc:docMk/>
            <pc:sldMk cId="4024730441" sldId="267"/>
            <ac:spMk id="3" creationId="{962B65F7-8DF9-1164-7F86-F4AB46680CDD}"/>
          </ac:spMkLst>
        </pc:spChg>
        <pc:spChg chg="mod">
          <ac:chgData name="David CRAVO" userId="ba75d8fe6eadcc5e" providerId="LiveId" clId="{FC976D47-49AC-41B6-B5F5-80E15325E9E0}" dt="2023-07-24T18:01:43.189" v="1721" actId="207"/>
          <ac:spMkLst>
            <pc:docMk/>
            <pc:sldMk cId="4024730441" sldId="267"/>
            <ac:spMk id="4" creationId="{A847592C-7CC2-BC5B-443E-DEA1954F3EBF}"/>
          </ac:spMkLst>
        </pc:spChg>
        <pc:picChg chg="add mod">
          <ac:chgData name="David CRAVO" userId="ba75d8fe6eadcc5e" providerId="LiveId" clId="{FC976D47-49AC-41B6-B5F5-80E15325E9E0}" dt="2023-07-21T12:03:59.810" v="329" actId="14100"/>
          <ac:picMkLst>
            <pc:docMk/>
            <pc:sldMk cId="4024730441" sldId="267"/>
            <ac:picMk id="5" creationId="{55331BB3-947F-C9C8-B1F1-B897F59AB759}"/>
          </ac:picMkLst>
        </pc:picChg>
      </pc:sldChg>
      <pc:sldChg chg="addSp modSp new mod setBg">
        <pc:chgData name="David CRAVO" userId="ba75d8fe6eadcc5e" providerId="LiveId" clId="{FC976D47-49AC-41B6-B5F5-80E15325E9E0}" dt="2023-07-24T18:05:07.068" v="1752" actId="255"/>
        <pc:sldMkLst>
          <pc:docMk/>
          <pc:sldMk cId="1552787899" sldId="26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552787899" sldId="268"/>
            <ac:spMk id="2" creationId="{B456D0E1-0783-DE8B-219F-66D5F0AF3143}"/>
          </ac:spMkLst>
        </pc:spChg>
        <pc:spChg chg="mod">
          <ac:chgData name="David CRAVO" userId="ba75d8fe6eadcc5e" providerId="LiveId" clId="{FC976D47-49AC-41B6-B5F5-80E15325E9E0}" dt="2023-07-24T17:42:09.128" v="1650" actId="207"/>
          <ac:spMkLst>
            <pc:docMk/>
            <pc:sldMk cId="1552787899" sldId="268"/>
            <ac:spMk id="3" creationId="{C811768F-2ED3-AFA2-787B-328D8EC880E3}"/>
          </ac:spMkLst>
        </pc:spChg>
        <pc:spChg chg="mod">
          <ac:chgData name="David CRAVO" userId="ba75d8fe6eadcc5e" providerId="LiveId" clId="{FC976D47-49AC-41B6-B5F5-80E15325E9E0}" dt="2023-07-24T18:05:07.068" v="1752" actId="255"/>
          <ac:spMkLst>
            <pc:docMk/>
            <pc:sldMk cId="1552787899" sldId="268"/>
            <ac:spMk id="4" creationId="{0D671A2B-DA89-45A4-963B-EB44420E0D39}"/>
          </ac:spMkLst>
        </pc:spChg>
        <pc:picChg chg="add mod">
          <ac:chgData name="David CRAVO" userId="ba75d8fe6eadcc5e" providerId="LiveId" clId="{FC976D47-49AC-41B6-B5F5-80E15325E9E0}" dt="2023-07-21T12:06:59.141" v="402" actId="1076"/>
          <ac:picMkLst>
            <pc:docMk/>
            <pc:sldMk cId="1552787899" sldId="268"/>
            <ac:picMk id="5" creationId="{3CF6E0FC-0500-5DE8-A169-054D61C885EC}"/>
          </ac:picMkLst>
        </pc:picChg>
      </pc:sldChg>
      <pc:sldChg chg="addSp modSp new mod">
        <pc:chgData name="David CRAVO" userId="ba75d8fe6eadcc5e" providerId="LiveId" clId="{FC976D47-49AC-41B6-B5F5-80E15325E9E0}" dt="2023-07-24T18:04:34.002" v="1750" actId="255"/>
        <pc:sldMkLst>
          <pc:docMk/>
          <pc:sldMk cId="1335074751" sldId="26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35074751" sldId="269"/>
            <ac:spMk id="2" creationId="{21958E83-FE1F-F8A9-7F24-F01B07E06C62}"/>
          </ac:spMkLst>
        </pc:spChg>
        <pc:spChg chg="mod">
          <ac:chgData name="David CRAVO" userId="ba75d8fe6eadcc5e" providerId="LiveId" clId="{FC976D47-49AC-41B6-B5F5-80E15325E9E0}" dt="2023-07-24T17:42:15.603" v="1651" actId="207"/>
          <ac:spMkLst>
            <pc:docMk/>
            <pc:sldMk cId="1335074751" sldId="269"/>
            <ac:spMk id="3" creationId="{8D29E7F3-39B3-1CB7-6FE6-4DEFAA5C005D}"/>
          </ac:spMkLst>
        </pc:spChg>
        <pc:spChg chg="mod">
          <ac:chgData name="David CRAVO" userId="ba75d8fe6eadcc5e" providerId="LiveId" clId="{FC976D47-49AC-41B6-B5F5-80E15325E9E0}" dt="2023-07-24T18:04:34.002" v="1750" actId="255"/>
          <ac:spMkLst>
            <pc:docMk/>
            <pc:sldMk cId="1335074751" sldId="269"/>
            <ac:spMk id="4" creationId="{F0745DBD-1F0A-AEB2-8188-A555A722F2C4}"/>
          </ac:spMkLst>
        </pc:spChg>
        <pc:picChg chg="add mod">
          <ac:chgData name="David CRAVO" userId="ba75d8fe6eadcc5e" providerId="LiveId" clId="{FC976D47-49AC-41B6-B5F5-80E15325E9E0}" dt="2023-07-24T17:21:26.967" v="1545" actId="14100"/>
          <ac:picMkLst>
            <pc:docMk/>
            <pc:sldMk cId="1335074751" sldId="269"/>
            <ac:picMk id="5" creationId="{DDEA6788-40E3-069A-DBD2-C9F7D372E780}"/>
          </ac:picMkLst>
        </pc:picChg>
      </pc:sldChg>
      <pc:sldChg chg="modSp new mod">
        <pc:chgData name="David CRAVO" userId="ba75d8fe6eadcc5e" providerId="LiveId" clId="{FC976D47-49AC-41B6-B5F5-80E15325E9E0}" dt="2023-07-24T18:04:25.472" v="1748" actId="207"/>
        <pc:sldMkLst>
          <pc:docMk/>
          <pc:sldMk cId="1753282832" sldId="27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753282832" sldId="270"/>
            <ac:spMk id="2" creationId="{C9F6D7CB-3BAC-6EE1-4E8F-B63DB7CE35C5}"/>
          </ac:spMkLst>
        </pc:spChg>
        <pc:spChg chg="mod">
          <ac:chgData name="David CRAVO" userId="ba75d8fe6eadcc5e" providerId="LiveId" clId="{FC976D47-49AC-41B6-B5F5-80E15325E9E0}" dt="2023-07-24T17:42:24.676" v="1652" actId="207"/>
          <ac:spMkLst>
            <pc:docMk/>
            <pc:sldMk cId="1753282832" sldId="270"/>
            <ac:spMk id="3" creationId="{F55A8337-ACA2-8572-0F05-B8713D514FC3}"/>
          </ac:spMkLst>
        </pc:spChg>
        <pc:spChg chg="mod">
          <ac:chgData name="David CRAVO" userId="ba75d8fe6eadcc5e" providerId="LiveId" clId="{FC976D47-49AC-41B6-B5F5-80E15325E9E0}" dt="2023-07-24T18:04:25.472" v="1748" actId="207"/>
          <ac:spMkLst>
            <pc:docMk/>
            <pc:sldMk cId="1753282832" sldId="270"/>
            <ac:spMk id="4" creationId="{93FA5F33-5A4D-C3AE-5004-2265B5C42E94}"/>
          </ac:spMkLst>
        </pc:spChg>
      </pc:sldChg>
      <pc:sldChg chg="modSp new mod">
        <pc:chgData name="David CRAVO" userId="ba75d8fe6eadcc5e" providerId="LiveId" clId="{FC976D47-49AC-41B6-B5F5-80E15325E9E0}" dt="2023-07-24T18:04:16.228" v="1746" actId="255"/>
        <pc:sldMkLst>
          <pc:docMk/>
          <pc:sldMk cId="3732024924" sldId="27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732024924" sldId="271"/>
            <ac:spMk id="2" creationId="{52A8397D-D85C-0650-B503-45576EA12E04}"/>
          </ac:spMkLst>
        </pc:spChg>
        <pc:spChg chg="mod">
          <ac:chgData name="David CRAVO" userId="ba75d8fe6eadcc5e" providerId="LiveId" clId="{FC976D47-49AC-41B6-B5F5-80E15325E9E0}" dt="2023-07-24T17:42:28.794" v="1653" actId="207"/>
          <ac:spMkLst>
            <pc:docMk/>
            <pc:sldMk cId="3732024924" sldId="271"/>
            <ac:spMk id="3" creationId="{2C04B56A-0826-0F80-0CF5-F3BDD13A30CE}"/>
          </ac:spMkLst>
        </pc:spChg>
        <pc:spChg chg="mod">
          <ac:chgData name="David CRAVO" userId="ba75d8fe6eadcc5e" providerId="LiveId" clId="{FC976D47-49AC-41B6-B5F5-80E15325E9E0}" dt="2023-07-24T18:04:16.228" v="1746" actId="255"/>
          <ac:spMkLst>
            <pc:docMk/>
            <pc:sldMk cId="3732024924" sldId="271"/>
            <ac:spMk id="4" creationId="{A4B3641D-1A69-A1CA-A8AB-E138372676A2}"/>
          </ac:spMkLst>
        </pc:spChg>
      </pc:sldChg>
      <pc:sldChg chg="modSp new mod">
        <pc:chgData name="David CRAVO" userId="ba75d8fe6eadcc5e" providerId="LiveId" clId="{FC976D47-49AC-41B6-B5F5-80E15325E9E0}" dt="2023-07-24T18:04:08.629" v="1744" actId="207"/>
        <pc:sldMkLst>
          <pc:docMk/>
          <pc:sldMk cId="413943743" sldId="27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13943743" sldId="272"/>
            <ac:spMk id="2" creationId="{2D26FE8B-6444-0394-663B-BDA96175BC6E}"/>
          </ac:spMkLst>
        </pc:spChg>
        <pc:spChg chg="mod">
          <ac:chgData name="David CRAVO" userId="ba75d8fe6eadcc5e" providerId="LiveId" clId="{FC976D47-49AC-41B6-B5F5-80E15325E9E0}" dt="2023-07-24T17:42:32.500" v="1654" actId="207"/>
          <ac:spMkLst>
            <pc:docMk/>
            <pc:sldMk cId="413943743" sldId="272"/>
            <ac:spMk id="3" creationId="{4D339D01-8B74-F443-F7B9-557E974CAD6D}"/>
          </ac:spMkLst>
        </pc:spChg>
        <pc:spChg chg="mod">
          <ac:chgData name="David CRAVO" userId="ba75d8fe6eadcc5e" providerId="LiveId" clId="{FC976D47-49AC-41B6-B5F5-80E15325E9E0}" dt="2023-07-24T18:04:08.629" v="1744" actId="207"/>
          <ac:spMkLst>
            <pc:docMk/>
            <pc:sldMk cId="413943743" sldId="272"/>
            <ac:spMk id="4" creationId="{773EA483-1E24-EE94-1A4D-7D5790C1C17F}"/>
          </ac:spMkLst>
        </pc:spChg>
      </pc:sldChg>
      <pc:sldChg chg="addSp modSp new mod">
        <pc:chgData name="David CRAVO" userId="ba75d8fe6eadcc5e" providerId="LiveId" clId="{FC976D47-49AC-41B6-B5F5-80E15325E9E0}" dt="2023-07-24T18:04:01.378" v="1742" actId="255"/>
        <pc:sldMkLst>
          <pc:docMk/>
          <pc:sldMk cId="3292843418" sldId="27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92843418" sldId="273"/>
            <ac:spMk id="2" creationId="{014ED3D8-0CB9-7CD2-EEEE-6F3289E7FDE2}"/>
          </ac:spMkLst>
        </pc:spChg>
        <pc:spChg chg="mod">
          <ac:chgData name="David CRAVO" userId="ba75d8fe6eadcc5e" providerId="LiveId" clId="{FC976D47-49AC-41B6-B5F5-80E15325E9E0}" dt="2023-07-24T17:42:36.821" v="1655" actId="207"/>
          <ac:spMkLst>
            <pc:docMk/>
            <pc:sldMk cId="3292843418" sldId="273"/>
            <ac:spMk id="3" creationId="{777BB645-1E15-8916-1A69-8C56BFAE2017}"/>
          </ac:spMkLst>
        </pc:spChg>
        <pc:spChg chg="mod">
          <ac:chgData name="David CRAVO" userId="ba75d8fe6eadcc5e" providerId="LiveId" clId="{FC976D47-49AC-41B6-B5F5-80E15325E9E0}" dt="2023-07-24T18:04:01.378" v="1742" actId="255"/>
          <ac:spMkLst>
            <pc:docMk/>
            <pc:sldMk cId="3292843418" sldId="273"/>
            <ac:spMk id="4" creationId="{4AF1B4D1-7CCC-F72A-9A2D-82F6B7C098A5}"/>
          </ac:spMkLst>
        </pc:spChg>
        <pc:picChg chg="add mod">
          <ac:chgData name="David CRAVO" userId="ba75d8fe6eadcc5e" providerId="LiveId" clId="{FC976D47-49AC-41B6-B5F5-80E15325E9E0}" dt="2023-07-24T17:47:43.642" v="1670" actId="1076"/>
          <ac:picMkLst>
            <pc:docMk/>
            <pc:sldMk cId="3292843418" sldId="273"/>
            <ac:picMk id="5" creationId="{EF6620BC-D60D-C08D-5187-DECBD9E3EB95}"/>
          </ac:picMkLst>
        </pc:picChg>
      </pc:sldChg>
      <pc:sldChg chg="addSp modSp new mod">
        <pc:chgData name="David CRAVO" userId="ba75d8fe6eadcc5e" providerId="LiveId" clId="{FC976D47-49AC-41B6-B5F5-80E15325E9E0}" dt="2023-07-24T18:03:46.955" v="1740" actId="255"/>
        <pc:sldMkLst>
          <pc:docMk/>
          <pc:sldMk cId="1159497511" sldId="274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59497511" sldId="274"/>
            <ac:spMk id="2" creationId="{197E074B-C42B-7D8B-6101-E4049D6B410A}"/>
          </ac:spMkLst>
        </pc:spChg>
        <pc:spChg chg="mod">
          <ac:chgData name="David CRAVO" userId="ba75d8fe6eadcc5e" providerId="LiveId" clId="{FC976D47-49AC-41B6-B5F5-80E15325E9E0}" dt="2023-07-24T17:42:41.815" v="1656" actId="207"/>
          <ac:spMkLst>
            <pc:docMk/>
            <pc:sldMk cId="1159497511" sldId="274"/>
            <ac:spMk id="3" creationId="{3AF8BBD9-3634-7E99-DF1C-75A3DBC59C3F}"/>
          </ac:spMkLst>
        </pc:spChg>
        <pc:spChg chg="mod">
          <ac:chgData name="David CRAVO" userId="ba75d8fe6eadcc5e" providerId="LiveId" clId="{FC976D47-49AC-41B6-B5F5-80E15325E9E0}" dt="2023-07-24T18:03:46.955" v="1740" actId="255"/>
          <ac:spMkLst>
            <pc:docMk/>
            <pc:sldMk cId="1159497511" sldId="274"/>
            <ac:spMk id="6" creationId="{BDF3C0A6-011D-522B-573A-372AB5A674DF}"/>
          </ac:spMkLst>
        </pc:spChg>
        <pc:picChg chg="add mod">
          <ac:chgData name="David CRAVO" userId="ba75d8fe6eadcc5e" providerId="LiveId" clId="{FC976D47-49AC-41B6-B5F5-80E15325E9E0}" dt="2023-07-24T17:57:08.022" v="1707" actId="1076"/>
          <ac:picMkLst>
            <pc:docMk/>
            <pc:sldMk cId="1159497511" sldId="274"/>
            <ac:picMk id="5" creationId="{84BA7A82-1BD2-3F7C-656C-20650B3E65BF}"/>
          </ac:picMkLst>
        </pc:picChg>
      </pc:sldChg>
      <pc:sldChg chg="addSp modSp new mod">
        <pc:chgData name="David CRAVO" userId="ba75d8fe6eadcc5e" providerId="LiveId" clId="{FC976D47-49AC-41B6-B5F5-80E15325E9E0}" dt="2023-07-24T18:03:33.379" v="1738" actId="255"/>
        <pc:sldMkLst>
          <pc:docMk/>
          <pc:sldMk cId="355940287" sldId="27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940287" sldId="275"/>
            <ac:spMk id="2" creationId="{4F2BF798-7B6C-594A-0E65-95B1534F7A3A}"/>
          </ac:spMkLst>
        </pc:spChg>
        <pc:spChg chg="mod">
          <ac:chgData name="David CRAVO" userId="ba75d8fe6eadcc5e" providerId="LiveId" clId="{FC976D47-49AC-41B6-B5F5-80E15325E9E0}" dt="2023-07-24T17:42:48.041" v="1657" actId="207"/>
          <ac:spMkLst>
            <pc:docMk/>
            <pc:sldMk cId="355940287" sldId="275"/>
            <ac:spMk id="3" creationId="{B684746D-BE18-BDF4-304B-A5942A015E27}"/>
          </ac:spMkLst>
        </pc:spChg>
        <pc:spChg chg="mod">
          <ac:chgData name="David CRAVO" userId="ba75d8fe6eadcc5e" providerId="LiveId" clId="{FC976D47-49AC-41B6-B5F5-80E15325E9E0}" dt="2023-07-24T18:03:33.379" v="1738" actId="255"/>
          <ac:spMkLst>
            <pc:docMk/>
            <pc:sldMk cId="355940287" sldId="275"/>
            <ac:spMk id="4" creationId="{D54A16FB-BF03-2CCF-4E6E-AFFAFCB16257}"/>
          </ac:spMkLst>
        </pc:spChg>
        <pc:picChg chg="add mod">
          <ac:chgData name="David CRAVO" userId="ba75d8fe6eadcc5e" providerId="LiveId" clId="{FC976D47-49AC-41B6-B5F5-80E15325E9E0}" dt="2023-07-24T17:36:15.304" v="1609" actId="14100"/>
          <ac:picMkLst>
            <pc:docMk/>
            <pc:sldMk cId="355940287" sldId="275"/>
            <ac:picMk id="5" creationId="{C06A53A5-638B-9381-761C-DEFFE4A4EBD0}"/>
          </ac:picMkLst>
        </pc:picChg>
      </pc:sldChg>
      <pc:sldChg chg="addSp modSp new mod">
        <pc:chgData name="David CRAVO" userId="ba75d8fe6eadcc5e" providerId="LiveId" clId="{FC976D47-49AC-41B6-B5F5-80E15325E9E0}" dt="2023-07-24T18:03:26.008" v="1736" actId="255"/>
        <pc:sldMkLst>
          <pc:docMk/>
          <pc:sldMk cId="1614750927" sldId="276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614750927" sldId="276"/>
            <ac:spMk id="2" creationId="{CA4C5CEF-9696-CB81-270C-430F3573708F}"/>
          </ac:spMkLst>
        </pc:spChg>
        <pc:spChg chg="mod">
          <ac:chgData name="David CRAVO" userId="ba75d8fe6eadcc5e" providerId="LiveId" clId="{FC976D47-49AC-41B6-B5F5-80E15325E9E0}" dt="2023-07-24T17:42:55.150" v="1658" actId="207"/>
          <ac:spMkLst>
            <pc:docMk/>
            <pc:sldMk cId="1614750927" sldId="276"/>
            <ac:spMk id="3" creationId="{9437E2A0-0E6D-524B-87DD-9CD3792DA6E6}"/>
          </ac:spMkLst>
        </pc:spChg>
        <pc:spChg chg="mod">
          <ac:chgData name="David CRAVO" userId="ba75d8fe6eadcc5e" providerId="LiveId" clId="{FC976D47-49AC-41B6-B5F5-80E15325E9E0}" dt="2023-07-24T18:03:26.008" v="1736" actId="255"/>
          <ac:spMkLst>
            <pc:docMk/>
            <pc:sldMk cId="1614750927" sldId="276"/>
            <ac:spMk id="4" creationId="{470C0DD9-F40E-0C7A-B756-380E65EB5064}"/>
          </ac:spMkLst>
        </pc:spChg>
        <pc:picChg chg="add mod">
          <ac:chgData name="David CRAVO" userId="ba75d8fe6eadcc5e" providerId="LiveId" clId="{FC976D47-49AC-41B6-B5F5-80E15325E9E0}" dt="2023-07-22T15:00:11.238" v="876" actId="962"/>
          <ac:picMkLst>
            <pc:docMk/>
            <pc:sldMk cId="1614750927" sldId="276"/>
            <ac:picMk id="5" creationId="{0F0703B5-D216-6F48-68C7-912DE8A233F7}"/>
          </ac:picMkLst>
        </pc:picChg>
      </pc:sldChg>
      <pc:sldChg chg="addSp modSp new mod">
        <pc:chgData name="David CRAVO" userId="ba75d8fe6eadcc5e" providerId="LiveId" clId="{FC976D47-49AC-41B6-B5F5-80E15325E9E0}" dt="2023-07-24T18:03:17.048" v="1734" actId="255"/>
        <pc:sldMkLst>
          <pc:docMk/>
          <pc:sldMk cId="2246804402" sldId="27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2246804402" sldId="277"/>
            <ac:spMk id="2" creationId="{EAFD7B81-E42E-FDAE-03DA-A2AF4B34D9A8}"/>
          </ac:spMkLst>
        </pc:spChg>
        <pc:spChg chg="mod">
          <ac:chgData name="David CRAVO" userId="ba75d8fe6eadcc5e" providerId="LiveId" clId="{FC976D47-49AC-41B6-B5F5-80E15325E9E0}" dt="2023-07-24T17:43:00.381" v="1659" actId="207"/>
          <ac:spMkLst>
            <pc:docMk/>
            <pc:sldMk cId="2246804402" sldId="277"/>
            <ac:spMk id="3" creationId="{9717B411-9B4D-3D36-8CE0-72C85C0C0987}"/>
          </ac:spMkLst>
        </pc:spChg>
        <pc:spChg chg="mod">
          <ac:chgData name="David CRAVO" userId="ba75d8fe6eadcc5e" providerId="LiveId" clId="{FC976D47-49AC-41B6-B5F5-80E15325E9E0}" dt="2023-07-24T18:03:17.048" v="1734" actId="255"/>
          <ac:spMkLst>
            <pc:docMk/>
            <pc:sldMk cId="2246804402" sldId="277"/>
            <ac:spMk id="4" creationId="{F7E868BD-0697-FA90-2CF0-447B376D91DC}"/>
          </ac:spMkLst>
        </pc:spChg>
        <pc:picChg chg="add mod">
          <ac:chgData name="David CRAVO" userId="ba75d8fe6eadcc5e" providerId="LiveId" clId="{FC976D47-49AC-41B6-B5F5-80E15325E9E0}" dt="2023-07-24T17:33:59.198" v="1597" actId="14100"/>
          <ac:picMkLst>
            <pc:docMk/>
            <pc:sldMk cId="2246804402" sldId="277"/>
            <ac:picMk id="5" creationId="{D27B4814-2C54-45A2-66A7-99BFA197EA6D}"/>
          </ac:picMkLst>
        </pc:picChg>
      </pc:sldChg>
      <pc:sldChg chg="addSp modSp new mod">
        <pc:chgData name="David CRAVO" userId="ba75d8fe6eadcc5e" providerId="LiveId" clId="{FC976D47-49AC-41B6-B5F5-80E15325E9E0}" dt="2023-07-24T18:02:57.075" v="1732" actId="255"/>
        <pc:sldMkLst>
          <pc:docMk/>
          <pc:sldMk cId="3148018332" sldId="27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48018332" sldId="278"/>
            <ac:spMk id="2" creationId="{A7A7692D-8DD4-2270-D57C-395C9E6E8C13}"/>
          </ac:spMkLst>
        </pc:spChg>
        <pc:spChg chg="mod">
          <ac:chgData name="David CRAVO" userId="ba75d8fe6eadcc5e" providerId="LiveId" clId="{FC976D47-49AC-41B6-B5F5-80E15325E9E0}" dt="2023-07-24T17:43:05.679" v="1660" actId="207"/>
          <ac:spMkLst>
            <pc:docMk/>
            <pc:sldMk cId="3148018332" sldId="278"/>
            <ac:spMk id="3" creationId="{9CB63768-7800-95B9-4695-0A02B92165C3}"/>
          </ac:spMkLst>
        </pc:spChg>
        <pc:spChg chg="mod">
          <ac:chgData name="David CRAVO" userId="ba75d8fe6eadcc5e" providerId="LiveId" clId="{FC976D47-49AC-41B6-B5F5-80E15325E9E0}" dt="2023-07-24T18:02:57.075" v="1732" actId="255"/>
          <ac:spMkLst>
            <pc:docMk/>
            <pc:sldMk cId="3148018332" sldId="278"/>
            <ac:spMk id="4" creationId="{69C76819-F36D-767B-4002-95F152A2168D}"/>
          </ac:spMkLst>
        </pc:spChg>
        <pc:picChg chg="add mod">
          <ac:chgData name="David CRAVO" userId="ba75d8fe6eadcc5e" providerId="LiveId" clId="{FC976D47-49AC-41B6-B5F5-80E15325E9E0}" dt="2023-07-24T17:27:03.301" v="1559" actId="14100"/>
          <ac:picMkLst>
            <pc:docMk/>
            <pc:sldMk cId="3148018332" sldId="278"/>
            <ac:picMk id="5" creationId="{30514865-1408-D672-BC2B-80C67C9C5CC4}"/>
          </ac:picMkLst>
        </pc:picChg>
        <pc:picChg chg="add mod">
          <ac:chgData name="David CRAVO" userId="ba75d8fe6eadcc5e" providerId="LiveId" clId="{FC976D47-49AC-41B6-B5F5-80E15325E9E0}" dt="2023-07-22T15:16:57.928" v="1191" actId="1076"/>
          <ac:picMkLst>
            <pc:docMk/>
            <pc:sldMk cId="3148018332" sldId="278"/>
            <ac:picMk id="7" creationId="{FAD05BC6-B8EC-42E6-E546-AC38798A7777}"/>
          </ac:picMkLst>
        </pc:picChg>
      </pc:sldChg>
      <pc:sldChg chg="addSp modSp new mod">
        <pc:chgData name="David CRAVO" userId="ba75d8fe6eadcc5e" providerId="LiveId" clId="{FC976D47-49AC-41B6-B5F5-80E15325E9E0}" dt="2023-07-24T18:07:34.739" v="1754" actId="14100"/>
        <pc:sldMkLst>
          <pc:docMk/>
          <pc:sldMk cId="394326024" sldId="27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94326024" sldId="279"/>
            <ac:spMk id="2" creationId="{EDD20F79-E563-EB9F-E369-1CF88F4C49EA}"/>
          </ac:spMkLst>
        </pc:spChg>
        <pc:spChg chg="mod">
          <ac:chgData name="David CRAVO" userId="ba75d8fe6eadcc5e" providerId="LiveId" clId="{FC976D47-49AC-41B6-B5F5-80E15325E9E0}" dt="2023-07-24T17:43:10.030" v="1661" actId="207"/>
          <ac:spMkLst>
            <pc:docMk/>
            <pc:sldMk cId="394326024" sldId="279"/>
            <ac:spMk id="3" creationId="{E53A2475-2970-7C1F-B77F-0A58ACE04A7A}"/>
          </ac:spMkLst>
        </pc:spChg>
        <pc:spChg chg="mod">
          <ac:chgData name="David CRAVO" userId="ba75d8fe6eadcc5e" providerId="LiveId" clId="{FC976D47-49AC-41B6-B5F5-80E15325E9E0}" dt="2023-07-24T18:02:46.848" v="1730" actId="207"/>
          <ac:spMkLst>
            <pc:docMk/>
            <pc:sldMk cId="394326024" sldId="279"/>
            <ac:spMk id="4" creationId="{E31C6AA6-8FB8-E1C5-FA96-1421E6B2BD27}"/>
          </ac:spMkLst>
        </pc:spChg>
        <pc:picChg chg="add mod">
          <ac:chgData name="David CRAVO" userId="ba75d8fe6eadcc5e" providerId="LiveId" clId="{FC976D47-49AC-41B6-B5F5-80E15325E9E0}" dt="2023-07-24T17:43:50.404" v="1664" actId="14100"/>
          <ac:picMkLst>
            <pc:docMk/>
            <pc:sldMk cId="394326024" sldId="279"/>
            <ac:picMk id="5" creationId="{D1026E9E-85FD-332C-AE8E-F4D2FA1BAFBD}"/>
          </ac:picMkLst>
        </pc:picChg>
        <pc:picChg chg="add mod">
          <ac:chgData name="David CRAVO" userId="ba75d8fe6eadcc5e" providerId="LiveId" clId="{FC976D47-49AC-41B6-B5F5-80E15325E9E0}" dt="2023-07-24T18:07:34.739" v="1754" actId="14100"/>
          <ac:picMkLst>
            <pc:docMk/>
            <pc:sldMk cId="394326024" sldId="279"/>
            <ac:picMk id="7" creationId="{B9254C10-395C-F883-26F9-68C4E5449CB5}"/>
          </ac:picMkLst>
        </pc:picChg>
      </pc:sldChg>
      <pc:sldChg chg="addSp delSp modSp new mod">
        <pc:chgData name="David CRAVO" userId="ba75d8fe6eadcc5e" providerId="LiveId" clId="{FC976D47-49AC-41B6-B5F5-80E15325E9E0}" dt="2023-07-24T18:02:38.306" v="1728" actId="207"/>
        <pc:sldMkLst>
          <pc:docMk/>
          <pc:sldMk cId="3550938122" sldId="28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0938122" sldId="280"/>
            <ac:spMk id="2" creationId="{8B33BAA7-C2BF-BD75-358A-31248AA88976}"/>
          </ac:spMkLst>
        </pc:spChg>
        <pc:spChg chg="mod">
          <ac:chgData name="David CRAVO" userId="ba75d8fe6eadcc5e" providerId="LiveId" clId="{FC976D47-49AC-41B6-B5F5-80E15325E9E0}" dt="2023-07-24T17:43:16.596" v="1662" actId="207"/>
          <ac:spMkLst>
            <pc:docMk/>
            <pc:sldMk cId="3550938122" sldId="280"/>
            <ac:spMk id="3" creationId="{6633D9BC-8EC6-9E8A-104E-55E5AA66ADB0}"/>
          </ac:spMkLst>
        </pc:spChg>
        <pc:spChg chg="mod">
          <ac:chgData name="David CRAVO" userId="ba75d8fe6eadcc5e" providerId="LiveId" clId="{FC976D47-49AC-41B6-B5F5-80E15325E9E0}" dt="2023-07-24T18:02:38.306" v="1728" actId="207"/>
          <ac:spMkLst>
            <pc:docMk/>
            <pc:sldMk cId="3550938122" sldId="280"/>
            <ac:spMk id="4" creationId="{CE2DE4D9-3E8B-EE81-3570-7D5B9524CD5F}"/>
          </ac:spMkLst>
        </pc:spChg>
        <pc:picChg chg="add mod">
          <ac:chgData name="David CRAVO" userId="ba75d8fe6eadcc5e" providerId="LiveId" clId="{FC976D47-49AC-41B6-B5F5-80E15325E9E0}" dt="2023-07-24T17:23:26.646" v="1551" actId="14100"/>
          <ac:picMkLst>
            <pc:docMk/>
            <pc:sldMk cId="3550938122" sldId="280"/>
            <ac:picMk id="5" creationId="{1B7C8E22-C0ED-274F-D8DB-A11E3F9F1687}"/>
          </ac:picMkLst>
        </pc:picChg>
        <pc:picChg chg="add del mod">
          <ac:chgData name="David CRAVO" userId="ba75d8fe6eadcc5e" providerId="LiveId" clId="{FC976D47-49AC-41B6-B5F5-80E15325E9E0}" dt="2023-07-22T15:19:12.801" v="1206" actId="478"/>
          <ac:picMkLst>
            <pc:docMk/>
            <pc:sldMk cId="3550938122" sldId="280"/>
            <ac:picMk id="7" creationId="{C7514B89-DB22-CFF8-F69F-9874F476598C}"/>
          </ac:picMkLst>
        </pc:picChg>
        <pc:picChg chg="add mod">
          <ac:chgData name="David CRAVO" userId="ba75d8fe6eadcc5e" providerId="LiveId" clId="{FC976D47-49AC-41B6-B5F5-80E15325E9E0}" dt="2023-07-24T17:23:29.477" v="1552" actId="1076"/>
          <ac:picMkLst>
            <pc:docMk/>
            <pc:sldMk cId="3550938122" sldId="280"/>
            <ac:picMk id="9" creationId="{27CA281D-6860-C2A5-6445-9C17DBAE07E8}"/>
          </ac:picMkLst>
        </pc:picChg>
      </pc:sldChg>
      <pc:sldChg chg="addSp modSp new mod">
        <pc:chgData name="David CRAVO" userId="ba75d8fe6eadcc5e" providerId="LiveId" clId="{FC976D47-49AC-41B6-B5F5-80E15325E9E0}" dt="2023-07-24T18:02:29.743" v="1726" actId="207"/>
        <pc:sldMkLst>
          <pc:docMk/>
          <pc:sldMk cId="311578122" sldId="28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1578122" sldId="281"/>
            <ac:spMk id="2" creationId="{EDC6005F-0663-CC75-4488-E079C6847B13}"/>
          </ac:spMkLst>
        </pc:spChg>
        <pc:spChg chg="mod">
          <ac:chgData name="David CRAVO" userId="ba75d8fe6eadcc5e" providerId="LiveId" clId="{FC976D47-49AC-41B6-B5F5-80E15325E9E0}" dt="2023-07-24T17:43:22.746" v="1663" actId="207"/>
          <ac:spMkLst>
            <pc:docMk/>
            <pc:sldMk cId="311578122" sldId="281"/>
            <ac:spMk id="3" creationId="{D759DE24-EE4D-099D-C9CF-51C4AD298730}"/>
          </ac:spMkLst>
        </pc:spChg>
        <pc:spChg chg="mod">
          <ac:chgData name="David CRAVO" userId="ba75d8fe6eadcc5e" providerId="LiveId" clId="{FC976D47-49AC-41B6-B5F5-80E15325E9E0}" dt="2023-07-24T18:02:29.743" v="1726" actId="207"/>
          <ac:spMkLst>
            <pc:docMk/>
            <pc:sldMk cId="311578122" sldId="281"/>
            <ac:spMk id="4" creationId="{6992EED1-397E-9D4E-75FF-2A2C86818C95}"/>
          </ac:spMkLst>
        </pc:spChg>
        <pc:picChg chg="add mod">
          <ac:chgData name="David CRAVO" userId="ba75d8fe6eadcc5e" providerId="LiveId" clId="{FC976D47-49AC-41B6-B5F5-80E15325E9E0}" dt="2023-07-24T17:24:10.618" v="1556" actId="1076"/>
          <ac:picMkLst>
            <pc:docMk/>
            <pc:sldMk cId="311578122" sldId="281"/>
            <ac:picMk id="5" creationId="{8ACB776A-B2A0-0592-D609-B0CD5F13FB3A}"/>
          </ac:picMkLst>
        </pc:picChg>
        <pc:picChg chg="add mod">
          <ac:chgData name="David CRAVO" userId="ba75d8fe6eadcc5e" providerId="LiveId" clId="{FC976D47-49AC-41B6-B5F5-80E15325E9E0}" dt="2023-07-24T17:24:22.516" v="1558" actId="14100"/>
          <ac:picMkLst>
            <pc:docMk/>
            <pc:sldMk cId="311578122" sldId="281"/>
            <ac:picMk id="7" creationId="{60346234-A7E7-B5EE-97A1-2DC5A2F3EC55}"/>
          </ac:picMkLst>
        </pc:picChg>
      </pc:sldChg>
      <pc:sldChg chg="modSp new mod">
        <pc:chgData name="David CRAVO" userId="ba75d8fe6eadcc5e" providerId="LiveId" clId="{FC976D47-49AC-41B6-B5F5-80E15325E9E0}" dt="2023-07-24T18:02:21.238" v="1724" actId="207"/>
        <pc:sldMkLst>
          <pc:docMk/>
          <pc:sldMk cId="1190090114" sldId="28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2" creationId="{25632317-5254-3F1A-3C29-C98EE791C044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3" creationId="{CAE97202-906B-7A0F-DD47-9A2124329C5F}"/>
          </ac:spMkLst>
        </pc:spChg>
        <pc:spChg chg="mod">
          <ac:chgData name="David CRAVO" userId="ba75d8fe6eadcc5e" providerId="LiveId" clId="{FC976D47-49AC-41B6-B5F5-80E15325E9E0}" dt="2023-07-24T18:02:21.238" v="1724" actId="207"/>
          <ac:spMkLst>
            <pc:docMk/>
            <pc:sldMk cId="1190090114" sldId="282"/>
            <ac:spMk id="4" creationId="{F390FBFF-C112-630C-EE0E-BC89AE7155AD}"/>
          </ac:spMkLst>
        </pc:spChg>
      </pc:sldChg>
      <pc:sldChg chg="addSp delSp modSp new mod">
        <pc:chgData name="David CRAVO" userId="ba75d8fe6eadcc5e" providerId="LiveId" clId="{FC976D47-49AC-41B6-B5F5-80E15325E9E0}" dt="2023-07-24T19:02:39.389" v="1803" actId="1076"/>
        <pc:sldMkLst>
          <pc:docMk/>
          <pc:sldMk cId="311947478" sldId="283"/>
        </pc:sldMkLst>
        <pc:spChg chg="del">
          <ac:chgData name="David CRAVO" userId="ba75d8fe6eadcc5e" providerId="LiveId" clId="{FC976D47-49AC-41B6-B5F5-80E15325E9E0}" dt="2023-07-24T18:02:11.482" v="1722" actId="478"/>
          <ac:spMkLst>
            <pc:docMk/>
            <pc:sldMk cId="311947478" sldId="283"/>
            <ac:spMk id="2" creationId="{33AE01D4-AA48-8438-8E53-2503CBE4A027}"/>
          </ac:spMkLst>
        </pc:spChg>
        <pc:spChg chg="del">
          <ac:chgData name="David CRAVO" userId="ba75d8fe6eadcc5e" providerId="LiveId" clId="{FC976D47-49AC-41B6-B5F5-80E15325E9E0}" dt="2023-07-22T15:26:53.821" v="1435" actId="478"/>
          <ac:spMkLst>
            <pc:docMk/>
            <pc:sldMk cId="311947478" sldId="283"/>
            <ac:spMk id="2" creationId="{58D80CD6-263B-FA36-C787-16006A3A0FD7}"/>
          </ac:spMkLst>
        </pc:spChg>
        <pc:spChg chg="mod">
          <ac:chgData name="David CRAVO" userId="ba75d8fe6eadcc5e" providerId="LiveId" clId="{FC976D47-49AC-41B6-B5F5-80E15325E9E0}" dt="2023-07-24T19:02:36.231" v="1802" actId="1076"/>
          <ac:spMkLst>
            <pc:docMk/>
            <pc:sldMk cId="311947478" sldId="283"/>
            <ac:spMk id="3" creationId="{6536ACD6-4078-43D7-7433-42C3EC9C8FA7}"/>
          </ac:spMkLst>
        </pc:spChg>
        <pc:picChg chg="add mod">
          <ac:chgData name="David CRAVO" userId="ba75d8fe6eadcc5e" providerId="LiveId" clId="{FC976D47-49AC-41B6-B5F5-80E15325E9E0}" dt="2023-07-24T19:02:23.677" v="1799" actId="1076"/>
          <ac:picMkLst>
            <pc:docMk/>
            <pc:sldMk cId="311947478" sldId="283"/>
            <ac:picMk id="4" creationId="{4D3ED15D-C62B-1F02-AC2E-1D89E0C4A095}"/>
          </ac:picMkLst>
        </pc:picChg>
        <pc:picChg chg="add del mod">
          <ac:chgData name="David CRAVO" userId="ba75d8fe6eadcc5e" providerId="LiveId" clId="{FC976D47-49AC-41B6-B5F5-80E15325E9E0}" dt="2023-07-22T15:27:52.659" v="1442" actId="478"/>
          <ac:picMkLst>
            <pc:docMk/>
            <pc:sldMk cId="311947478" sldId="283"/>
            <ac:picMk id="5" creationId="{FB4B4D80-01C8-B3C9-1560-4ABA44208EB4}"/>
          </ac:picMkLst>
        </pc:picChg>
        <pc:picChg chg="add mod">
          <ac:chgData name="David CRAVO" userId="ba75d8fe6eadcc5e" providerId="LiveId" clId="{FC976D47-49AC-41B6-B5F5-80E15325E9E0}" dt="2023-07-24T19:02:39.389" v="1803" actId="1076"/>
          <ac:picMkLst>
            <pc:docMk/>
            <pc:sldMk cId="311947478" sldId="283"/>
            <ac:picMk id="7" creationId="{309DDAB7-8435-CA54-4D5A-BDAC5A5DFACD}"/>
          </ac:picMkLst>
        </pc:picChg>
      </pc:sldChg>
      <pc:sldChg chg="addSp modSp new mod">
        <pc:chgData name="David CRAVO" userId="ba75d8fe6eadcc5e" providerId="LiveId" clId="{FC976D47-49AC-41B6-B5F5-80E15325E9E0}" dt="2023-07-24T18:41:15.136" v="1792" actId="14100"/>
        <pc:sldMkLst>
          <pc:docMk/>
          <pc:sldMk cId="2409160448" sldId="284"/>
        </pc:sldMkLst>
        <pc:spChg chg="mod">
          <ac:chgData name="David CRAVO" userId="ba75d8fe6eadcc5e" providerId="LiveId" clId="{FC976D47-49AC-41B6-B5F5-80E15325E9E0}" dt="2023-07-24T18:38:50.624" v="1756"/>
          <ac:spMkLst>
            <pc:docMk/>
            <pc:sldMk cId="2409160448" sldId="284"/>
            <ac:spMk id="2" creationId="{E52C1316-1B22-7054-1886-89D615855E64}"/>
          </ac:spMkLst>
        </pc:spChg>
        <pc:spChg chg="mod">
          <ac:chgData name="David CRAVO" userId="ba75d8fe6eadcc5e" providerId="LiveId" clId="{FC976D47-49AC-41B6-B5F5-80E15325E9E0}" dt="2023-07-24T18:39:46.371" v="1783" actId="1076"/>
          <ac:spMkLst>
            <pc:docMk/>
            <pc:sldMk cId="2409160448" sldId="284"/>
            <ac:spMk id="3" creationId="{AD5B25AE-D833-A29A-3D3F-E74B4375E808}"/>
          </ac:spMkLst>
        </pc:spChg>
        <pc:picChg chg="add mod">
          <ac:chgData name="David CRAVO" userId="ba75d8fe6eadcc5e" providerId="LiveId" clId="{FC976D47-49AC-41B6-B5F5-80E15325E9E0}" dt="2023-07-24T18:40:49.516" v="1789" actId="14100"/>
          <ac:picMkLst>
            <pc:docMk/>
            <pc:sldMk cId="2409160448" sldId="284"/>
            <ac:picMk id="6" creationId="{776A4C71-D9F5-B23F-48B0-309BF08A4040}"/>
          </ac:picMkLst>
        </pc:picChg>
        <pc:picChg chg="add mod">
          <ac:chgData name="David CRAVO" userId="ba75d8fe6eadcc5e" providerId="LiveId" clId="{FC976D47-49AC-41B6-B5F5-80E15325E9E0}" dt="2023-07-24T18:41:15.136" v="1792" actId="14100"/>
          <ac:picMkLst>
            <pc:docMk/>
            <pc:sldMk cId="2409160448" sldId="284"/>
            <ac:picMk id="8" creationId="{BA1F0E50-5B65-7A93-E5B1-D9DFEB702903}"/>
          </ac:picMkLst>
        </pc:picChg>
      </pc:sldChg>
      <pc:sldMasterChg chg="setBg">
        <pc:chgData name="David CRAVO" userId="ba75d8fe6eadcc5e" providerId="LiveId" clId="{FC976D47-49AC-41B6-B5F5-80E15325E9E0}" dt="2023-07-24T17:29:00.212" v="1566"/>
        <pc:sldMasterMkLst>
          <pc:docMk/>
          <pc:sldMasterMk cId="297557428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E5F1-EE6C-4DDA-A64A-4A7E1B769C0F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BCEC-7BEF-48F3-BAE7-6E7118127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C165-939D-4C2D-9542-B44F6E2825A5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C5AA-3FBC-4DAA-9217-D493E9F19B50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9F6D-8482-4128-8FCA-8144767BE6C4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3D7C-1675-4C21-9257-3FD792C1F061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F9A-3224-4398-9514-FB6D3DC5456A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119-3DB6-4E1E-8216-07E9588BE929}" type="datetime1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A5F-7A06-4AD9-937A-0FD19272026B}" type="datetime1">
              <a:rPr lang="fr-FR" smtClean="0"/>
              <a:t>25/07/2023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557-93DB-4E53-B9EE-2B01B9036448}" type="datetime1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BBCD-B674-42DF-BB1A-61B10D8D62B1}" type="datetime1">
              <a:rPr lang="fr-FR" smtClean="0"/>
              <a:t>25/07/2023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9FD7-7F80-4DBA-AE18-9F9D2F04883B}" type="datetime1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865D-A881-4B26-98D6-CFA577E18C24}" type="datetime1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8F64-9063-4BFC-8B75-EB614AD88861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726"/>
            <a:ext cx="9144000" cy="2594812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accent4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Patron de conception Observateur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90CF81-A798-F78F-6F46-7A9CBD42E2B0}"/>
              </a:ext>
            </a:extLst>
          </p:cNvPr>
          <p:cNvSpPr txBox="1"/>
          <p:nvPr/>
        </p:nvSpPr>
        <p:spPr>
          <a:xfrm>
            <a:off x="1413164" y="785091"/>
            <a:ext cx="954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accent2">
                    <a:lumMod val="50000"/>
                  </a:schemeClr>
                </a:solidFill>
              </a:rPr>
              <a:t>Design Pattern Observer</a:t>
            </a:r>
            <a:endParaRPr lang="fr-FR" sz="7200" dirty="0"/>
          </a:p>
        </p:txBody>
      </p:sp>
      <p:pic>
        <p:nvPicPr>
          <p:cNvPr id="9" name="Image 8" descr="Une image contenant Police, cercle, Graphique, logo&#10;&#10;Description générée automatiquement">
            <a:extLst>
              <a:ext uri="{FF2B5EF4-FFF2-40B4-BE49-F238E27FC236}">
                <a16:creationId xmlns:a16="http://schemas.microsoft.com/office/drawing/2014/main" id="{8FE82556-B999-9419-D915-A2AFEACC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46" y="4972844"/>
            <a:ext cx="1510361" cy="15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58E83-FE1F-F8A9-7F24-F01B07E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9E7F3-39B3-1CB7-6FE6-4DEFAA5C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7990"/>
            <a:ext cx="9268326" cy="436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3.3 Enregistrement des Observateurs auprès des Sujets</a:t>
            </a:r>
          </a:p>
        </p:txBody>
      </p:sp>
      <p:pic>
        <p:nvPicPr>
          <p:cNvPr id="5" name="Image 4" descr="Une image contenant texte, capture d’écran, Rectangle, ligne&#10;&#10;Description générée automatiquement">
            <a:extLst>
              <a:ext uri="{FF2B5EF4-FFF2-40B4-BE49-F238E27FC236}">
                <a16:creationId xmlns:a16="http://schemas.microsoft.com/office/drawing/2014/main" id="{DDEA6788-40E3-069A-DBD2-C9F7D37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7915"/>
            <a:ext cx="10631905" cy="469008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45DBD-1F0A-AEB2-8188-A555A72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10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7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6D7CB-3BAC-6EE1-4E8F-B63DB7C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A8337-ACA2-8572-0F05-B8713D51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4.1 Avantages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Séparation des préoccupations</a:t>
            </a:r>
          </a:p>
          <a:p>
            <a:r>
              <a:rPr lang="fr-FR" dirty="0"/>
              <a:t>Réutilisabilité du code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A5F33-5A4D-C3AE-5004-2265B5C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11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8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8397D-D85C-0650-B503-45576EA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4B56A-0826-0F80-0CF5-F3BDD13A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4.2 Inconvénients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souscripteurs sont avertis dans un ordre aléatoire.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3641D-1A69-A1CA-A8AB-E1383726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6FE8B-6444-0394-663B-BDA96175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39D01-8B74-F443-F7B9-557E974C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 Contexte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personne souhaitant connaître sa position utilise un récepteur GPS. Ce récepteur reçoit des informations d’un  satellite et peut alors calculer sa position.</a:t>
            </a:r>
          </a:p>
          <a:p>
            <a:pPr marL="0" indent="0">
              <a:buNone/>
            </a:pP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/>
              <a:t>Nous pouvons déjà identifier deux acteurs : </a:t>
            </a:r>
          </a:p>
          <a:p>
            <a:pPr marL="0" indent="0">
              <a:buNone/>
            </a:pPr>
            <a:r>
              <a:rPr lang="fr-FR" dirty="0"/>
              <a:t>•	Le satellite qui va être l’objet Sujet (Diffuseur) ;</a:t>
            </a:r>
          </a:p>
          <a:p>
            <a:pPr marL="0" indent="0">
              <a:buNone/>
            </a:pPr>
            <a:r>
              <a:rPr lang="fr-FR" dirty="0"/>
              <a:t>•	Le récepteur GPS qui va être l’objet Observateur (Souscripteur).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3EA483-1E24-EE94-1A4D-7D5790C1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ED3D8-0CB9-7CD2-EEEE-6F3289E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BB645-1E15-8916-1A69-8C56BFAE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869"/>
            <a:ext cx="10515600" cy="5445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Diagramme UML</a:t>
            </a:r>
          </a:p>
        </p:txBody>
      </p:sp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97C8193F-3603-1FDB-FBD7-7FE48941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2" y="1819465"/>
            <a:ext cx="11316435" cy="50385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B4D1-7CCC-F72A-9A2D-82F6B7C0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4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E074B-C42B-7D8B-6101-E4049D6B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8BBD9-3634-7E99-DF1C-75A3DBC5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 Implémentation</a:t>
            </a:r>
          </a:p>
        </p:txBody>
      </p:sp>
      <p:pic>
        <p:nvPicPr>
          <p:cNvPr id="5" name="Image 4" descr="Une image contenant texte, capture d’écran, Caractère coloré, Appareils électroniques&#10;&#10;Description générée automatiquement">
            <a:extLst>
              <a:ext uri="{FF2B5EF4-FFF2-40B4-BE49-F238E27FC236}">
                <a16:creationId xmlns:a16="http://schemas.microsoft.com/office/drawing/2014/main" id="{84BA7A82-1BD2-3F7C-656C-20650B3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1" y="2034790"/>
            <a:ext cx="6687128" cy="445808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3C0A6-011D-522B-573A-372AB5A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15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9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BF798-7B6C-594A-0E65-95B1534F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4746D-BE18-BDF4-304B-A5942A01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69"/>
            <a:ext cx="10515600" cy="7130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5.3.1 Diagramme de séquence pour l’ajout d’un Observateur </a:t>
            </a:r>
          </a:p>
        </p:txBody>
      </p:sp>
      <p:pic>
        <p:nvPicPr>
          <p:cNvPr id="5" name="Image 4" descr="Une image contenant texte, ligne, diagramme, Rectangle&#10;&#10;Description générée automatiquement">
            <a:extLst>
              <a:ext uri="{FF2B5EF4-FFF2-40B4-BE49-F238E27FC236}">
                <a16:creationId xmlns:a16="http://schemas.microsoft.com/office/drawing/2014/main" id="{C06A53A5-638B-9381-761C-DEFFE4A4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0" y="2533135"/>
            <a:ext cx="11721602" cy="2990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4A16FB-BF03-2CCF-4E6E-AFFAFCB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16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C5CEF-9696-CB81-270C-430F3573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7E2A0-0E6D-524B-87DD-9CD3792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791"/>
            <a:ext cx="10515600" cy="72507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5.3.2 Diagramme de séquence pour la suppression d’un Observateur</a:t>
            </a: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F0703B5-D216-6F48-68C7-912DE8A2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2" y="2481130"/>
            <a:ext cx="10886751" cy="272854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C0DD9-F40E-0C7A-B756-380E65E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17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D7B81-E42E-FDAE-03DA-A2AF4B3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7B411-9B4D-3D36-8CE0-72C85C0C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34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5.3.3 Diagramme pour la notification d’un Observateur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27B4814-2C54-45A2-66A7-99BFA197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6" y="2125362"/>
            <a:ext cx="11605232" cy="442947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868BD-0697-FA90-2CF0-447B376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18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0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7692D-8DD4-2270-D57C-395C9E6E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63768-7800-95B9-4695-0A02B921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57"/>
            <a:ext cx="10515600" cy="62881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5.3.4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ISujet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0514865-1408-D672-BC2B-80C67C9C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99"/>
            <a:ext cx="4756214" cy="1659145"/>
          </a:xfrm>
          <a:prstGeom prst="rect">
            <a:avLst/>
          </a:prstGeom>
        </p:spPr>
      </p:pic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AD05BC6-B8EC-42E6-E546-AC38798A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030"/>
            <a:ext cx="7819539" cy="24144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C76819-F36D-767B-4002-95F152A2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19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E4C8-E9A7-0C44-6B5F-18B4AF80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224BB-51EF-F956-051C-FAF94875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Composants et fonctionnement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Avantages et inconvénients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Exemple d’utilisation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78405D-3D68-7925-8AEE-4446C5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20F79-E563-EB9F-E369-1CF88F4C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A2475-2970-7C1F-B77F-0A58ACE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63"/>
            <a:ext cx="10515600" cy="64084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5.3.5 Implémentation classe Satellite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1026E9E-85FD-332C-AE8E-F4D2FA1B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1"/>
            <a:ext cx="5301696" cy="3160294"/>
          </a:xfrm>
          <a:prstGeom prst="rect">
            <a:avLst/>
          </a:prstGeom>
        </p:spPr>
      </p:pic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9254C10-395C-F883-26F9-68C4E544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34" y="0"/>
            <a:ext cx="5168637" cy="68579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C6AA6-8FB8-E1C5-FA96-1421E6B2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20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BAA7-C2BF-BD75-358A-31248AA8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3D9BC-8EC6-9E8A-104E-55E5AA66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22"/>
            <a:ext cx="10515600" cy="50032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5.3.6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IObservateur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1B7C8E22-C0ED-274F-D8DB-A11E3F9F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9694"/>
            <a:ext cx="3649340" cy="1313763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281D-6860-C2A5-6445-9C17DBAE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3243"/>
            <a:ext cx="6157437" cy="13137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DE4D9-3E8B-EE81-3570-7D5B9524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21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3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6005F-0663-CC75-4488-E079C684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9DE24-EE4D-099D-C9CF-51C4AD2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675"/>
            <a:ext cx="10515600" cy="55662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5.3.7 Implémentation classe Navigateur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ACB776A-B2A0-0592-D609-B0CD5F13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5918"/>
            <a:ext cx="3310871" cy="1397554"/>
          </a:xfrm>
          <a:prstGeom prst="rect">
            <a:avLst/>
          </a:prstGeom>
        </p:spPr>
      </p:pic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0346234-A7E7-B5EE-97A1-2DC5A2F3E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8" y="3771786"/>
            <a:ext cx="11515364" cy="254880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2EED1-397E-9D4E-75FF-2A2C8681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C1316-1B22-7054-1886-89D6158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B25AE-D833-A29A-3D3F-E74B4375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553"/>
            <a:ext cx="10515600" cy="57010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5.3.8 Résultat console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183620-F160-4606-B69F-0ED29152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76A4C71-D9F5-B23F-48B0-309BF08A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" y="2505456"/>
            <a:ext cx="10904493" cy="18470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1F0E50-5B65-7A93-E5B1-D9DFEB702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" y="4579407"/>
            <a:ext cx="10904493" cy="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32317-5254-3F1A-3C29-C98EE791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6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97202-906B-7A0F-DD47-9A212432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pour faciliter la communication entre objets</a:t>
            </a:r>
          </a:p>
          <a:p>
            <a:r>
              <a:rPr lang="fr-FR" dirty="0"/>
              <a:t>Modularité, extensibilité et réactivité</a:t>
            </a:r>
          </a:p>
          <a:p>
            <a:r>
              <a:rPr lang="fr-FR" dirty="0"/>
              <a:t>Amélioration du code</a:t>
            </a:r>
          </a:p>
          <a:p>
            <a:r>
              <a:rPr lang="fr-FR" dirty="0"/>
              <a:t>Maintenance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90FBFF-C112-630C-EE0E-BC89AE7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9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6ACD6-4078-43D7-7433-42C3EC9C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041854"/>
            <a:ext cx="6682273" cy="77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Merci de m’avoir écouté !</a:t>
            </a:r>
          </a:p>
        </p:txBody>
      </p:sp>
      <p:pic>
        <p:nvPicPr>
          <p:cNvPr id="7" name="Image 6" descr="Une image contenant smiley, émoticône, sourire, clipart&#10;&#10;Description générée automatiquement">
            <a:extLst>
              <a:ext uri="{FF2B5EF4-FFF2-40B4-BE49-F238E27FC236}">
                <a16:creationId xmlns:a16="http://schemas.microsoft.com/office/drawing/2014/main" id="{309DDAB7-8435-CA54-4D5A-BDAC5A5D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23" y="2568057"/>
            <a:ext cx="3095625" cy="3095625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D3ED15D-C62B-1F02-AC2E-1D89E0C4A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557" y="4842587"/>
            <a:ext cx="1432341" cy="18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7A73-FA52-BA3F-6FCB-0E2086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FFCD-E346-CDFF-6DEA-900C8E4D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 Introduction</a:t>
            </a:r>
          </a:p>
          <a:p>
            <a:pPr marL="0" indent="0">
              <a:buNone/>
            </a:pPr>
            <a:r>
              <a:rPr lang="fr-FR" dirty="0"/>
              <a:t>Dans  la POO, existe la difficulté de communiquer de manière efficace et flexible, d’où l’intervention du Design Pattern Observer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B27CFB-FEB7-ACDE-0C0E-C8457A2D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FE74A-A016-6FF2-0ABC-27D13B8E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A41EB-CC40-DF08-E7D0-FDE1CF9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1.2 Définition</a:t>
            </a:r>
          </a:p>
          <a:p>
            <a:pPr marL="0" indent="0">
              <a:buNone/>
            </a:pPr>
            <a:r>
              <a:rPr lang="fr-FR" dirty="0"/>
              <a:t>Il permet d’envoyer des notifications à plusieurs objets qui l’observent.</a:t>
            </a:r>
          </a:p>
          <a:p>
            <a:pPr marL="0" indent="0">
              <a:buNone/>
            </a:pPr>
            <a:r>
              <a:rPr lang="fr-FR" dirty="0"/>
              <a:t>C’est un patron de conception comportemental.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44C56-EAAE-C959-1D0D-F2E7F1EA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750EF-20A1-EDFE-9156-DE5A417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pic>
        <p:nvPicPr>
          <p:cNvPr id="5" name="Image 4" descr="Une image contenant capture d’écran, texte, graphisme, Graphique&#10;&#10;Description générée automatiquement">
            <a:extLst>
              <a:ext uri="{FF2B5EF4-FFF2-40B4-BE49-F238E27FC236}">
                <a16:creationId xmlns:a16="http://schemas.microsoft.com/office/drawing/2014/main" id="{547A34D6-B83E-A9FA-6673-E88298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7" y="1828800"/>
            <a:ext cx="9884230" cy="4942115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3D0F6B-3F95-BA98-C1BF-754E3069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19"/>
            <a:ext cx="10515600" cy="54133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1.3 Problème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60042-2CEF-39CF-90CF-40114EA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5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2B91B-B3BF-9566-55D8-188D4DE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C45BD-49D5-BF74-99A4-0595377C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8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 Composants</a:t>
            </a:r>
          </a:p>
          <a:p>
            <a:r>
              <a:rPr lang="fr-FR" dirty="0"/>
              <a:t>Le sujet (diffuseur)</a:t>
            </a:r>
          </a:p>
          <a:p>
            <a:r>
              <a:rPr lang="fr-FR" dirty="0"/>
              <a:t>L’observateur (souscripteur)</a:t>
            </a:r>
          </a:p>
          <a:p>
            <a:r>
              <a:rPr lang="fr-FR" dirty="0"/>
              <a:t>La souscription</a:t>
            </a:r>
          </a:p>
          <a:p>
            <a:r>
              <a:rPr lang="fr-FR" dirty="0"/>
              <a:t>La notification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203A03-4F1D-B685-D226-23293951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6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4724A-85DD-159C-DFED-1BE9781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806FB-5701-1430-C390-DF569A9BA8B2}"/>
              </a:ext>
            </a:extLst>
          </p:cNvPr>
          <p:cNvSpPr/>
          <p:nvPr/>
        </p:nvSpPr>
        <p:spPr>
          <a:xfrm>
            <a:off x="8666017" y="3585631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F82D48-0B34-73F0-2F80-349E899078BF}"/>
              </a:ext>
            </a:extLst>
          </p:cNvPr>
          <p:cNvSpPr txBox="1"/>
          <p:nvPr/>
        </p:nvSpPr>
        <p:spPr>
          <a:xfrm>
            <a:off x="8801304" y="3841248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393B2-9159-A96E-7521-4B0307273C91}"/>
              </a:ext>
            </a:extLst>
          </p:cNvPr>
          <p:cNvSpPr/>
          <p:nvPr/>
        </p:nvSpPr>
        <p:spPr>
          <a:xfrm>
            <a:off x="1073727" y="2708725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AFAF-7411-F890-1B53-FC824CA2D88D}"/>
              </a:ext>
            </a:extLst>
          </p:cNvPr>
          <p:cNvSpPr txBox="1"/>
          <p:nvPr/>
        </p:nvSpPr>
        <p:spPr>
          <a:xfrm>
            <a:off x="1209016" y="2953512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347D1-66F0-D7DA-01AA-C917FA4F39B3}"/>
              </a:ext>
            </a:extLst>
          </p:cNvPr>
          <p:cNvSpPr/>
          <p:nvPr/>
        </p:nvSpPr>
        <p:spPr>
          <a:xfrm>
            <a:off x="1080241" y="3880717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5F945-AA8C-B7CE-6DE9-0910EB6E3E54}"/>
              </a:ext>
            </a:extLst>
          </p:cNvPr>
          <p:cNvSpPr/>
          <p:nvPr/>
        </p:nvSpPr>
        <p:spPr>
          <a:xfrm>
            <a:off x="1073728" y="5096308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29E859-D85F-9170-6E0A-165A5B4638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61508" y="3249053"/>
            <a:ext cx="4897992" cy="4818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258238-4645-40D4-C070-6C30F758F8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68022" y="4196147"/>
            <a:ext cx="4878453" cy="22489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72ECE0-9F16-4F3B-B328-05113EB720F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1509" y="4664986"/>
            <a:ext cx="4904507" cy="971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2B16F0-D815-3862-205B-13E4065CF474}"/>
              </a:ext>
            </a:extLst>
          </p:cNvPr>
          <p:cNvSpPr txBox="1"/>
          <p:nvPr/>
        </p:nvSpPr>
        <p:spPr>
          <a:xfrm>
            <a:off x="4906723" y="25487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Je souscris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F5F9F65-BA0B-7062-1DDE-DB255029BB81}"/>
              </a:ext>
            </a:extLst>
          </p:cNvPr>
          <p:cNvCxnSpPr>
            <a:cxnSpLocks/>
          </p:cNvCxnSpPr>
          <p:nvPr/>
        </p:nvCxnSpPr>
        <p:spPr>
          <a:xfrm flipH="1" flipV="1">
            <a:off x="3754995" y="3053029"/>
            <a:ext cx="4917535" cy="54681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59BD6D6-130F-B809-8432-CC3C8C7EEF2B}"/>
              </a:ext>
            </a:extLst>
          </p:cNvPr>
          <p:cNvCxnSpPr>
            <a:cxnSpLocks/>
          </p:cNvCxnSpPr>
          <p:nvPr/>
        </p:nvCxnSpPr>
        <p:spPr>
          <a:xfrm flipH="1">
            <a:off x="375499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57A2BE0-9DEE-FA0E-2890-26ADB8B7C41C}"/>
              </a:ext>
            </a:extLst>
          </p:cNvPr>
          <p:cNvCxnSpPr>
            <a:cxnSpLocks/>
          </p:cNvCxnSpPr>
          <p:nvPr/>
        </p:nvCxnSpPr>
        <p:spPr>
          <a:xfrm flipH="1">
            <a:off x="3754995" y="4533953"/>
            <a:ext cx="4911021" cy="9522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0E224-D0CE-1FCA-35FE-DAE51E6F3FF2}"/>
              </a:ext>
            </a:extLst>
          </p:cNvPr>
          <p:cNvSpPr txBox="1"/>
          <p:nvPr/>
        </p:nvSpPr>
        <p:spPr>
          <a:xfrm>
            <a:off x="7229025" y="5617797"/>
            <a:ext cx="12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 notifie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4E12332-F260-222B-6519-3BB6C78BC2AA}"/>
              </a:ext>
            </a:extLst>
          </p:cNvPr>
          <p:cNvCxnSpPr/>
          <p:nvPr/>
        </p:nvCxnSpPr>
        <p:spPr>
          <a:xfrm>
            <a:off x="4906723" y="2953512"/>
            <a:ext cx="32278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BC5D496-8BFF-F866-8E00-24631BC9C2B5}"/>
              </a:ext>
            </a:extLst>
          </p:cNvPr>
          <p:cNvCxnSpPr>
            <a:cxnSpLocks/>
          </p:cNvCxnSpPr>
          <p:nvPr/>
        </p:nvCxnSpPr>
        <p:spPr>
          <a:xfrm flipH="1">
            <a:off x="4906723" y="5993251"/>
            <a:ext cx="33109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A0F80AD-AEC6-989D-5210-43CD1846C7B8}"/>
              </a:ext>
            </a:extLst>
          </p:cNvPr>
          <p:cNvSpPr txBox="1"/>
          <p:nvPr/>
        </p:nvSpPr>
        <p:spPr>
          <a:xfrm>
            <a:off x="1209016" y="4097878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4022467-AA66-FDFD-7421-29A492882F91}"/>
              </a:ext>
            </a:extLst>
          </p:cNvPr>
          <p:cNvSpPr txBox="1"/>
          <p:nvPr/>
        </p:nvSpPr>
        <p:spPr>
          <a:xfrm>
            <a:off x="1168288" y="5313469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6FA991B-91E2-6306-F286-24D10EA58975}"/>
              </a:ext>
            </a:extLst>
          </p:cNvPr>
          <p:cNvSpPr txBox="1"/>
          <p:nvPr/>
        </p:nvSpPr>
        <p:spPr>
          <a:xfrm>
            <a:off x="838200" y="1315809"/>
            <a:ext cx="817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2.2 Principe de fonctionnement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9EFCE6-77A4-B634-6D39-DADED1E3BECE}"/>
              </a:ext>
            </a:extLst>
          </p:cNvPr>
          <p:cNvCxnSpPr>
            <a:cxnSpLocks/>
          </p:cNvCxnSpPr>
          <p:nvPr/>
        </p:nvCxnSpPr>
        <p:spPr>
          <a:xfrm>
            <a:off x="3774538" y="3249053"/>
            <a:ext cx="4897992" cy="48182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379C29-B841-FF66-2A2D-63A90CD96115}"/>
              </a:ext>
            </a:extLst>
          </p:cNvPr>
          <p:cNvCxnSpPr>
            <a:cxnSpLocks/>
          </p:cNvCxnSpPr>
          <p:nvPr/>
        </p:nvCxnSpPr>
        <p:spPr>
          <a:xfrm flipV="1">
            <a:off x="3774539" y="4664986"/>
            <a:ext cx="4904507" cy="971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DEBB13-8FB1-1B30-7426-DD562512FCBA}"/>
              </a:ext>
            </a:extLst>
          </p:cNvPr>
          <p:cNvCxnSpPr>
            <a:cxnSpLocks/>
          </p:cNvCxnSpPr>
          <p:nvPr/>
        </p:nvCxnSpPr>
        <p:spPr>
          <a:xfrm flipH="1">
            <a:off x="376802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39787D1-1FCB-855A-4B94-EC820D0A7A84}"/>
              </a:ext>
            </a:extLst>
          </p:cNvPr>
          <p:cNvCxnSpPr/>
          <p:nvPr/>
        </p:nvCxnSpPr>
        <p:spPr>
          <a:xfrm>
            <a:off x="4919753" y="2953512"/>
            <a:ext cx="322783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6B78B6EF-CC66-2D0B-36B2-C03BAFE9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7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43500-2613-0402-DBE1-AACCF78A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B65F7-8DF9-1164-7F86-F4AB4668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65947" cy="21447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Sujets Concrets et leur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47592C-7CC2-BC5B-443E-DEA1954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8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C38561D-9341-AD6B-5FC9-1A2BE032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55" y="1825625"/>
            <a:ext cx="4714071" cy="43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D0E1-0783-DE8B-219F-66D5F0A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768F-2ED3-AFA2-787B-328D8EC8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26105" cy="302310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observateurs concrets et leur interface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F6E0FC-0500-5DE8-A169-054D61C8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87" y="1690688"/>
            <a:ext cx="2788939" cy="44340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71A2B-DA89-45A4-963B-EB44420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9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2180</TotalTime>
  <Words>373</Words>
  <Application>Microsoft Office PowerPoint</Application>
  <PresentationFormat>Grand écran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  Patron de conception Observateur</vt:lpstr>
      <vt:lpstr>Sommaire</vt:lpstr>
      <vt:lpstr>1 Présentation</vt:lpstr>
      <vt:lpstr>1 Présentation</vt:lpstr>
      <vt:lpstr>1 Présentation</vt:lpstr>
      <vt:lpstr>2 Composants et fonctionnement</vt:lpstr>
      <vt:lpstr>2 Composants et fonctionnement</vt:lpstr>
      <vt:lpstr>3 Mise en œuvre</vt:lpstr>
      <vt:lpstr>3 Mise en œuvre</vt:lpstr>
      <vt:lpstr>3 Mise en œuvre</vt:lpstr>
      <vt:lpstr>4 Avantages et inconvénients</vt:lpstr>
      <vt:lpstr>4 Avantages et inconvénients</vt:lpstr>
      <vt:lpstr>5 Exemple d’utilisation</vt:lpstr>
      <vt:lpstr>5 Exemple d’utilisation</vt:lpstr>
      <vt:lpstr>5 Exemple d’utilisation 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6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CRAVO David</cp:lastModifiedBy>
  <cp:revision>4</cp:revision>
  <dcterms:created xsi:type="dcterms:W3CDTF">2023-07-19T09:26:13Z</dcterms:created>
  <dcterms:modified xsi:type="dcterms:W3CDTF">2023-07-25T08:24:42Z</dcterms:modified>
</cp:coreProperties>
</file>