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C875-21FC-60D9-8920-B2D35EF1A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9A3910-4F7D-3B8B-BFAD-8E249279C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87EF2-C6EB-DC02-D50A-23BEEEA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9C29-28F6-44E3-A4E6-8DD5D59E4CC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0A92A-E1B4-61EF-287E-020AD763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386007-DE5E-48BE-8884-96B3DDD2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28E6-963C-4ECD-9F05-0CC83315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41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9A3A2-28A3-B2DC-7D3E-12A7D06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935B4B-C1E4-AAAB-0D76-CC5E64243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1A3063-27B3-AC33-9A2A-3C708735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9C29-28F6-44E3-A4E6-8DD5D59E4CC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3866D-E6DF-19E4-90D4-32115C07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257B3-FBDD-A079-E580-8F8BDE24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28E6-963C-4ECD-9F05-0CC83315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75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D69E64-3DC3-F59E-375E-2EA1BBB24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1D3036-B574-1930-E41E-525B9421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D8AFFB-9A61-A212-3F1E-BC78B125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9C29-28F6-44E3-A4E6-8DD5D59E4CC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4095D-3F00-4533-E891-3269099E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1E8EE6-9C57-D407-2082-4394DC64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28E6-963C-4ECD-9F05-0CC83315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50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02744-134A-DC6D-2F29-BEF53C7E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7DFB3-B432-5A35-C2F1-5BF24A59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472BDF-3757-3F42-1890-438B7E72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9C29-28F6-44E3-A4E6-8DD5D59E4CC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212F49-54CA-C941-6BE3-FF96B612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A84735-571A-2498-E8AA-696DF7F2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28E6-963C-4ECD-9F05-0CC83315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8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AF82A-2074-06D6-CBF0-A983FC54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3C99EB-85C1-C760-DCBB-EBB3DA90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D0EB59-91C1-D381-0D91-7B4FFC5D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9C29-28F6-44E3-A4E6-8DD5D59E4CC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D4505-8FD2-5F94-93E3-7C08A96B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FE5D6-6C50-6D36-C572-EAA6C8F9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28E6-963C-4ECD-9F05-0CC83315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93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CC847-1057-50F8-2573-004CE731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0EFF1-81B9-E035-6F90-1695CAD95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F3F079-5354-BDB1-15A1-635DDDF4F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ED4BD7-75F3-3899-7715-A2A299A4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9C29-28F6-44E3-A4E6-8DD5D59E4CC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A93ADA-CE7A-8ED2-6B10-3058741B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EBE7CB-F5C4-A43A-EF38-080785C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28E6-963C-4ECD-9F05-0CC83315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6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D7635-7371-51A8-0181-4E877608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BC923F-68C2-AF2F-DA0B-44AA0373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9F35A9-9CCA-46C8-090D-2FBE5EACE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42305A-D2A3-822A-CEE8-AE71CBD8D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8F36AD-D1E5-A99D-0560-3D93F68A0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C06C6F-CC6E-F6C0-9A26-8BD38B22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9C29-28F6-44E3-A4E6-8DD5D59E4CC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155BE9-FD53-9FC7-A812-83A51B1A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A829E7-BF80-B611-4D09-68C5148E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28E6-963C-4ECD-9F05-0CC83315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28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E0EF0-0C35-9FC2-ADC5-7C4F1D7D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4C0CBC-65DB-388D-15BA-AF1DC875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9C29-28F6-44E3-A4E6-8DD5D59E4CC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DB56C4-003C-1D11-383B-BF98DD30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4131E7-7A0D-07D1-CA96-AE5E1832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28E6-963C-4ECD-9F05-0CC83315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4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86C982-3140-AD4E-1AB1-86446ECA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9C29-28F6-44E3-A4E6-8DD5D59E4CC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F7F8F3-DD26-4811-8199-A8C74E09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35E542-7C6D-03BC-64D1-BCF1FF67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28E6-963C-4ECD-9F05-0CC83315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6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D5962-0AEA-3E9E-3808-4291CAF5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BF555-6A61-E0A5-EF3A-935D85A6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F00CC-6C46-AB08-638E-FB7944D8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0061E6-A9C0-D42E-49F8-906299A7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9C29-28F6-44E3-A4E6-8DD5D59E4CC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7316D1-EB45-7657-349B-0AE37EDB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345151-E795-C5AF-8C7E-15403881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28E6-963C-4ECD-9F05-0CC83315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31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58DFC-A100-919B-820A-BDEE4F8D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0C36E3-9116-B3D9-A1B6-58600B1F3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7E74C1-D350-A52A-A9C2-39DA076E9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33486-E657-E8F5-6B09-65F41B3E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9C29-28F6-44E3-A4E6-8DD5D59E4CC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BB9C02-2C96-7772-6E6B-D744E711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94A489-5AE9-14FE-3CE7-A1F937BA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28E6-963C-4ECD-9F05-0CC83315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0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3B3C94-0274-5CB7-C17C-59C04EFF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01E49-B9F1-3CAD-E00F-E247E90B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839C6-CFBD-9B9D-9FD1-62A886CAA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9C29-28F6-44E3-A4E6-8DD5D59E4CC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73172E-107D-C487-BFC1-A4CE82F98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194D1C-B8CC-6584-42A1-34AA02560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28E6-963C-4ECD-9F05-0CC83315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33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0C9E9197-DDED-A6F6-E394-E6AFB4BA6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0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5CF5F-C3E8-111B-6AE7-637A87CA9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Syntactically</a:t>
            </a:r>
            <a:r>
              <a:rPr lang="fr-FR" sz="6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Awesome</a:t>
            </a:r>
            <a:r>
              <a:rPr lang="fr-FR" sz="6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Style Sheets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59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EB0EE5E8-A4E9-B4E3-81CC-E0D4592A5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1" y="920621"/>
            <a:ext cx="8890457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9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E091A59-8A67-A47C-97DC-F16C9A736D01}"/>
              </a:ext>
            </a:extLst>
          </p:cNvPr>
          <p:cNvSpPr txBox="1"/>
          <p:nvPr/>
        </p:nvSpPr>
        <p:spPr>
          <a:xfrm>
            <a:off x="756745" y="725214"/>
            <a:ext cx="10830910" cy="584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Quelques fonctionnalités 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L’imbrication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variables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extensions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</a:t>
            </a:r>
            <a:r>
              <a:rPr lang="fr-FR" sz="4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mixins</a:t>
            </a:r>
            <a:endParaRPr lang="fr-FR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importations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opérateurs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conditions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20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olice, capture d’écran, conception&#10;&#10;Description générée automatiquement">
            <a:extLst>
              <a:ext uri="{FF2B5EF4-FFF2-40B4-BE49-F238E27FC236}">
                <a16:creationId xmlns:a16="http://schemas.microsoft.com/office/drawing/2014/main" id="{B090670E-A2A2-6AAD-3E48-CC4E917C7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00611"/>
            <a:ext cx="9642589" cy="52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4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45BB0409-8A53-C0B2-D7CC-03D9BB3D6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8" y="630621"/>
            <a:ext cx="10586241" cy="569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9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8DB3E94C-B88F-B5A4-3907-CD19A17B3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9" y="604346"/>
            <a:ext cx="11035862" cy="55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01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Grand écran</PresentationFormat>
  <Paragraphs>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Syntactically Awesome Style Sheets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CRAVO David</dc:creator>
  <cp:lastModifiedBy>CRAVO David</cp:lastModifiedBy>
  <cp:revision>2</cp:revision>
  <dcterms:created xsi:type="dcterms:W3CDTF">2023-06-14T12:49:55Z</dcterms:created>
  <dcterms:modified xsi:type="dcterms:W3CDTF">2023-06-14T13:18:04Z</dcterms:modified>
</cp:coreProperties>
</file>