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28" dt="2023-07-20T05:46:0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modSld">
      <pc:chgData name="David CRAVO" userId="ba75d8fe6eadcc5e" providerId="LiveId" clId="{FC976D47-49AC-41B6-B5F5-80E15325E9E0}" dt="2023-07-20T05:47:47.425" v="398" actId="1076"/>
      <pc:docMkLst>
        <pc:docMk/>
      </pc:docMkLst>
      <pc:sldChg chg="addSp delSp modSp mod">
        <pc:chgData name="David CRAVO" userId="ba75d8fe6eadcc5e" providerId="LiveId" clId="{FC976D47-49AC-41B6-B5F5-80E15325E9E0}" dt="2023-07-19T20:30:23.310" v="211" actId="1582"/>
        <pc:sldMkLst>
          <pc:docMk/>
          <pc:sldMk cId="991438220" sldId="258"/>
        </pc:sldMkLst>
        <pc:spChg chg="mod">
          <ac:chgData name="David CRAVO" userId="ba75d8fe6eadcc5e" providerId="LiveId" clId="{FC976D47-49AC-41B6-B5F5-80E15325E9E0}" dt="2023-07-19T20:12:56.114" v="136" actId="1076"/>
          <ac:spMkLst>
            <pc:docMk/>
            <pc:sldMk cId="991438220" sldId="258"/>
            <ac:spMk id="4" creationId="{FF128ED7-1627-A072-0893-6EE9F8332AD7}"/>
          </ac:spMkLst>
        </pc:spChg>
        <pc:spChg chg="mod">
          <ac:chgData name="David CRAVO" userId="ba75d8fe6eadcc5e" providerId="LiveId" clId="{FC976D47-49AC-41B6-B5F5-80E15325E9E0}" dt="2023-07-19T20:04:00.739" v="57" actId="1076"/>
          <ac:spMkLst>
            <pc:docMk/>
            <pc:sldMk cId="991438220" sldId="258"/>
            <ac:spMk id="5" creationId="{057CC279-BCE0-5BE1-C62D-C8EE18066C7A}"/>
          </ac:spMkLst>
        </pc:spChg>
        <pc:spChg chg="mod">
          <ac:chgData name="David CRAVO" userId="ba75d8fe6eadcc5e" providerId="LiveId" clId="{FC976D47-49AC-41B6-B5F5-80E15325E9E0}" dt="2023-07-19T20:13:03.533" v="138" actId="20577"/>
          <ac:spMkLst>
            <pc:docMk/>
            <pc:sldMk cId="991438220" sldId="258"/>
            <ac:spMk id="6" creationId="{ED4996EA-B60A-E71D-2CA0-559AC16AB894}"/>
          </ac:spMkLst>
        </pc:spChg>
        <pc:spChg chg="mod">
          <ac:chgData name="David CRAVO" userId="ba75d8fe6eadcc5e" providerId="LiveId" clId="{FC976D47-49AC-41B6-B5F5-80E15325E9E0}" dt="2023-07-19T20:04:57.599" v="67"/>
          <ac:spMkLst>
            <pc:docMk/>
            <pc:sldMk cId="991438220" sldId="258"/>
            <ac:spMk id="7" creationId="{82564053-97EE-B258-7E98-6803E85AA713}"/>
          </ac:spMkLst>
        </pc:spChg>
        <pc:spChg chg="del mod">
          <ac:chgData name="David CRAVO" userId="ba75d8fe6eadcc5e" providerId="LiveId" clId="{FC976D47-49AC-41B6-B5F5-80E15325E9E0}" dt="2023-07-19T20:04:23.783" v="62" actId="478"/>
          <ac:spMkLst>
            <pc:docMk/>
            <pc:sldMk cId="991438220" sldId="258"/>
            <ac:spMk id="8" creationId="{28D33C03-2237-F343-4122-6CF5FA42DBA7}"/>
          </ac:spMkLst>
        </pc:spChg>
        <pc:spChg chg="del">
          <ac:chgData name="David CRAVO" userId="ba75d8fe6eadcc5e" providerId="LiveId" clId="{FC976D47-49AC-41B6-B5F5-80E15325E9E0}" dt="2023-07-19T20:04:33.019" v="63" actId="478"/>
          <ac:spMkLst>
            <pc:docMk/>
            <pc:sldMk cId="991438220" sldId="258"/>
            <ac:spMk id="10" creationId="{CBF0FE16-F605-EFD9-9042-3354A2E9FD30}"/>
          </ac:spMkLst>
        </pc:spChg>
        <pc:spChg chg="add mod">
          <ac:chgData name="David CRAVO" userId="ba75d8fe6eadcc5e" providerId="LiveId" clId="{FC976D47-49AC-41B6-B5F5-80E15325E9E0}" dt="2023-07-19T20:13:10.597" v="140" actId="20577"/>
          <ac:spMkLst>
            <pc:docMk/>
            <pc:sldMk cId="991438220" sldId="258"/>
            <ac:spMk id="11" creationId="{8D316B63-4121-DBCB-724A-D228723CCEBC}"/>
          </ac:spMkLst>
        </pc:spChg>
        <pc:spChg chg="add mod">
          <ac:chgData name="David CRAVO" userId="ba75d8fe6eadcc5e" providerId="LiveId" clId="{FC976D47-49AC-41B6-B5F5-80E15325E9E0}" dt="2023-07-19T20:13:16.782" v="142" actId="20577"/>
          <ac:spMkLst>
            <pc:docMk/>
            <pc:sldMk cId="991438220" sldId="258"/>
            <ac:spMk id="12" creationId="{F88AC6B2-EBA0-0C0C-AC27-2F3A7AF70635}"/>
          </ac:spMkLst>
        </pc:spChg>
        <pc:spChg chg="mod">
          <ac:chgData name="David CRAVO" userId="ba75d8fe6eadcc5e" providerId="LiveId" clId="{FC976D47-49AC-41B6-B5F5-80E15325E9E0}" dt="2023-07-19T20:07:54.748" v="83" actId="207"/>
          <ac:spMkLst>
            <pc:docMk/>
            <pc:sldMk cId="991438220" sldId="258"/>
            <ac:spMk id="20" creationId="{4B234187-AA20-D1F0-224E-89D6CF0E80E1}"/>
          </ac:spMkLst>
        </pc:spChg>
        <pc:spChg chg="mod">
          <ac:chgData name="David CRAVO" userId="ba75d8fe6eadcc5e" providerId="LiveId" clId="{FC976D47-49AC-41B6-B5F5-80E15325E9E0}" dt="2023-07-19T20:11:34.532" v="114" actId="1076"/>
          <ac:spMkLst>
            <pc:docMk/>
            <pc:sldMk cId="991438220" sldId="258"/>
            <ac:spMk id="23" creationId="{3CC6A6D8-F6C7-D47E-A97B-F20556F96CDA}"/>
          </ac:spMkLst>
        </pc:spChg>
        <pc:spChg chg="mod">
          <ac:chgData name="David CRAVO" userId="ba75d8fe6eadcc5e" providerId="LiveId" clId="{FC976D47-49AC-41B6-B5F5-80E15325E9E0}" dt="2023-07-19T20:11:57.901" v="115" actId="1076"/>
          <ac:spMkLst>
            <pc:docMk/>
            <pc:sldMk cId="991438220" sldId="258"/>
            <ac:spMk id="24" creationId="{8A164738-B1CA-07BB-52C5-606C8B66E600}"/>
          </ac:spMkLst>
        </pc:spChg>
        <pc:spChg chg="add mod">
          <ac:chgData name="David CRAVO" userId="ba75d8fe6eadcc5e" providerId="LiveId" clId="{FC976D47-49AC-41B6-B5F5-80E15325E9E0}" dt="2023-07-19T20:11:09.391" v="109"/>
          <ac:spMkLst>
            <pc:docMk/>
            <pc:sldMk cId="991438220" sldId="258"/>
            <ac:spMk id="26" creationId="{A1ED68B9-9B02-C6A6-795A-50D117556973}"/>
          </ac:spMkLst>
        </pc:spChg>
        <pc:spChg chg="add mod">
          <ac:chgData name="David CRAVO" userId="ba75d8fe6eadcc5e" providerId="LiveId" clId="{FC976D47-49AC-41B6-B5F5-80E15325E9E0}" dt="2023-07-19T20:11:28.339" v="113" actId="1076"/>
          <ac:spMkLst>
            <pc:docMk/>
            <pc:sldMk cId="991438220" sldId="258"/>
            <ac:spMk id="27" creationId="{99555ED7-DC25-75ED-626F-72313E740E87}"/>
          </ac:spMkLst>
        </pc:spChg>
        <pc:spChg chg="add mod">
          <ac:chgData name="David CRAVO" userId="ba75d8fe6eadcc5e" providerId="LiveId" clId="{FC976D47-49AC-41B6-B5F5-80E15325E9E0}" dt="2023-07-19T20:11:21.909" v="112" actId="1076"/>
          <ac:spMkLst>
            <pc:docMk/>
            <pc:sldMk cId="991438220" sldId="258"/>
            <ac:spMk id="28" creationId="{5EC815C0-DCE6-5F27-3F0B-30A4DDE28932}"/>
          </ac:spMkLst>
        </pc:spChg>
        <pc:cxnChg chg="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14" creationId="{5FB3C4B5-B22F-C581-2ED3-053B65231F62}"/>
          </ac:cxnSpMkLst>
        </pc:cxnChg>
        <pc:cxnChg chg="add 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15" creationId="{74F64545-63E1-1593-E815-C41C6FE4539C}"/>
          </ac:cxnSpMkLst>
        </pc:cxnChg>
        <pc:cxnChg chg="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16" creationId="{6234E92F-A561-4CED-02D9-3DBB05BA7290}"/>
          </ac:cxnSpMkLst>
        </pc:cxnChg>
        <pc:cxnChg chg="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18" creationId="{F537C275-EE69-233A-F0B5-290AF637C35A}"/>
          </ac:cxnSpMkLst>
        </pc:cxnChg>
        <pc:cxnChg chg="add 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19" creationId="{4B78E69C-7175-C43F-98EF-39CC67A8B861}"/>
          </ac:cxnSpMkLst>
        </pc:cxnChg>
        <pc:cxnChg chg="add mod">
          <ac:chgData name="David CRAVO" userId="ba75d8fe6eadcc5e" providerId="LiveId" clId="{FC976D47-49AC-41B6-B5F5-80E15325E9E0}" dt="2023-07-19T20:30:23.310" v="211" actId="1582"/>
          <ac:cxnSpMkLst>
            <pc:docMk/>
            <pc:sldMk cId="991438220" sldId="258"/>
            <ac:cxnSpMk id="25" creationId="{DA6A501C-1F70-BC7B-D916-8DBB11FFEB8F}"/>
          </ac:cxnSpMkLst>
        </pc:cxnChg>
      </pc:sldChg>
      <pc:sldChg chg="addSp modSp new mod">
        <pc:chgData name="David CRAVO" userId="ba75d8fe6eadcc5e" providerId="LiveId" clId="{FC976D47-49AC-41B6-B5F5-80E15325E9E0}" dt="2023-07-19T20:28:20.856" v="210" actId="208"/>
        <pc:sldMkLst>
          <pc:docMk/>
          <pc:sldMk cId="2829809620" sldId="260"/>
        </pc:sldMkLst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2" creationId="{ECA2B811-7811-2F67-357B-673176043A00}"/>
          </ac:spMkLst>
        </pc:spChg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3" creationId="{07FA8C73-8B87-53DE-E9B9-A2872F22116D}"/>
          </ac:spMkLst>
        </pc:spChg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4" creationId="{F9003BE7-EB5B-BFB7-82F9-ECC25EFF90CA}"/>
          </ac:spMkLst>
        </pc:spChg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5" creationId="{9DFBD309-A93C-C0B7-2F87-C332AB5C980E}"/>
          </ac:spMkLst>
        </pc:spChg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6" creationId="{C4B53183-8D78-1C15-7E20-6C92F469EF37}"/>
          </ac:spMkLst>
        </pc:spChg>
        <pc:spChg chg="add mod">
          <ac:chgData name="David CRAVO" userId="ba75d8fe6eadcc5e" providerId="LiveId" clId="{FC976D47-49AC-41B6-B5F5-80E15325E9E0}" dt="2023-07-19T20:17:41.901" v="144"/>
          <ac:spMkLst>
            <pc:docMk/>
            <pc:sldMk cId="2829809620" sldId="260"/>
            <ac:spMk id="7" creationId="{7935C112-5988-6357-B5E2-C03FC3B35C04}"/>
          </ac:spMkLst>
        </pc:spChg>
        <pc:spChg chg="add mod">
          <ac:chgData name="David CRAVO" userId="ba75d8fe6eadcc5e" providerId="LiveId" clId="{FC976D47-49AC-41B6-B5F5-80E15325E9E0}" dt="2023-07-19T20:18:05" v="146" actId="1076"/>
          <ac:spMkLst>
            <pc:docMk/>
            <pc:sldMk cId="2829809620" sldId="260"/>
            <ac:spMk id="8" creationId="{07653A5A-CB82-77FD-B617-FDCD21625DE1}"/>
          </ac:spMkLst>
        </pc:spChg>
        <pc:spChg chg="add mod">
          <ac:chgData name="David CRAVO" userId="ba75d8fe6eadcc5e" providerId="LiveId" clId="{FC976D47-49AC-41B6-B5F5-80E15325E9E0}" dt="2023-07-19T20:18:05" v="146" actId="1076"/>
          <ac:spMkLst>
            <pc:docMk/>
            <pc:sldMk cId="2829809620" sldId="260"/>
            <ac:spMk id="9" creationId="{9D43C214-A3E4-8B64-979A-94D954136777}"/>
          </ac:spMkLst>
        </pc:spChg>
        <pc:spChg chg="add mod">
          <ac:chgData name="David CRAVO" userId="ba75d8fe6eadcc5e" providerId="LiveId" clId="{FC976D47-49AC-41B6-B5F5-80E15325E9E0}" dt="2023-07-19T20:18:32.333" v="151" actId="1076"/>
          <ac:spMkLst>
            <pc:docMk/>
            <pc:sldMk cId="2829809620" sldId="260"/>
            <ac:spMk id="10" creationId="{ECDB9E3A-BF0F-DE57-9052-40691C3FC99C}"/>
          </ac:spMkLst>
        </pc:spChg>
        <pc:spChg chg="add mod">
          <ac:chgData name="David CRAVO" userId="ba75d8fe6eadcc5e" providerId="LiveId" clId="{FC976D47-49AC-41B6-B5F5-80E15325E9E0}" dt="2023-07-19T20:18:45.703" v="152" actId="1076"/>
          <ac:spMkLst>
            <pc:docMk/>
            <pc:sldMk cId="2829809620" sldId="260"/>
            <ac:spMk id="11" creationId="{74DD0BBA-1A3F-DA96-C0D1-62847BAA6AB0}"/>
          </ac:spMkLst>
        </pc:spChg>
        <pc:spChg chg="add mod">
          <ac:chgData name="David CRAVO" userId="ba75d8fe6eadcc5e" providerId="LiveId" clId="{FC976D47-49AC-41B6-B5F5-80E15325E9E0}" dt="2023-07-19T20:18:15.354" v="149" actId="1076"/>
          <ac:spMkLst>
            <pc:docMk/>
            <pc:sldMk cId="2829809620" sldId="260"/>
            <ac:spMk id="12" creationId="{89CE6048-CEF2-104D-DD73-A02AC6CCDEE1}"/>
          </ac:spMkLst>
        </pc:spChg>
        <pc:spChg chg="add mod">
          <ac:chgData name="David CRAVO" userId="ba75d8fe6eadcc5e" providerId="LiveId" clId="{FC976D47-49AC-41B6-B5F5-80E15325E9E0}" dt="2023-07-19T20:18:15.354" v="149" actId="1076"/>
          <ac:spMkLst>
            <pc:docMk/>
            <pc:sldMk cId="2829809620" sldId="260"/>
            <ac:spMk id="13" creationId="{59CC8E33-F57A-5746-9EBB-14001950475E}"/>
          </ac:spMkLst>
        </pc:spChg>
        <pc:spChg chg="add mod">
          <ac:chgData name="David CRAVO" userId="ba75d8fe6eadcc5e" providerId="LiveId" clId="{FC976D47-49AC-41B6-B5F5-80E15325E9E0}" dt="2023-07-19T20:19:21.590" v="156" actId="207"/>
          <ac:spMkLst>
            <pc:docMk/>
            <pc:sldMk cId="2829809620" sldId="260"/>
            <ac:spMk id="14" creationId="{50CE4EEB-D4C7-A62C-CEF9-D4C52B9C2B85}"/>
          </ac:spMkLst>
        </pc:spChg>
        <pc:spChg chg="add mod">
          <ac:chgData name="David CRAVO" userId="ba75d8fe6eadcc5e" providerId="LiveId" clId="{FC976D47-49AC-41B6-B5F5-80E15325E9E0}" dt="2023-07-19T20:19:59.078" v="168" actId="1076"/>
          <ac:spMkLst>
            <pc:docMk/>
            <pc:sldMk cId="2829809620" sldId="260"/>
            <ac:spMk id="15" creationId="{7D2A617B-9997-E2A2-9548-F9792986F843}"/>
          </ac:spMkLst>
        </pc:spChg>
        <pc:cxnChg chg="add mod">
          <ac:chgData name="David CRAVO" userId="ba75d8fe6eadcc5e" providerId="LiveId" clId="{FC976D47-49AC-41B6-B5F5-80E15325E9E0}" dt="2023-07-19T20:27:12.169" v="204" actId="1076"/>
          <ac:cxnSpMkLst>
            <pc:docMk/>
            <pc:sldMk cId="2829809620" sldId="260"/>
            <ac:cxnSpMk id="17" creationId="{E7F5791B-D9CA-1C4F-6A67-CFBDDDD5B78B}"/>
          </ac:cxnSpMkLst>
        </pc:cxnChg>
        <pc:cxnChg chg="add mod">
          <ac:chgData name="David CRAVO" userId="ba75d8fe6eadcc5e" providerId="LiveId" clId="{FC976D47-49AC-41B6-B5F5-80E15325E9E0}" dt="2023-07-19T20:27:37.408" v="207" actId="1076"/>
          <ac:cxnSpMkLst>
            <pc:docMk/>
            <pc:sldMk cId="2829809620" sldId="260"/>
            <ac:cxnSpMk id="19" creationId="{33E69925-DF4F-1591-F435-BBDDF6DC30FC}"/>
          </ac:cxnSpMkLst>
        </pc:cxnChg>
        <pc:cxnChg chg="add mod">
          <ac:chgData name="David CRAVO" userId="ba75d8fe6eadcc5e" providerId="LiveId" clId="{FC976D47-49AC-41B6-B5F5-80E15325E9E0}" dt="2023-07-19T20:27:40.863" v="208" actId="1076"/>
          <ac:cxnSpMkLst>
            <pc:docMk/>
            <pc:sldMk cId="2829809620" sldId="260"/>
            <ac:cxnSpMk id="20" creationId="{EA77C0D7-5D51-ED09-F7EF-C6C39D30844E}"/>
          </ac:cxnSpMkLst>
        </pc:cxnChg>
        <pc:cxnChg chg="add mod">
          <ac:chgData name="David CRAVO" userId="ba75d8fe6eadcc5e" providerId="LiveId" clId="{FC976D47-49AC-41B6-B5F5-80E15325E9E0}" dt="2023-07-19T20:26:51.545" v="201" actId="1582"/>
          <ac:cxnSpMkLst>
            <pc:docMk/>
            <pc:sldMk cId="2829809620" sldId="260"/>
            <ac:cxnSpMk id="22" creationId="{10E20EB0-4BDC-B93B-9704-5953B70DB856}"/>
          </ac:cxnSpMkLst>
        </pc:cxnChg>
        <pc:cxnChg chg="add mod">
          <ac:chgData name="David CRAVO" userId="ba75d8fe6eadcc5e" providerId="LiveId" clId="{FC976D47-49AC-41B6-B5F5-80E15325E9E0}" dt="2023-07-19T20:26:51.545" v="201" actId="1582"/>
          <ac:cxnSpMkLst>
            <pc:docMk/>
            <pc:sldMk cId="2829809620" sldId="260"/>
            <ac:cxnSpMk id="23" creationId="{FA5D82C4-E330-535A-4489-36C811090EA1}"/>
          </ac:cxnSpMkLst>
        </pc:cxnChg>
        <pc:cxnChg chg="add mod">
          <ac:chgData name="David CRAVO" userId="ba75d8fe6eadcc5e" providerId="LiveId" clId="{FC976D47-49AC-41B6-B5F5-80E15325E9E0}" dt="2023-07-19T20:26:51.545" v="201" actId="1582"/>
          <ac:cxnSpMkLst>
            <pc:docMk/>
            <pc:sldMk cId="2829809620" sldId="260"/>
            <ac:cxnSpMk id="24" creationId="{9AE41D17-4A65-772D-0680-0E7190FD3706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25" creationId="{D40282ED-3483-344E-6879-B8DF1387BFF2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26" creationId="{57C6046A-E1BB-7C97-ADC3-FB9AE52D4894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27" creationId="{2853392C-BE49-03BB-8532-DE8952DBACC5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28" creationId="{0AD262FD-8E6F-9B4B-CF7F-AA9B85456120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29" creationId="{8374D0E0-9450-3D94-D574-4DBA24A74B0A}"/>
          </ac:cxnSpMkLst>
        </pc:cxnChg>
        <pc:cxnChg chg="add mod">
          <ac:chgData name="David CRAVO" userId="ba75d8fe6eadcc5e" providerId="LiveId" clId="{FC976D47-49AC-41B6-B5F5-80E15325E9E0}" dt="2023-07-19T20:28:20.856" v="210" actId="208"/>
          <ac:cxnSpMkLst>
            <pc:docMk/>
            <pc:sldMk cId="2829809620" sldId="260"/>
            <ac:cxnSpMk id="30" creationId="{F5C21D5C-BE2E-7091-76E4-DC4780746CB8}"/>
          </ac:cxnSpMkLst>
        </pc:cxnChg>
      </pc:sldChg>
      <pc:sldChg chg="addSp delSp modSp new mod">
        <pc:chgData name="David CRAVO" userId="ba75d8fe6eadcc5e" providerId="LiveId" clId="{FC976D47-49AC-41B6-B5F5-80E15325E9E0}" dt="2023-07-20T05:47:47.425" v="398" actId="1076"/>
        <pc:sldMkLst>
          <pc:docMk/>
          <pc:sldMk cId="791280490" sldId="261"/>
        </pc:sldMkLst>
        <pc:spChg chg="add mod">
          <ac:chgData name="David CRAVO" userId="ba75d8fe6eadcc5e" providerId="LiveId" clId="{FC976D47-49AC-41B6-B5F5-80E15325E9E0}" dt="2023-07-20T04:47:21.263" v="221" actId="1076"/>
          <ac:spMkLst>
            <pc:docMk/>
            <pc:sldMk cId="791280490" sldId="261"/>
            <ac:spMk id="2" creationId="{A102DA76-BEA8-F808-40C7-8BEEDFE67066}"/>
          </ac:spMkLst>
        </pc:spChg>
        <pc:spChg chg="add mod">
          <ac:chgData name="David CRAVO" userId="ba75d8fe6eadcc5e" providerId="LiveId" clId="{FC976D47-49AC-41B6-B5F5-80E15325E9E0}" dt="2023-07-20T05:47:47.425" v="398" actId="1076"/>
          <ac:spMkLst>
            <pc:docMk/>
            <pc:sldMk cId="791280490" sldId="261"/>
            <ac:spMk id="3" creationId="{EB9CC2DE-5AEF-A25E-94BC-674F4ECFB97B}"/>
          </ac:spMkLst>
        </pc:spChg>
        <pc:spChg chg="add del mod">
          <ac:chgData name="David CRAVO" userId="ba75d8fe6eadcc5e" providerId="LiveId" clId="{FC976D47-49AC-41B6-B5F5-80E15325E9E0}" dt="2023-07-20T04:46:32.472" v="216" actId="478"/>
          <ac:spMkLst>
            <pc:docMk/>
            <pc:sldMk cId="791280490" sldId="261"/>
            <ac:spMk id="4" creationId="{BE103DCC-59DB-CBEE-010D-856FA683F0C6}"/>
          </ac:spMkLst>
        </pc:spChg>
        <pc:spChg chg="add del mod">
          <ac:chgData name="David CRAVO" userId="ba75d8fe6eadcc5e" providerId="LiveId" clId="{FC976D47-49AC-41B6-B5F5-80E15325E9E0}" dt="2023-07-20T04:46:32.472" v="216" actId="478"/>
          <ac:spMkLst>
            <pc:docMk/>
            <pc:sldMk cId="791280490" sldId="261"/>
            <ac:spMk id="5" creationId="{2C7D0B9E-2CF1-EE2B-9FC0-4AE1F152376C}"/>
          </ac:spMkLst>
        </pc:spChg>
        <pc:spChg chg="add del mod">
          <ac:chgData name="David CRAVO" userId="ba75d8fe6eadcc5e" providerId="LiveId" clId="{FC976D47-49AC-41B6-B5F5-80E15325E9E0}" dt="2023-07-20T04:46:32.472" v="216" actId="478"/>
          <ac:spMkLst>
            <pc:docMk/>
            <pc:sldMk cId="791280490" sldId="261"/>
            <ac:spMk id="6" creationId="{C7FA8F0A-01B4-9AEB-7ECA-00427AD85B2F}"/>
          </ac:spMkLst>
        </pc:spChg>
        <pc:spChg chg="add del mod">
          <ac:chgData name="David CRAVO" userId="ba75d8fe6eadcc5e" providerId="LiveId" clId="{FC976D47-49AC-41B6-B5F5-80E15325E9E0}" dt="2023-07-20T04:46:32.472" v="216" actId="478"/>
          <ac:spMkLst>
            <pc:docMk/>
            <pc:sldMk cId="791280490" sldId="261"/>
            <ac:spMk id="7" creationId="{864DB145-26AA-166A-A644-52806D5A762D}"/>
          </ac:spMkLst>
        </pc:spChg>
        <pc:spChg chg="add mod">
          <ac:chgData name="David CRAVO" userId="ba75d8fe6eadcc5e" providerId="LiveId" clId="{FC976D47-49AC-41B6-B5F5-80E15325E9E0}" dt="2023-07-20T05:45:01.605" v="382" actId="14100"/>
          <ac:spMkLst>
            <pc:docMk/>
            <pc:sldMk cId="791280490" sldId="261"/>
            <ac:spMk id="8" creationId="{2C5DC5BA-D83C-41FC-C9BD-012B0AABC0DA}"/>
          </ac:spMkLst>
        </pc:spChg>
        <pc:spChg chg="add mod">
          <ac:chgData name="David CRAVO" userId="ba75d8fe6eadcc5e" providerId="LiveId" clId="{FC976D47-49AC-41B6-B5F5-80E15325E9E0}" dt="2023-07-20T05:45:10.443" v="383" actId="1076"/>
          <ac:spMkLst>
            <pc:docMk/>
            <pc:sldMk cId="791280490" sldId="261"/>
            <ac:spMk id="9" creationId="{638AF62A-25FF-5419-754E-C8B4A759C7AB}"/>
          </ac:spMkLst>
        </pc:spChg>
        <pc:spChg chg="add del mod">
          <ac:chgData name="David CRAVO" userId="ba75d8fe6eadcc5e" providerId="LiveId" clId="{FC976D47-49AC-41B6-B5F5-80E15325E9E0}" dt="2023-07-20T04:50:07.418" v="236" actId="478"/>
          <ac:spMkLst>
            <pc:docMk/>
            <pc:sldMk cId="791280490" sldId="261"/>
            <ac:spMk id="10" creationId="{40BFCF4A-7E15-3864-2FAD-950C6153A5C6}"/>
          </ac:spMkLst>
        </pc:spChg>
        <pc:spChg chg="add del mod">
          <ac:chgData name="David CRAVO" userId="ba75d8fe6eadcc5e" providerId="LiveId" clId="{FC976D47-49AC-41B6-B5F5-80E15325E9E0}" dt="2023-07-20T04:50:07.418" v="236" actId="478"/>
          <ac:spMkLst>
            <pc:docMk/>
            <pc:sldMk cId="791280490" sldId="261"/>
            <ac:spMk id="11" creationId="{9307E71F-5A22-57C2-C8A4-752BDAD5D0C2}"/>
          </ac:spMkLst>
        </pc:spChg>
        <pc:spChg chg="add del mod">
          <ac:chgData name="David CRAVO" userId="ba75d8fe6eadcc5e" providerId="LiveId" clId="{FC976D47-49AC-41B6-B5F5-80E15325E9E0}" dt="2023-07-20T04:50:07.418" v="236" actId="478"/>
          <ac:spMkLst>
            <pc:docMk/>
            <pc:sldMk cId="791280490" sldId="261"/>
            <ac:spMk id="12" creationId="{D1FC054B-EB4C-E1B1-4470-CA80A4ECCCDE}"/>
          </ac:spMkLst>
        </pc:spChg>
        <pc:spChg chg="add del mod">
          <ac:chgData name="David CRAVO" userId="ba75d8fe6eadcc5e" providerId="LiveId" clId="{FC976D47-49AC-41B6-B5F5-80E15325E9E0}" dt="2023-07-20T04:50:07.418" v="236" actId="478"/>
          <ac:spMkLst>
            <pc:docMk/>
            <pc:sldMk cId="791280490" sldId="261"/>
            <ac:spMk id="13" creationId="{A03B4BA1-92C7-9B17-8A7E-A7C1F1AABC6C}"/>
          </ac:spMkLst>
        </pc:spChg>
        <pc:spChg chg="add del mod">
          <ac:chgData name="David CRAVO" userId="ba75d8fe6eadcc5e" providerId="LiveId" clId="{FC976D47-49AC-41B6-B5F5-80E15325E9E0}" dt="2023-07-20T05:04:47.828" v="335" actId="1076"/>
          <ac:spMkLst>
            <pc:docMk/>
            <pc:sldMk cId="791280490" sldId="261"/>
            <ac:spMk id="14" creationId="{361A22E7-0E9B-063D-7415-8C50CA1C8F61}"/>
          </ac:spMkLst>
        </pc:spChg>
        <pc:spChg chg="add mod">
          <ac:chgData name="David CRAVO" userId="ba75d8fe6eadcc5e" providerId="LiveId" clId="{FC976D47-49AC-41B6-B5F5-80E15325E9E0}" dt="2023-07-20T05:43:44.588" v="378" actId="114"/>
          <ac:spMkLst>
            <pc:docMk/>
            <pc:sldMk cId="791280490" sldId="261"/>
            <ac:spMk id="15" creationId="{723E404B-8FE0-E116-00F2-F37A2D54E32E}"/>
          </ac:spMkLst>
        </pc:spChg>
        <pc:spChg chg="add mod">
          <ac:chgData name="David CRAVO" userId="ba75d8fe6eadcc5e" providerId="LiveId" clId="{FC976D47-49AC-41B6-B5F5-80E15325E9E0}" dt="2023-07-20T04:47:13.019" v="220" actId="1076"/>
          <ac:spMkLst>
            <pc:docMk/>
            <pc:sldMk cId="791280490" sldId="261"/>
            <ac:spMk id="28" creationId="{C496953A-FF81-E902-E3D3-297CC32E4024}"/>
          </ac:spMkLst>
        </pc:spChg>
        <pc:spChg chg="add mod">
          <ac:chgData name="David CRAVO" userId="ba75d8fe6eadcc5e" providerId="LiveId" clId="{FC976D47-49AC-41B6-B5F5-80E15325E9E0}" dt="2023-07-20T05:47:38.147" v="397" actId="1076"/>
          <ac:spMkLst>
            <pc:docMk/>
            <pc:sldMk cId="791280490" sldId="261"/>
            <ac:spMk id="29" creationId="{B2D9FA1A-50CA-1DC2-82CE-D0ABB1FE5A62}"/>
          </ac:spMkLst>
        </pc:spChg>
        <pc:spChg chg="add mod">
          <ac:chgData name="David CRAVO" userId="ba75d8fe6eadcc5e" providerId="LiveId" clId="{FC976D47-49AC-41B6-B5F5-80E15325E9E0}" dt="2023-07-20T05:47:24.775" v="395" actId="1076"/>
          <ac:spMkLst>
            <pc:docMk/>
            <pc:sldMk cId="791280490" sldId="261"/>
            <ac:spMk id="30" creationId="{093D1E1F-5E09-EBE8-09A6-77C7A9D1F7C3}"/>
          </ac:spMkLst>
        </pc:spChg>
        <pc:spChg chg="add mod">
          <ac:chgData name="David CRAVO" userId="ba75d8fe6eadcc5e" providerId="LiveId" clId="{FC976D47-49AC-41B6-B5F5-80E15325E9E0}" dt="2023-07-20T05:47:24.775" v="395" actId="1076"/>
          <ac:spMkLst>
            <pc:docMk/>
            <pc:sldMk cId="791280490" sldId="261"/>
            <ac:spMk id="31" creationId="{1070B2A8-5B19-1D45-6263-0F514CE919D4}"/>
          </ac:spMkLst>
        </pc:spChg>
        <pc:spChg chg="add del mod">
          <ac:chgData name="David CRAVO" userId="ba75d8fe6eadcc5e" providerId="LiveId" clId="{FC976D47-49AC-41B6-B5F5-80E15325E9E0}" dt="2023-07-20T05:45:28.412" v="385" actId="478"/>
          <ac:spMkLst>
            <pc:docMk/>
            <pc:sldMk cId="791280490" sldId="261"/>
            <ac:spMk id="33" creationId="{65B6742F-43CC-B336-629B-E1BCE1AD296D}"/>
          </ac:spMkLst>
        </pc:spChg>
        <pc:spChg chg="add del mod">
          <ac:chgData name="David CRAVO" userId="ba75d8fe6eadcc5e" providerId="LiveId" clId="{FC976D47-49AC-41B6-B5F5-80E15325E9E0}" dt="2023-07-20T05:45:28.412" v="385" actId="478"/>
          <ac:spMkLst>
            <pc:docMk/>
            <pc:sldMk cId="791280490" sldId="261"/>
            <ac:spMk id="34" creationId="{9D437F9B-E29B-0520-8535-E301EAF10AEE}"/>
          </ac:spMkLst>
        </pc:spChg>
        <pc:spChg chg="add del mod">
          <ac:chgData name="David CRAVO" userId="ba75d8fe6eadcc5e" providerId="LiveId" clId="{FC976D47-49AC-41B6-B5F5-80E15325E9E0}" dt="2023-07-20T05:45:30.842" v="386" actId="478"/>
          <ac:spMkLst>
            <pc:docMk/>
            <pc:sldMk cId="791280490" sldId="261"/>
            <ac:spMk id="35" creationId="{F32554E6-4A83-5E96-8D2F-B587805A24D7}"/>
          </ac:spMkLst>
        </pc:spChg>
        <pc:spChg chg="add del mod">
          <ac:chgData name="David CRAVO" userId="ba75d8fe6eadcc5e" providerId="LiveId" clId="{FC976D47-49AC-41B6-B5F5-80E15325E9E0}" dt="2023-07-20T05:45:30.842" v="386" actId="478"/>
          <ac:spMkLst>
            <pc:docMk/>
            <pc:sldMk cId="791280490" sldId="261"/>
            <ac:spMk id="36" creationId="{08D17236-A590-5448-7C26-3422943AA8F1}"/>
          </ac:spMkLst>
        </pc:spChg>
        <pc:spChg chg="add mod">
          <ac:chgData name="David CRAVO" userId="ba75d8fe6eadcc5e" providerId="LiveId" clId="{FC976D47-49AC-41B6-B5F5-80E15325E9E0}" dt="2023-07-20T04:54:58.751" v="315" actId="1076"/>
          <ac:spMkLst>
            <pc:docMk/>
            <pc:sldMk cId="791280490" sldId="261"/>
            <ac:spMk id="38" creationId="{5FF4698C-2C4E-86FE-A9CC-ABFD232C4932}"/>
          </ac:spMkLst>
        </pc:spChg>
        <pc:spChg chg="add mod">
          <ac:chgData name="David CRAVO" userId="ba75d8fe6eadcc5e" providerId="LiveId" clId="{FC976D47-49AC-41B6-B5F5-80E15325E9E0}" dt="2023-07-20T05:43:49.471" v="379" actId="114"/>
          <ac:spMkLst>
            <pc:docMk/>
            <pc:sldMk cId="791280490" sldId="261"/>
            <ac:spMk id="39" creationId="{79CC0248-A3AE-D40D-C7ED-7499004398AC}"/>
          </ac:spMkLst>
        </pc:spChg>
        <pc:spChg chg="add mod">
          <ac:chgData name="David CRAVO" userId="ba75d8fe6eadcc5e" providerId="LiveId" clId="{FC976D47-49AC-41B6-B5F5-80E15325E9E0}" dt="2023-07-20T05:45:46.665" v="387" actId="1076"/>
          <ac:spMkLst>
            <pc:docMk/>
            <pc:sldMk cId="791280490" sldId="261"/>
            <ac:spMk id="46" creationId="{1B2057F0-84BC-48BA-C2C2-10E99ADE2159}"/>
          </ac:spMkLst>
        </pc:spChg>
        <pc:spChg chg="add mod">
          <ac:chgData name="David CRAVO" userId="ba75d8fe6eadcc5e" providerId="LiveId" clId="{FC976D47-49AC-41B6-B5F5-80E15325E9E0}" dt="2023-07-20T05:45:56.068" v="388" actId="1076"/>
          <ac:spMkLst>
            <pc:docMk/>
            <pc:sldMk cId="791280490" sldId="261"/>
            <ac:spMk id="47" creationId="{6ED59749-63AE-5704-ADA9-5B72886705ED}"/>
          </ac:spMkLst>
        </pc:spChg>
        <pc:spChg chg="add mod">
          <ac:chgData name="David CRAVO" userId="ba75d8fe6eadcc5e" providerId="LiveId" clId="{FC976D47-49AC-41B6-B5F5-80E15325E9E0}" dt="2023-07-20T05:46:24.419" v="390" actId="1076"/>
          <ac:spMkLst>
            <pc:docMk/>
            <pc:sldMk cId="791280490" sldId="261"/>
            <ac:spMk id="48" creationId="{219F73A5-A538-407A-8575-DD26FEFFA7DF}"/>
          </ac:spMkLst>
        </pc:spChg>
        <pc:spChg chg="add mod">
          <ac:chgData name="David CRAVO" userId="ba75d8fe6eadcc5e" providerId="LiveId" clId="{FC976D47-49AC-41B6-B5F5-80E15325E9E0}" dt="2023-07-20T05:46:24.419" v="390" actId="1076"/>
          <ac:spMkLst>
            <pc:docMk/>
            <pc:sldMk cId="791280490" sldId="261"/>
            <ac:spMk id="49" creationId="{9EB88422-5EF0-0412-2BE9-3D97F9D99F2E}"/>
          </ac:spMkLst>
        </pc:spChg>
        <pc:cxnChg chg="add mod">
          <ac:chgData name="David CRAVO" userId="ba75d8fe6eadcc5e" providerId="LiveId" clId="{FC976D47-49AC-41B6-B5F5-80E15325E9E0}" dt="2023-07-20T04:48:30.923" v="226" actId="1076"/>
          <ac:cxnSpMkLst>
            <pc:docMk/>
            <pc:sldMk cId="791280490" sldId="261"/>
            <ac:cxnSpMk id="16" creationId="{ECBF7B11-D9CA-77F0-6419-305FD38FEFD9}"/>
          </ac:cxnSpMkLst>
        </pc:cxnChg>
        <pc:cxnChg chg="add mod">
          <ac:chgData name="David CRAVO" userId="ba75d8fe6eadcc5e" providerId="LiveId" clId="{FC976D47-49AC-41B6-B5F5-80E15325E9E0}" dt="2023-07-20T04:48:58.094" v="228" actId="1076"/>
          <ac:cxnSpMkLst>
            <pc:docMk/>
            <pc:sldMk cId="791280490" sldId="261"/>
            <ac:cxnSpMk id="17" creationId="{E42E2DE9-7E6E-2F1C-2C76-D5471729CAA5}"/>
          </ac:cxnSpMkLst>
        </pc:cxnChg>
        <pc:cxnChg chg="add mod">
          <ac:chgData name="David CRAVO" userId="ba75d8fe6eadcc5e" providerId="LiveId" clId="{FC976D47-49AC-41B6-B5F5-80E15325E9E0}" dt="2023-07-20T04:49:08.057" v="229" actId="1076"/>
          <ac:cxnSpMkLst>
            <pc:docMk/>
            <pc:sldMk cId="791280490" sldId="261"/>
            <ac:cxnSpMk id="18" creationId="{DD726777-51C8-A72F-D011-A8AB121FB2ED}"/>
          </ac:cxnSpMkLst>
        </pc:cxnChg>
        <pc:cxnChg chg="add mod">
          <ac:chgData name="David CRAVO" userId="ba75d8fe6eadcc5e" providerId="LiveId" clId="{FC976D47-49AC-41B6-B5F5-80E15325E9E0}" dt="2023-07-20T05:45:01.605" v="382" actId="14100"/>
          <ac:cxnSpMkLst>
            <pc:docMk/>
            <pc:sldMk cId="791280490" sldId="261"/>
            <ac:cxnSpMk id="19" creationId="{DAA46DFF-E93E-C986-310D-457A36313FA8}"/>
          </ac:cxnSpMkLst>
        </pc:cxnChg>
        <pc:cxnChg chg="add mod">
          <ac:chgData name="David CRAVO" userId="ba75d8fe6eadcc5e" providerId="LiveId" clId="{FC976D47-49AC-41B6-B5F5-80E15325E9E0}" dt="2023-07-20T04:51:04.115" v="243" actId="1076"/>
          <ac:cxnSpMkLst>
            <pc:docMk/>
            <pc:sldMk cId="791280490" sldId="261"/>
            <ac:cxnSpMk id="20" creationId="{7A4A5FA6-69DD-7E27-A117-99B9E285A7E9}"/>
          </ac:cxnSpMkLst>
        </pc:cxnChg>
        <pc:cxnChg chg="add mod">
          <ac:chgData name="David CRAVO" userId="ba75d8fe6eadcc5e" providerId="LiveId" clId="{FC976D47-49AC-41B6-B5F5-80E15325E9E0}" dt="2023-07-20T04:50:57.891" v="242" actId="1076"/>
          <ac:cxnSpMkLst>
            <pc:docMk/>
            <pc:sldMk cId="791280490" sldId="261"/>
            <ac:cxnSpMk id="21" creationId="{B898A5E8-CD25-8F17-D2C5-A01C612C4F6F}"/>
          </ac:cxnSpMkLst>
        </pc:cxnChg>
        <pc:cxnChg chg="add mod">
          <ac:chgData name="David CRAVO" userId="ba75d8fe6eadcc5e" providerId="LiveId" clId="{FC976D47-49AC-41B6-B5F5-80E15325E9E0}" dt="2023-07-20T04:56:36.974" v="322" actId="208"/>
          <ac:cxnSpMkLst>
            <pc:docMk/>
            <pc:sldMk cId="791280490" sldId="261"/>
            <ac:cxnSpMk id="22" creationId="{9723FBA4-FA45-DA24-6CF6-5F08681042FE}"/>
          </ac:cxnSpMkLst>
        </pc:cxnChg>
        <pc:cxnChg chg="add mod">
          <ac:chgData name="David CRAVO" userId="ba75d8fe6eadcc5e" providerId="LiveId" clId="{FC976D47-49AC-41B6-B5F5-80E15325E9E0}" dt="2023-07-20T04:56:36.974" v="322" actId="208"/>
          <ac:cxnSpMkLst>
            <pc:docMk/>
            <pc:sldMk cId="791280490" sldId="261"/>
            <ac:cxnSpMk id="23" creationId="{8991BCEA-9E6E-22F0-3A3A-486FB1072C6A}"/>
          </ac:cxnSpMkLst>
        </pc:cxnChg>
        <pc:cxnChg chg="add mod">
          <ac:chgData name="David CRAVO" userId="ba75d8fe6eadcc5e" providerId="LiveId" clId="{FC976D47-49AC-41B6-B5F5-80E15325E9E0}" dt="2023-07-20T04:56:22.851" v="321" actId="208"/>
          <ac:cxnSpMkLst>
            <pc:docMk/>
            <pc:sldMk cId="791280490" sldId="261"/>
            <ac:cxnSpMk id="24" creationId="{E58E7343-008E-BA0B-13B7-C2C77E015444}"/>
          </ac:cxnSpMkLst>
        </pc:cxnChg>
        <pc:cxnChg chg="add mod">
          <ac:chgData name="David CRAVO" userId="ba75d8fe6eadcc5e" providerId="LiveId" clId="{FC976D47-49AC-41B6-B5F5-80E15325E9E0}" dt="2023-07-20T04:57:13.984" v="323" actId="208"/>
          <ac:cxnSpMkLst>
            <pc:docMk/>
            <pc:sldMk cId="791280490" sldId="261"/>
            <ac:cxnSpMk id="25" creationId="{728F5C3E-8441-7DEB-8E2C-735498385B72}"/>
          </ac:cxnSpMkLst>
        </pc:cxnChg>
        <pc:cxnChg chg="add mod">
          <ac:chgData name="David CRAVO" userId="ba75d8fe6eadcc5e" providerId="LiveId" clId="{FC976D47-49AC-41B6-B5F5-80E15325E9E0}" dt="2023-07-20T04:57:13.984" v="323" actId="208"/>
          <ac:cxnSpMkLst>
            <pc:docMk/>
            <pc:sldMk cId="791280490" sldId="261"/>
            <ac:cxnSpMk id="26" creationId="{8DADFB82-F48F-501D-A060-6DB3FEBBC9A7}"/>
          </ac:cxnSpMkLst>
        </pc:cxnChg>
        <pc:cxnChg chg="add mod">
          <ac:chgData name="David CRAVO" userId="ba75d8fe6eadcc5e" providerId="LiveId" clId="{FC976D47-49AC-41B6-B5F5-80E15325E9E0}" dt="2023-07-20T04:57:13.984" v="323" actId="208"/>
          <ac:cxnSpMkLst>
            <pc:docMk/>
            <pc:sldMk cId="791280490" sldId="261"/>
            <ac:cxnSpMk id="27" creationId="{3A5015FC-812B-81E3-CA37-CC0CA7908E71}"/>
          </ac:cxnSpMkLst>
        </pc:cxnChg>
        <pc:cxnChg chg="add mod">
          <ac:chgData name="David CRAVO" userId="ba75d8fe6eadcc5e" providerId="LiveId" clId="{FC976D47-49AC-41B6-B5F5-80E15325E9E0}" dt="2023-07-20T04:58:57.484" v="329" actId="1076"/>
          <ac:cxnSpMkLst>
            <pc:docMk/>
            <pc:sldMk cId="791280490" sldId="261"/>
            <ac:cxnSpMk id="42" creationId="{E896A090-2C48-7134-EB5C-BD235C4C27D4}"/>
          </ac:cxnSpMkLst>
        </pc:cxnChg>
        <pc:cxnChg chg="add mod">
          <ac:chgData name="David CRAVO" userId="ba75d8fe6eadcc5e" providerId="LiveId" clId="{FC976D47-49AC-41B6-B5F5-80E15325E9E0}" dt="2023-07-20T04:59:08.332" v="331" actId="208"/>
          <ac:cxnSpMkLst>
            <pc:docMk/>
            <pc:sldMk cId="791280490" sldId="261"/>
            <ac:cxnSpMk id="44" creationId="{5BB0CDE2-730D-21B1-6196-BE456D5E25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3A3BC7-19E1-48B7-9886-B215976E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F49D5-A974-970C-814B-83B1E22A7804}"/>
              </a:ext>
            </a:extLst>
          </p:cNvPr>
          <p:cNvSpPr/>
          <p:nvPr/>
        </p:nvSpPr>
        <p:spPr>
          <a:xfrm>
            <a:off x="8548255" y="2701636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28ED7-1627-A072-0893-6EE9F8332AD7}"/>
              </a:ext>
            </a:extLst>
          </p:cNvPr>
          <p:cNvSpPr txBox="1"/>
          <p:nvPr/>
        </p:nvSpPr>
        <p:spPr>
          <a:xfrm>
            <a:off x="8732657" y="2952430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CC279-BCE0-5BE1-C62D-C8EE18066C7A}"/>
              </a:ext>
            </a:extLst>
          </p:cNvPr>
          <p:cNvSpPr/>
          <p:nvPr/>
        </p:nvSpPr>
        <p:spPr>
          <a:xfrm>
            <a:off x="955964" y="699883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4996EA-B60A-E71D-2CA0-559AC16AB894}"/>
              </a:ext>
            </a:extLst>
          </p:cNvPr>
          <p:cNvSpPr txBox="1"/>
          <p:nvPr/>
        </p:nvSpPr>
        <p:spPr>
          <a:xfrm>
            <a:off x="1094509" y="917045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64053-97EE-B258-7E98-6803E85AA713}"/>
              </a:ext>
            </a:extLst>
          </p:cNvPr>
          <p:cNvSpPr/>
          <p:nvPr/>
        </p:nvSpPr>
        <p:spPr>
          <a:xfrm>
            <a:off x="955964" y="2701636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40D5-3D2D-0B96-F150-C7266CF8948C}"/>
              </a:ext>
            </a:extLst>
          </p:cNvPr>
          <p:cNvSpPr/>
          <p:nvPr/>
        </p:nvSpPr>
        <p:spPr>
          <a:xfrm>
            <a:off x="955964" y="456261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B3C4B5-B22F-C581-2ED3-053B65231F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3745" y="1240211"/>
            <a:ext cx="4904509" cy="175952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34E92F-A561-4CED-02D9-3DBB05BA7290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3643745" y="3241964"/>
            <a:ext cx="490451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37C275-EE69-233A-F0B5-290AF637C35A}"/>
              </a:ext>
            </a:extLst>
          </p:cNvPr>
          <p:cNvCxnSpPr>
            <a:stCxn id="9" idx="3"/>
          </p:cNvCxnSpPr>
          <p:nvPr/>
        </p:nvCxnSpPr>
        <p:spPr>
          <a:xfrm flipV="1">
            <a:off x="3643745" y="3429000"/>
            <a:ext cx="4904510" cy="16739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B234187-AA20-D1F0-224E-89D6CF0E80E1}"/>
              </a:ext>
            </a:extLst>
          </p:cNvPr>
          <p:cNvSpPr txBox="1"/>
          <p:nvPr/>
        </p:nvSpPr>
        <p:spPr>
          <a:xfrm>
            <a:off x="5140035" y="1378710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J’observe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C6A6D8-F6C7-D47E-A97B-F20556F96CDA}"/>
              </a:ext>
            </a:extLst>
          </p:cNvPr>
          <p:cNvSpPr txBox="1"/>
          <p:nvPr/>
        </p:nvSpPr>
        <p:spPr>
          <a:xfrm>
            <a:off x="5150572" y="2906264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J’observe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164738-B1CA-07BB-52C5-606C8B66E600}"/>
              </a:ext>
            </a:extLst>
          </p:cNvPr>
          <p:cNvSpPr txBox="1"/>
          <p:nvPr/>
        </p:nvSpPr>
        <p:spPr>
          <a:xfrm>
            <a:off x="5150572" y="3973294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J’observe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16B63-4121-DBCB-724A-D228723CCEBC}"/>
              </a:ext>
            </a:extLst>
          </p:cNvPr>
          <p:cNvSpPr txBox="1"/>
          <p:nvPr/>
        </p:nvSpPr>
        <p:spPr>
          <a:xfrm>
            <a:off x="1094509" y="2925724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8AC6B2-EBA0-0C0C-AC27-2F3A7AF70635}"/>
              </a:ext>
            </a:extLst>
          </p:cNvPr>
          <p:cNvSpPr txBox="1"/>
          <p:nvPr/>
        </p:nvSpPr>
        <p:spPr>
          <a:xfrm>
            <a:off x="1094509" y="4779771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4F64545-63E1-1593-E815-C41C6FE4539C}"/>
              </a:ext>
            </a:extLst>
          </p:cNvPr>
          <p:cNvCxnSpPr/>
          <p:nvPr/>
        </p:nvCxnSpPr>
        <p:spPr>
          <a:xfrm flipH="1" flipV="1">
            <a:off x="3643745" y="1378710"/>
            <a:ext cx="4904509" cy="1712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B78E69C-7175-C43F-98EF-39CC67A8B861}"/>
              </a:ext>
            </a:extLst>
          </p:cNvPr>
          <p:cNvCxnSpPr>
            <a:cxnSpLocks/>
          </p:cNvCxnSpPr>
          <p:nvPr/>
        </p:nvCxnSpPr>
        <p:spPr>
          <a:xfrm flipH="1">
            <a:off x="3643744" y="3362234"/>
            <a:ext cx="4904510" cy="64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A6A501C-1F70-BC7B-D916-8DBB11FFEB8F}"/>
              </a:ext>
            </a:extLst>
          </p:cNvPr>
          <p:cNvCxnSpPr/>
          <p:nvPr/>
        </p:nvCxnSpPr>
        <p:spPr>
          <a:xfrm flipH="1">
            <a:off x="3643744" y="3572055"/>
            <a:ext cx="4904510" cy="1669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1ED68B9-9B02-C6A6-795A-50D117556973}"/>
              </a:ext>
            </a:extLst>
          </p:cNvPr>
          <p:cNvSpPr txBox="1"/>
          <p:nvPr/>
        </p:nvSpPr>
        <p:spPr>
          <a:xfrm>
            <a:off x="5140035" y="223482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J’informe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555ED7-DC25-75ED-626F-72313E740E87}"/>
              </a:ext>
            </a:extLst>
          </p:cNvPr>
          <p:cNvSpPr txBox="1"/>
          <p:nvPr/>
        </p:nvSpPr>
        <p:spPr>
          <a:xfrm>
            <a:off x="5150572" y="3392999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J’informe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EC815C0-DCE6-5F27-3F0B-30A4DDE28932}"/>
              </a:ext>
            </a:extLst>
          </p:cNvPr>
          <p:cNvSpPr txBox="1"/>
          <p:nvPr/>
        </p:nvSpPr>
        <p:spPr>
          <a:xfrm>
            <a:off x="5150572" y="4730789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J’informe</a:t>
            </a:r>
          </a:p>
        </p:txBody>
      </p:sp>
    </p:spTree>
    <p:extLst>
      <p:ext uri="{BB962C8B-B14F-4D97-AF65-F5344CB8AC3E}">
        <p14:creationId xmlns:p14="http://schemas.microsoft.com/office/powerpoint/2010/main" val="9914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A2B811-7811-2F67-357B-673176043A00}"/>
              </a:ext>
            </a:extLst>
          </p:cNvPr>
          <p:cNvSpPr/>
          <p:nvPr/>
        </p:nvSpPr>
        <p:spPr>
          <a:xfrm>
            <a:off x="955964" y="699883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FA8C73-8B87-53DE-E9B9-A2872F22116D}"/>
              </a:ext>
            </a:extLst>
          </p:cNvPr>
          <p:cNvSpPr txBox="1"/>
          <p:nvPr/>
        </p:nvSpPr>
        <p:spPr>
          <a:xfrm>
            <a:off x="1094509" y="917045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03BE7-EB5B-BFB7-82F9-ECC25EFF90CA}"/>
              </a:ext>
            </a:extLst>
          </p:cNvPr>
          <p:cNvSpPr/>
          <p:nvPr/>
        </p:nvSpPr>
        <p:spPr>
          <a:xfrm>
            <a:off x="955964" y="2701636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BD309-A93C-C0B7-2F87-C332AB5C980E}"/>
              </a:ext>
            </a:extLst>
          </p:cNvPr>
          <p:cNvSpPr/>
          <p:nvPr/>
        </p:nvSpPr>
        <p:spPr>
          <a:xfrm>
            <a:off x="955964" y="456261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53183-8D78-1C15-7E20-6C92F469EF37}"/>
              </a:ext>
            </a:extLst>
          </p:cNvPr>
          <p:cNvSpPr txBox="1"/>
          <p:nvPr/>
        </p:nvSpPr>
        <p:spPr>
          <a:xfrm>
            <a:off x="1094509" y="2925724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35C112-5988-6357-B5E2-C03FC3B35C04}"/>
              </a:ext>
            </a:extLst>
          </p:cNvPr>
          <p:cNvSpPr txBox="1"/>
          <p:nvPr/>
        </p:nvSpPr>
        <p:spPr>
          <a:xfrm>
            <a:off x="1094509" y="4779771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53A5A-CB82-77FD-B617-FDCD21625DE1}"/>
              </a:ext>
            </a:extLst>
          </p:cNvPr>
          <p:cNvSpPr/>
          <p:nvPr/>
        </p:nvSpPr>
        <p:spPr>
          <a:xfrm>
            <a:off x="8548257" y="699883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43C214-A3E4-8B64-979A-94D954136777}"/>
              </a:ext>
            </a:extLst>
          </p:cNvPr>
          <p:cNvSpPr txBox="1"/>
          <p:nvPr/>
        </p:nvSpPr>
        <p:spPr>
          <a:xfrm>
            <a:off x="8732659" y="950677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B9E3A-BF0F-DE57-9052-40691C3FC99C}"/>
              </a:ext>
            </a:extLst>
          </p:cNvPr>
          <p:cNvSpPr/>
          <p:nvPr/>
        </p:nvSpPr>
        <p:spPr>
          <a:xfrm>
            <a:off x="8548255" y="4562608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DD0BBA-1A3F-DA96-C0D1-62847BAA6AB0}"/>
              </a:ext>
            </a:extLst>
          </p:cNvPr>
          <p:cNvSpPr txBox="1"/>
          <p:nvPr/>
        </p:nvSpPr>
        <p:spPr>
          <a:xfrm>
            <a:off x="8682315" y="4779769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6048-CEF2-104D-DD73-A02AC6CCDEE1}"/>
              </a:ext>
            </a:extLst>
          </p:cNvPr>
          <p:cNvSpPr/>
          <p:nvPr/>
        </p:nvSpPr>
        <p:spPr>
          <a:xfrm>
            <a:off x="8548257" y="2701636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CC8E33-F57A-5746-9EBB-14001950475E}"/>
              </a:ext>
            </a:extLst>
          </p:cNvPr>
          <p:cNvSpPr txBox="1"/>
          <p:nvPr/>
        </p:nvSpPr>
        <p:spPr>
          <a:xfrm>
            <a:off x="8732659" y="2952430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E4EEB-D4C7-A62C-CEF9-D4C52B9C2B85}"/>
              </a:ext>
            </a:extLst>
          </p:cNvPr>
          <p:cNvSpPr/>
          <p:nvPr/>
        </p:nvSpPr>
        <p:spPr>
          <a:xfrm>
            <a:off x="5125792" y="699883"/>
            <a:ext cx="1970467" cy="49433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2A617B-9997-E2A2-9548-F9792986F843}"/>
              </a:ext>
            </a:extLst>
          </p:cNvPr>
          <p:cNvSpPr txBox="1"/>
          <p:nvPr/>
        </p:nvSpPr>
        <p:spPr>
          <a:xfrm>
            <a:off x="5434885" y="3090929"/>
            <a:ext cx="1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7F5791B-D9CA-1C4F-6A67-CFBDDDD5B78B}"/>
              </a:ext>
            </a:extLst>
          </p:cNvPr>
          <p:cNvCxnSpPr>
            <a:cxnSpLocks/>
          </p:cNvCxnSpPr>
          <p:nvPr/>
        </p:nvCxnSpPr>
        <p:spPr>
          <a:xfrm>
            <a:off x="3657112" y="1392611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3E69925-DF4F-1591-F435-BBDDF6DC30FC}"/>
              </a:ext>
            </a:extLst>
          </p:cNvPr>
          <p:cNvCxnSpPr>
            <a:cxnSpLocks/>
          </p:cNvCxnSpPr>
          <p:nvPr/>
        </p:nvCxnSpPr>
        <p:spPr>
          <a:xfrm>
            <a:off x="3657112" y="3472686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77C0D7-5D51-ED09-F7EF-C6C39D30844E}"/>
              </a:ext>
            </a:extLst>
          </p:cNvPr>
          <p:cNvCxnSpPr>
            <a:cxnSpLocks/>
          </p:cNvCxnSpPr>
          <p:nvPr/>
        </p:nvCxnSpPr>
        <p:spPr>
          <a:xfrm>
            <a:off x="3643745" y="5294455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E20EB0-4BDC-B93B-9704-5953B70DB856}"/>
              </a:ext>
            </a:extLst>
          </p:cNvPr>
          <p:cNvCxnSpPr>
            <a:stCxn id="8" idx="1"/>
          </p:cNvCxnSpPr>
          <p:nvPr/>
        </p:nvCxnSpPr>
        <p:spPr>
          <a:xfrm flipH="1">
            <a:off x="7096259" y="1240211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A5D82C4-E330-535A-4489-36C811090EA1}"/>
              </a:ext>
            </a:extLst>
          </p:cNvPr>
          <p:cNvCxnSpPr/>
          <p:nvPr/>
        </p:nvCxnSpPr>
        <p:spPr>
          <a:xfrm flipH="1">
            <a:off x="7096259" y="5138216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E41D17-4A65-772D-0680-0E7190FD3706}"/>
              </a:ext>
            </a:extLst>
          </p:cNvPr>
          <p:cNvCxnSpPr/>
          <p:nvPr/>
        </p:nvCxnSpPr>
        <p:spPr>
          <a:xfrm flipH="1">
            <a:off x="7096259" y="3324442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40282ED-3483-344E-6879-B8DF1387BFF2}"/>
              </a:ext>
            </a:extLst>
          </p:cNvPr>
          <p:cNvCxnSpPr>
            <a:cxnSpLocks/>
          </p:cNvCxnSpPr>
          <p:nvPr/>
        </p:nvCxnSpPr>
        <p:spPr>
          <a:xfrm flipH="1">
            <a:off x="3643745" y="5102934"/>
            <a:ext cx="148204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7C6046A-E1BB-7C97-ADC3-FB9AE52D4894}"/>
              </a:ext>
            </a:extLst>
          </p:cNvPr>
          <p:cNvCxnSpPr>
            <a:cxnSpLocks/>
          </p:cNvCxnSpPr>
          <p:nvPr/>
        </p:nvCxnSpPr>
        <p:spPr>
          <a:xfrm flipH="1">
            <a:off x="3657112" y="3324442"/>
            <a:ext cx="1468680" cy="124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853392C-BE49-03BB-8532-DE8952DBACC5}"/>
              </a:ext>
            </a:extLst>
          </p:cNvPr>
          <p:cNvCxnSpPr>
            <a:cxnSpLocks/>
          </p:cNvCxnSpPr>
          <p:nvPr/>
        </p:nvCxnSpPr>
        <p:spPr>
          <a:xfrm flipH="1">
            <a:off x="3657112" y="1241904"/>
            <a:ext cx="148204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AD262FD-8E6F-9B4B-CF7F-AA9B85456120}"/>
              </a:ext>
            </a:extLst>
          </p:cNvPr>
          <p:cNvCxnSpPr>
            <a:cxnSpLocks/>
          </p:cNvCxnSpPr>
          <p:nvPr/>
        </p:nvCxnSpPr>
        <p:spPr>
          <a:xfrm>
            <a:off x="7096259" y="5269152"/>
            <a:ext cx="145199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374D0E0-9450-3D94-D574-4DBA24A74B0A}"/>
              </a:ext>
            </a:extLst>
          </p:cNvPr>
          <p:cNvCxnSpPr>
            <a:cxnSpLocks/>
          </p:cNvCxnSpPr>
          <p:nvPr/>
        </p:nvCxnSpPr>
        <p:spPr>
          <a:xfrm flipV="1">
            <a:off x="7096259" y="3460261"/>
            <a:ext cx="1451996" cy="124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5C21D5C-BE2E-7091-76E4-DC4780746CB8}"/>
              </a:ext>
            </a:extLst>
          </p:cNvPr>
          <p:cNvCxnSpPr>
            <a:cxnSpLocks/>
          </p:cNvCxnSpPr>
          <p:nvPr/>
        </p:nvCxnSpPr>
        <p:spPr>
          <a:xfrm>
            <a:off x="7096259" y="1392611"/>
            <a:ext cx="145199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0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02DA76-BEA8-F808-40C7-8BEEDFE67066}"/>
              </a:ext>
            </a:extLst>
          </p:cNvPr>
          <p:cNvSpPr/>
          <p:nvPr/>
        </p:nvSpPr>
        <p:spPr>
          <a:xfrm>
            <a:off x="527350" y="742618"/>
            <a:ext cx="2199360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9CC2DE-5AEF-A25E-94BC-674F4ECFB97B}"/>
              </a:ext>
            </a:extLst>
          </p:cNvPr>
          <p:cNvSpPr txBox="1"/>
          <p:nvPr/>
        </p:nvSpPr>
        <p:spPr>
          <a:xfrm>
            <a:off x="640926" y="845793"/>
            <a:ext cx="196012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Classe concrète</a:t>
            </a:r>
          </a:p>
          <a:p>
            <a:pPr lvl="0" algn="ctr"/>
            <a:r>
              <a:rPr lang="fr-FR" sz="1200" dirty="0"/>
              <a:t> </a:t>
            </a:r>
            <a:r>
              <a:rPr lang="fr-FR" dirty="0"/>
              <a:t>Objet Observateur 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DC5BA-D83C-41FC-C9BD-012B0AABC0DA}"/>
              </a:ext>
            </a:extLst>
          </p:cNvPr>
          <p:cNvSpPr/>
          <p:nvPr/>
        </p:nvSpPr>
        <p:spPr>
          <a:xfrm>
            <a:off x="9691351" y="742617"/>
            <a:ext cx="1885193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8AF62A-25FF-5419-754E-C8B4A759C7AB}"/>
              </a:ext>
            </a:extLst>
          </p:cNvPr>
          <p:cNvSpPr txBox="1"/>
          <p:nvPr/>
        </p:nvSpPr>
        <p:spPr>
          <a:xfrm>
            <a:off x="9742573" y="872722"/>
            <a:ext cx="1780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Classe concrète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A22E7-0E9B-063D-7415-8C50CA1C8F61}"/>
              </a:ext>
            </a:extLst>
          </p:cNvPr>
          <p:cNvSpPr/>
          <p:nvPr/>
        </p:nvSpPr>
        <p:spPr>
          <a:xfrm>
            <a:off x="4165095" y="742616"/>
            <a:ext cx="1451996" cy="49007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3E404B-8FE0-E116-00F2-F37A2D54E32E}"/>
              </a:ext>
            </a:extLst>
          </p:cNvPr>
          <p:cNvSpPr txBox="1"/>
          <p:nvPr/>
        </p:nvSpPr>
        <p:spPr>
          <a:xfrm>
            <a:off x="4168119" y="2725127"/>
            <a:ext cx="150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Interface</a:t>
            </a:r>
          </a:p>
          <a:p>
            <a:pPr algn="ctr"/>
            <a:r>
              <a:rPr lang="fr-FR" dirty="0"/>
              <a:t>Observateur</a:t>
            </a:r>
          </a:p>
          <a:p>
            <a:pPr algn="ctr"/>
            <a:r>
              <a:rPr lang="fr-FR" dirty="0"/>
              <a:t>(Souscripteur)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BF7B11-D9CA-77F0-6419-305FD38FEFD9}"/>
              </a:ext>
            </a:extLst>
          </p:cNvPr>
          <p:cNvCxnSpPr>
            <a:cxnSpLocks/>
          </p:cNvCxnSpPr>
          <p:nvPr/>
        </p:nvCxnSpPr>
        <p:spPr>
          <a:xfrm>
            <a:off x="2734712" y="1433652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42E2DE9-7E6E-2F1C-2C76-D5471729CAA5}"/>
              </a:ext>
            </a:extLst>
          </p:cNvPr>
          <p:cNvCxnSpPr>
            <a:cxnSpLocks/>
          </p:cNvCxnSpPr>
          <p:nvPr/>
        </p:nvCxnSpPr>
        <p:spPr>
          <a:xfrm>
            <a:off x="2718368" y="3397900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D726777-51C8-A72F-D011-A8AB121FB2ED}"/>
              </a:ext>
            </a:extLst>
          </p:cNvPr>
          <p:cNvCxnSpPr>
            <a:cxnSpLocks/>
          </p:cNvCxnSpPr>
          <p:nvPr/>
        </p:nvCxnSpPr>
        <p:spPr>
          <a:xfrm>
            <a:off x="2705001" y="5217181"/>
            <a:ext cx="148204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AA46DFF-E93E-C986-310D-457A36313FA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39353" y="1282945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4A5FA6-69DD-7E27-A117-99B9E285A7E9}"/>
              </a:ext>
            </a:extLst>
          </p:cNvPr>
          <p:cNvCxnSpPr/>
          <p:nvPr/>
        </p:nvCxnSpPr>
        <p:spPr>
          <a:xfrm flipH="1">
            <a:off x="8239353" y="5076721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898A5E8-CD25-8F17-D2C5-A01C612C4F6F}"/>
              </a:ext>
            </a:extLst>
          </p:cNvPr>
          <p:cNvCxnSpPr/>
          <p:nvPr/>
        </p:nvCxnSpPr>
        <p:spPr>
          <a:xfrm flipH="1">
            <a:off x="8224424" y="3312017"/>
            <a:ext cx="1451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723FBA4-FA45-DA24-6CF6-5F08681042FE}"/>
              </a:ext>
            </a:extLst>
          </p:cNvPr>
          <p:cNvCxnSpPr>
            <a:cxnSpLocks/>
          </p:cNvCxnSpPr>
          <p:nvPr/>
        </p:nvCxnSpPr>
        <p:spPr>
          <a:xfrm flipH="1">
            <a:off x="2705001" y="5025660"/>
            <a:ext cx="148204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991BCEA-9E6E-22F0-3A3A-486FB1072C6A}"/>
              </a:ext>
            </a:extLst>
          </p:cNvPr>
          <p:cNvCxnSpPr>
            <a:cxnSpLocks/>
          </p:cNvCxnSpPr>
          <p:nvPr/>
        </p:nvCxnSpPr>
        <p:spPr>
          <a:xfrm flipH="1">
            <a:off x="2718368" y="3249656"/>
            <a:ext cx="1468680" cy="12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58E7343-008E-BA0B-13B7-C2C77E015444}"/>
              </a:ext>
            </a:extLst>
          </p:cNvPr>
          <p:cNvCxnSpPr>
            <a:cxnSpLocks/>
          </p:cNvCxnSpPr>
          <p:nvPr/>
        </p:nvCxnSpPr>
        <p:spPr>
          <a:xfrm flipH="1">
            <a:off x="2734712" y="1282945"/>
            <a:ext cx="143340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8F5C3E-8441-7DEB-8E2C-735498385B72}"/>
              </a:ext>
            </a:extLst>
          </p:cNvPr>
          <p:cNvCxnSpPr>
            <a:cxnSpLocks/>
          </p:cNvCxnSpPr>
          <p:nvPr/>
        </p:nvCxnSpPr>
        <p:spPr>
          <a:xfrm>
            <a:off x="8239353" y="5207657"/>
            <a:ext cx="145199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DADFB82-F48F-501D-A060-6DB3FEBBC9A7}"/>
              </a:ext>
            </a:extLst>
          </p:cNvPr>
          <p:cNvCxnSpPr>
            <a:cxnSpLocks/>
          </p:cNvCxnSpPr>
          <p:nvPr/>
        </p:nvCxnSpPr>
        <p:spPr>
          <a:xfrm flipV="1">
            <a:off x="8224424" y="3447836"/>
            <a:ext cx="1451996" cy="1242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A5015FC-812B-81E3-CA37-CC0CA7908E71}"/>
              </a:ext>
            </a:extLst>
          </p:cNvPr>
          <p:cNvCxnSpPr>
            <a:cxnSpLocks/>
          </p:cNvCxnSpPr>
          <p:nvPr/>
        </p:nvCxnSpPr>
        <p:spPr>
          <a:xfrm>
            <a:off x="8290577" y="1433652"/>
            <a:ext cx="145199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6953A-FF81-E902-E3D3-297CC32E4024}"/>
              </a:ext>
            </a:extLst>
          </p:cNvPr>
          <p:cNvSpPr/>
          <p:nvPr/>
        </p:nvSpPr>
        <p:spPr>
          <a:xfrm>
            <a:off x="527350" y="2701636"/>
            <a:ext cx="2199360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2D9FA1A-50CA-1DC2-82CE-D0ABB1FE5A62}"/>
              </a:ext>
            </a:extLst>
          </p:cNvPr>
          <p:cNvSpPr txBox="1"/>
          <p:nvPr/>
        </p:nvSpPr>
        <p:spPr>
          <a:xfrm>
            <a:off x="703105" y="2780298"/>
            <a:ext cx="190626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Classe concrète</a:t>
            </a:r>
            <a:r>
              <a:rPr lang="fr-FR" sz="1200" dirty="0"/>
              <a:t> </a:t>
            </a:r>
          </a:p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D1E1F-5E09-EBE8-09A6-77C7A9D1F7C3}"/>
              </a:ext>
            </a:extLst>
          </p:cNvPr>
          <p:cNvSpPr/>
          <p:nvPr/>
        </p:nvSpPr>
        <p:spPr>
          <a:xfrm>
            <a:off x="523720" y="4597321"/>
            <a:ext cx="2199360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070B2A8-5B19-1D45-6263-0F514CE919D4}"/>
              </a:ext>
            </a:extLst>
          </p:cNvPr>
          <p:cNvSpPr txBox="1"/>
          <p:nvPr/>
        </p:nvSpPr>
        <p:spPr>
          <a:xfrm>
            <a:off x="634041" y="4675983"/>
            <a:ext cx="190626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Classe concrète</a:t>
            </a:r>
          </a:p>
          <a:p>
            <a:pPr lvl="0" algn="ctr"/>
            <a:r>
              <a:rPr lang="fr-FR" dirty="0"/>
              <a:t>Objet Observateur (Souscripteur)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F4698C-2C4E-86FE-A9CC-ABFD232C4932}"/>
              </a:ext>
            </a:extLst>
          </p:cNvPr>
          <p:cNvSpPr/>
          <p:nvPr/>
        </p:nvSpPr>
        <p:spPr>
          <a:xfrm>
            <a:off x="6797945" y="742617"/>
            <a:ext cx="1439599" cy="4888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9CC0248-A3AE-D40D-C7ED-7499004398AC}"/>
              </a:ext>
            </a:extLst>
          </p:cNvPr>
          <p:cNvSpPr txBox="1"/>
          <p:nvPr/>
        </p:nvSpPr>
        <p:spPr>
          <a:xfrm>
            <a:off x="6824461" y="2787991"/>
            <a:ext cx="143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Interface</a:t>
            </a:r>
          </a:p>
          <a:p>
            <a:pPr algn="ctr"/>
            <a:r>
              <a:rPr lang="fr-FR" dirty="0"/>
              <a:t>Sujet</a:t>
            </a:r>
          </a:p>
          <a:p>
            <a:pPr algn="ctr"/>
            <a:r>
              <a:rPr lang="fr-FR" dirty="0"/>
              <a:t>(Diffuseur)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896A090-2C48-7134-EB5C-BD235C4C27D4}"/>
              </a:ext>
            </a:extLst>
          </p:cNvPr>
          <p:cNvCxnSpPr/>
          <p:nvPr/>
        </p:nvCxnSpPr>
        <p:spPr>
          <a:xfrm flipH="1">
            <a:off x="5628118" y="2925349"/>
            <a:ext cx="11698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BB0CDE2-730D-21B1-6196-BE456D5E258F}"/>
              </a:ext>
            </a:extLst>
          </p:cNvPr>
          <p:cNvCxnSpPr/>
          <p:nvPr/>
        </p:nvCxnSpPr>
        <p:spPr>
          <a:xfrm>
            <a:off x="5628118" y="3804810"/>
            <a:ext cx="11698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B2057F0-84BC-48BA-C2C2-10E99ADE2159}"/>
              </a:ext>
            </a:extLst>
          </p:cNvPr>
          <p:cNvSpPr/>
          <p:nvPr/>
        </p:nvSpPr>
        <p:spPr>
          <a:xfrm>
            <a:off x="9690445" y="2847198"/>
            <a:ext cx="1885193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ED59749-63AE-5704-ADA9-5B72886705ED}"/>
              </a:ext>
            </a:extLst>
          </p:cNvPr>
          <p:cNvSpPr txBox="1"/>
          <p:nvPr/>
        </p:nvSpPr>
        <p:spPr>
          <a:xfrm>
            <a:off x="9736294" y="2925349"/>
            <a:ext cx="1780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Classe concrète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9F73A5-A538-407A-8575-DD26FEFFA7DF}"/>
              </a:ext>
            </a:extLst>
          </p:cNvPr>
          <p:cNvSpPr/>
          <p:nvPr/>
        </p:nvSpPr>
        <p:spPr>
          <a:xfrm>
            <a:off x="9676420" y="4617589"/>
            <a:ext cx="1885193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EB88422-5EF0-0412-2BE9-3D97F9D99F2E}"/>
              </a:ext>
            </a:extLst>
          </p:cNvPr>
          <p:cNvSpPr txBox="1"/>
          <p:nvPr/>
        </p:nvSpPr>
        <p:spPr>
          <a:xfrm>
            <a:off x="9727642" y="4747694"/>
            <a:ext cx="1780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 Classe concrète 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</p:spTree>
    <p:extLst>
      <p:ext uri="{BB962C8B-B14F-4D97-AF65-F5344CB8AC3E}">
        <p14:creationId xmlns:p14="http://schemas.microsoft.com/office/powerpoint/2010/main" val="79128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 poing de l'homme d'affaires sur le menton">
            <a:extLst>
              <a:ext uri="{FF2B5EF4-FFF2-40B4-BE49-F238E27FC236}">
                <a16:creationId xmlns:a16="http://schemas.microsoft.com/office/drawing/2014/main" id="{61CAFA93-4B84-5B2D-E93A-FF7A565A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" y="504497"/>
            <a:ext cx="315581" cy="1040523"/>
          </a:xfrm>
          <a:prstGeom prst="rect">
            <a:avLst/>
          </a:prstGeom>
        </p:spPr>
      </p:pic>
      <p:pic>
        <p:nvPicPr>
          <p:cNvPr id="4" name="Image 3" descr="Le poing de l'homme d'affaires sur le menton">
            <a:extLst>
              <a:ext uri="{FF2B5EF4-FFF2-40B4-BE49-F238E27FC236}">
                <a16:creationId xmlns:a16="http://schemas.microsoft.com/office/drawing/2014/main" id="{3B2CA19E-C7BE-5C19-75EF-F39603E5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1823545"/>
            <a:ext cx="315581" cy="1040523"/>
          </a:xfrm>
          <a:prstGeom prst="rect">
            <a:avLst/>
          </a:prstGeom>
        </p:spPr>
      </p:pic>
      <p:pic>
        <p:nvPicPr>
          <p:cNvPr id="5" name="Image 4" descr="Le poing de l'homme d'affaires sur le menton">
            <a:extLst>
              <a:ext uri="{FF2B5EF4-FFF2-40B4-BE49-F238E27FC236}">
                <a16:creationId xmlns:a16="http://schemas.microsoft.com/office/drawing/2014/main" id="{429B8D66-8E66-9F5F-9E06-30B73626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3142593"/>
            <a:ext cx="315581" cy="1040523"/>
          </a:xfrm>
          <a:prstGeom prst="rect">
            <a:avLst/>
          </a:prstGeom>
        </p:spPr>
      </p:pic>
      <p:pic>
        <p:nvPicPr>
          <p:cNvPr id="6" name="Image 5" descr="Le poing de l'homme d'affaires sur le menton">
            <a:extLst>
              <a:ext uri="{FF2B5EF4-FFF2-40B4-BE49-F238E27FC236}">
                <a16:creationId xmlns:a16="http://schemas.microsoft.com/office/drawing/2014/main" id="{02BD1CF2-3EEB-D18F-EDC0-539C6757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4461641"/>
            <a:ext cx="315581" cy="1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9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117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2</cp:revision>
  <dcterms:created xsi:type="dcterms:W3CDTF">2023-07-19T09:26:13Z</dcterms:created>
  <dcterms:modified xsi:type="dcterms:W3CDTF">2023-07-20T05:47:56Z</dcterms:modified>
</cp:coreProperties>
</file>