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02" r:id="rId3"/>
    <p:sldId id="257" r:id="rId4"/>
    <p:sldId id="259" r:id="rId5"/>
    <p:sldId id="268" r:id="rId6"/>
    <p:sldId id="269" r:id="rId7"/>
    <p:sldId id="273" r:id="rId8"/>
    <p:sldId id="297" r:id="rId9"/>
    <p:sldId id="279" r:id="rId10"/>
    <p:sldId id="282" r:id="rId11"/>
    <p:sldId id="295" r:id="rId12"/>
    <p:sldId id="300" r:id="rId13"/>
    <p:sldId id="290" r:id="rId14"/>
    <p:sldId id="281" r:id="rId15"/>
    <p:sldId id="294" r:id="rId16"/>
    <p:sldId id="289" r:id="rId17"/>
    <p:sldId id="284" r:id="rId18"/>
    <p:sldId id="291" r:id="rId19"/>
    <p:sldId id="292" r:id="rId20"/>
    <p:sldId id="285" r:id="rId21"/>
    <p:sldId id="288" r:id="rId22"/>
    <p:sldId id="303" r:id="rId23"/>
    <p:sldId id="304" r:id="rId24"/>
    <p:sldId id="293" r:id="rId25"/>
    <p:sldId id="272" r:id="rId26"/>
    <p:sldId id="274" r:id="rId27"/>
    <p:sldId id="301" r:id="rId28"/>
    <p:sldId id="261" r:id="rId29"/>
    <p:sldId id="260" r:id="rId30"/>
    <p:sldId id="264" r:id="rId31"/>
    <p:sldId id="277" r:id="rId32"/>
    <p:sldId id="276" r:id="rId33"/>
    <p:sldId id="280" r:id="rId34"/>
    <p:sldId id="283" r:id="rId35"/>
    <p:sldId id="266" r:id="rId36"/>
    <p:sldId id="26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14803-5486-494E-836E-388937B7F9CA}" v="431" dt="2022-07-28T20:30:32.83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518" autoAdjust="0"/>
  </p:normalViewPr>
  <p:slideViewPr>
    <p:cSldViewPr snapToGrid="0">
      <p:cViewPr>
        <p:scale>
          <a:sx n="80" d="100"/>
          <a:sy n="80" d="100"/>
        </p:scale>
        <p:origin x="1794" y="90"/>
      </p:cViewPr>
      <p:guideLst/>
    </p:cSldViewPr>
  </p:slideViewPr>
  <p:notesTextViewPr>
    <p:cViewPr>
      <p:scale>
        <a:sx n="93" d="100"/>
        <a:sy n="93"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RAVO" userId="481ba818-1370-4815-a4a5-a3d7c250ba7f" providerId="ADAL" clId="{1C114803-5486-494E-836E-388937B7F9CA}"/>
    <pc:docChg chg="undo custSel addSld delSld modSld sldOrd">
      <pc:chgData name="David CRAVO" userId="481ba818-1370-4815-a4a5-a3d7c250ba7f" providerId="ADAL" clId="{1C114803-5486-494E-836E-388937B7F9CA}" dt="2022-08-03T20:06:54.865" v="1251" actId="20577"/>
      <pc:docMkLst>
        <pc:docMk/>
      </pc:docMkLst>
      <pc:sldChg chg="modSp mod">
        <pc:chgData name="David CRAVO" userId="481ba818-1370-4815-a4a5-a3d7c250ba7f" providerId="ADAL" clId="{1C114803-5486-494E-836E-388937B7F9CA}" dt="2022-08-03T19:29:36.885" v="1176" actId="20577"/>
        <pc:sldMkLst>
          <pc:docMk/>
          <pc:sldMk cId="1889152846" sldId="257"/>
        </pc:sldMkLst>
        <pc:spChg chg="mod">
          <ac:chgData name="David CRAVO" userId="481ba818-1370-4815-a4a5-a3d7c250ba7f" providerId="ADAL" clId="{1C114803-5486-494E-836E-388937B7F9CA}" dt="2022-08-03T19:29:36.885" v="1176" actId="20577"/>
          <ac:spMkLst>
            <pc:docMk/>
            <pc:sldMk cId="1889152846" sldId="257"/>
            <ac:spMk id="2" creationId="{C81CEB15-717B-0A04-22A2-E152A987E1A5}"/>
          </ac:spMkLst>
        </pc:spChg>
      </pc:sldChg>
      <pc:sldChg chg="addSp delSp modSp mod delAnim modNotesTx">
        <pc:chgData name="David CRAVO" userId="481ba818-1370-4815-a4a5-a3d7c250ba7f" providerId="ADAL" clId="{1C114803-5486-494E-836E-388937B7F9CA}" dt="2022-08-03T19:42:28.084" v="1180" actId="20577"/>
        <pc:sldMkLst>
          <pc:docMk/>
          <pc:sldMk cId="138852021" sldId="259"/>
        </pc:sldMkLst>
        <pc:spChg chg="mod">
          <ac:chgData name="David CRAVO" userId="481ba818-1370-4815-a4a5-a3d7c250ba7f" providerId="ADAL" clId="{1C114803-5486-494E-836E-388937B7F9CA}" dt="2022-08-03T19:37:20.950" v="1179" actId="20577"/>
          <ac:spMkLst>
            <pc:docMk/>
            <pc:sldMk cId="138852021" sldId="259"/>
            <ac:spMk id="2" creationId="{D3EFCC06-BBC1-1C0D-531E-497CE90E72AF}"/>
          </ac:spMkLst>
        </pc:spChg>
        <pc:spChg chg="del">
          <ac:chgData name="David CRAVO" userId="481ba818-1370-4815-a4a5-a3d7c250ba7f" providerId="ADAL" clId="{1C114803-5486-494E-836E-388937B7F9CA}" dt="2022-07-28T17:47:40.434" v="794" actId="478"/>
          <ac:spMkLst>
            <pc:docMk/>
            <pc:sldMk cId="138852021" sldId="259"/>
            <ac:spMk id="3" creationId="{D30D6697-2807-AB06-180D-9D526B28DE45}"/>
          </ac:spMkLst>
        </pc:spChg>
        <pc:spChg chg="add del mod">
          <ac:chgData name="David CRAVO" userId="481ba818-1370-4815-a4a5-a3d7c250ba7f" providerId="ADAL" clId="{1C114803-5486-494E-836E-388937B7F9CA}" dt="2022-07-28T17:52:52.725" v="795" actId="478"/>
          <ac:spMkLst>
            <pc:docMk/>
            <pc:sldMk cId="138852021" sldId="259"/>
            <ac:spMk id="5" creationId="{CE3DDEC2-9CDA-288A-E9DC-4B664912DFF0}"/>
          </ac:spMkLst>
        </pc:spChg>
        <pc:spChg chg="add mod">
          <ac:chgData name="David CRAVO" userId="481ba818-1370-4815-a4a5-a3d7c250ba7f" providerId="ADAL" clId="{1C114803-5486-494E-836E-388937B7F9CA}" dt="2022-07-28T19:26:40.306" v="1112" actId="207"/>
          <ac:spMkLst>
            <pc:docMk/>
            <pc:sldMk cId="138852021" sldId="259"/>
            <ac:spMk id="6" creationId="{558B6DC0-7C8B-180E-704C-F3C7D73D3AA5}"/>
          </ac:spMkLst>
        </pc:spChg>
        <pc:spChg chg="add mod">
          <ac:chgData name="David CRAVO" userId="481ba818-1370-4815-a4a5-a3d7c250ba7f" providerId="ADAL" clId="{1C114803-5486-494E-836E-388937B7F9CA}" dt="2022-07-28T19:28:05.447" v="1117" actId="2085"/>
          <ac:spMkLst>
            <pc:docMk/>
            <pc:sldMk cId="138852021" sldId="259"/>
            <ac:spMk id="9" creationId="{88174410-5FBD-99EF-FF0A-05038BC82320}"/>
          </ac:spMkLst>
        </pc:spChg>
        <pc:spChg chg="add mod">
          <ac:chgData name="David CRAVO" userId="481ba818-1370-4815-a4a5-a3d7c250ba7f" providerId="ADAL" clId="{1C114803-5486-494E-836E-388937B7F9CA}" dt="2022-07-28T19:27:52.614" v="1116" actId="2085"/>
          <ac:spMkLst>
            <pc:docMk/>
            <pc:sldMk cId="138852021" sldId="259"/>
            <ac:spMk id="11" creationId="{1040113B-8D28-1B18-C298-3DFCCB24448C}"/>
          </ac:spMkLst>
        </pc:spChg>
      </pc:sldChg>
      <pc:sldChg chg="ord">
        <pc:chgData name="David CRAVO" userId="481ba818-1370-4815-a4a5-a3d7c250ba7f" providerId="ADAL" clId="{1C114803-5486-494E-836E-388937B7F9CA}" dt="2022-07-28T20:32:09.178" v="1171"/>
        <pc:sldMkLst>
          <pc:docMk/>
          <pc:sldMk cId="1940473398" sldId="260"/>
        </pc:sldMkLst>
      </pc:sldChg>
      <pc:sldChg chg="ord">
        <pc:chgData name="David CRAVO" userId="481ba818-1370-4815-a4a5-a3d7c250ba7f" providerId="ADAL" clId="{1C114803-5486-494E-836E-388937B7F9CA}" dt="2022-07-28T20:31:54.083" v="1169"/>
        <pc:sldMkLst>
          <pc:docMk/>
          <pc:sldMk cId="2299780049" sldId="261"/>
        </pc:sldMkLst>
      </pc:sldChg>
      <pc:sldChg chg="ord">
        <pc:chgData name="David CRAVO" userId="481ba818-1370-4815-a4a5-a3d7c250ba7f" providerId="ADAL" clId="{1C114803-5486-494E-836E-388937B7F9CA}" dt="2022-07-28T20:32:26.151" v="1173"/>
        <pc:sldMkLst>
          <pc:docMk/>
          <pc:sldMk cId="4053710846" sldId="264"/>
        </pc:sldMkLst>
      </pc:sldChg>
      <pc:sldChg chg="addSp delSp modSp mod delAnim">
        <pc:chgData name="David CRAVO" userId="481ba818-1370-4815-a4a5-a3d7c250ba7f" providerId="ADAL" clId="{1C114803-5486-494E-836E-388937B7F9CA}" dt="2022-08-03T19:44:10.611" v="1183" actId="20577"/>
        <pc:sldMkLst>
          <pc:docMk/>
          <pc:sldMk cId="4101891865" sldId="268"/>
        </pc:sldMkLst>
        <pc:spChg chg="mod">
          <ac:chgData name="David CRAVO" userId="481ba818-1370-4815-a4a5-a3d7c250ba7f" providerId="ADAL" clId="{1C114803-5486-494E-836E-388937B7F9CA}" dt="2022-08-03T19:44:10.611" v="1183" actId="20577"/>
          <ac:spMkLst>
            <pc:docMk/>
            <pc:sldMk cId="4101891865" sldId="268"/>
            <ac:spMk id="2" creationId="{D3EFCC06-BBC1-1C0D-531E-497CE90E72AF}"/>
          </ac:spMkLst>
        </pc:spChg>
        <pc:spChg chg="del">
          <ac:chgData name="David CRAVO" userId="481ba818-1370-4815-a4a5-a3d7c250ba7f" providerId="ADAL" clId="{1C114803-5486-494E-836E-388937B7F9CA}" dt="2022-07-28T19:14:08.227" v="1007" actId="478"/>
          <ac:spMkLst>
            <pc:docMk/>
            <pc:sldMk cId="4101891865" sldId="268"/>
            <ac:spMk id="3" creationId="{D30D6697-2807-AB06-180D-9D526B28DE45}"/>
          </ac:spMkLst>
        </pc:spChg>
        <pc:spChg chg="add del mod">
          <ac:chgData name="David CRAVO" userId="481ba818-1370-4815-a4a5-a3d7c250ba7f" providerId="ADAL" clId="{1C114803-5486-494E-836E-388937B7F9CA}" dt="2022-07-28T19:14:11.631" v="1008" actId="478"/>
          <ac:spMkLst>
            <pc:docMk/>
            <pc:sldMk cId="4101891865" sldId="268"/>
            <ac:spMk id="5" creationId="{995BAD94-90C5-AE57-CFC8-C6F72BD5B184}"/>
          </ac:spMkLst>
        </pc:spChg>
        <pc:spChg chg="add mod">
          <ac:chgData name="David CRAVO" userId="481ba818-1370-4815-a4a5-a3d7c250ba7f" providerId="ADAL" clId="{1C114803-5486-494E-836E-388937B7F9CA}" dt="2022-07-28T19:25:43.793" v="1111" actId="207"/>
          <ac:spMkLst>
            <pc:docMk/>
            <pc:sldMk cId="4101891865" sldId="268"/>
            <ac:spMk id="9" creationId="{54AFF516-35F4-6AA1-DA3A-18131A4AC2FC}"/>
          </ac:spMkLst>
        </pc:spChg>
        <pc:spChg chg="add mod">
          <ac:chgData name="David CRAVO" userId="481ba818-1370-4815-a4a5-a3d7c250ba7f" providerId="ADAL" clId="{1C114803-5486-494E-836E-388937B7F9CA}" dt="2022-07-28T19:23:28.014" v="1107" actId="207"/>
          <ac:spMkLst>
            <pc:docMk/>
            <pc:sldMk cId="4101891865" sldId="268"/>
            <ac:spMk id="11" creationId="{67BC63EC-F837-887D-62B1-980578B40FEB}"/>
          </ac:spMkLst>
        </pc:spChg>
        <pc:spChg chg="add mod">
          <ac:chgData name="David CRAVO" userId="481ba818-1370-4815-a4a5-a3d7c250ba7f" providerId="ADAL" clId="{1C114803-5486-494E-836E-388937B7F9CA}" dt="2022-07-28T19:23:16.314" v="1106" actId="207"/>
          <ac:spMkLst>
            <pc:docMk/>
            <pc:sldMk cId="4101891865" sldId="268"/>
            <ac:spMk id="12" creationId="{4864B9CE-E793-395C-DC2D-6AE28289D08B}"/>
          </ac:spMkLst>
        </pc:spChg>
      </pc:sldChg>
      <pc:sldChg chg="modSp mod">
        <pc:chgData name="David CRAVO" userId="481ba818-1370-4815-a4a5-a3d7c250ba7f" providerId="ADAL" clId="{1C114803-5486-494E-836E-388937B7F9CA}" dt="2022-08-03T20:04:31.495" v="1186" actId="20577"/>
        <pc:sldMkLst>
          <pc:docMk/>
          <pc:sldMk cId="1074520963" sldId="269"/>
        </pc:sldMkLst>
        <pc:spChg chg="mod">
          <ac:chgData name="David CRAVO" userId="481ba818-1370-4815-a4a5-a3d7c250ba7f" providerId="ADAL" clId="{1C114803-5486-494E-836E-388937B7F9CA}" dt="2022-08-03T20:04:31.495" v="1186" actId="20577"/>
          <ac:spMkLst>
            <pc:docMk/>
            <pc:sldMk cId="1074520963" sldId="269"/>
            <ac:spMk id="2" creationId="{D3EFCC06-BBC1-1C0D-531E-497CE90E72AF}"/>
          </ac:spMkLst>
        </pc:spChg>
      </pc:sldChg>
      <pc:sldChg chg="modSp mod">
        <pc:chgData name="David CRAVO" userId="481ba818-1370-4815-a4a5-a3d7c250ba7f" providerId="ADAL" clId="{1C114803-5486-494E-836E-388937B7F9CA}" dt="2022-08-03T20:04:38.470" v="1189" actId="20577"/>
        <pc:sldMkLst>
          <pc:docMk/>
          <pc:sldMk cId="2347861489" sldId="273"/>
        </pc:sldMkLst>
        <pc:spChg chg="mod">
          <ac:chgData name="David CRAVO" userId="481ba818-1370-4815-a4a5-a3d7c250ba7f" providerId="ADAL" clId="{1C114803-5486-494E-836E-388937B7F9CA}" dt="2022-08-03T20:04:38.470" v="1189" actId="20577"/>
          <ac:spMkLst>
            <pc:docMk/>
            <pc:sldMk cId="2347861489" sldId="273"/>
            <ac:spMk id="2" creationId="{D3EFCC06-BBC1-1C0D-531E-497CE90E72AF}"/>
          </ac:spMkLst>
        </pc:spChg>
      </pc:sldChg>
      <pc:sldChg chg="modSp mod modAnim">
        <pc:chgData name="David CRAVO" userId="481ba818-1370-4815-a4a5-a3d7c250ba7f" providerId="ADAL" clId="{1C114803-5486-494E-836E-388937B7F9CA}" dt="2022-08-03T20:04:50.846" v="1195" actId="20577"/>
        <pc:sldMkLst>
          <pc:docMk/>
          <pc:sldMk cId="1220296379" sldId="279"/>
        </pc:sldMkLst>
        <pc:spChg chg="mod">
          <ac:chgData name="David CRAVO" userId="481ba818-1370-4815-a4a5-a3d7c250ba7f" providerId="ADAL" clId="{1C114803-5486-494E-836E-388937B7F9CA}" dt="2022-08-03T20:04:50.846" v="1195" actId="20577"/>
          <ac:spMkLst>
            <pc:docMk/>
            <pc:sldMk cId="1220296379" sldId="279"/>
            <ac:spMk id="2" creationId="{D3EFCC06-BBC1-1C0D-531E-497CE90E72AF}"/>
          </ac:spMkLst>
        </pc:spChg>
        <pc:spChg chg="mod">
          <ac:chgData name="David CRAVO" userId="481ba818-1370-4815-a4a5-a3d7c250ba7f" providerId="ADAL" clId="{1C114803-5486-494E-836E-388937B7F9CA}" dt="2022-07-28T20:22:26.554" v="1140" actId="14100"/>
          <ac:spMkLst>
            <pc:docMk/>
            <pc:sldMk cId="1220296379" sldId="279"/>
            <ac:spMk id="3" creationId="{D30D6697-2807-AB06-180D-9D526B28DE45}"/>
          </ac:spMkLst>
        </pc:spChg>
      </pc:sldChg>
      <pc:sldChg chg="modSp mod modAnim">
        <pc:chgData name="David CRAVO" userId="481ba818-1370-4815-a4a5-a3d7c250ba7f" providerId="ADAL" clId="{1C114803-5486-494E-836E-388937B7F9CA}" dt="2022-08-03T20:05:41.627" v="1213" actId="20577"/>
        <pc:sldMkLst>
          <pc:docMk/>
          <pc:sldMk cId="3065897723" sldId="281"/>
        </pc:sldMkLst>
        <pc:spChg chg="mod">
          <ac:chgData name="David CRAVO" userId="481ba818-1370-4815-a4a5-a3d7c250ba7f" providerId="ADAL" clId="{1C114803-5486-494E-836E-388937B7F9CA}" dt="2022-08-03T20:05:41.627" v="1213" actId="20577"/>
          <ac:spMkLst>
            <pc:docMk/>
            <pc:sldMk cId="3065897723" sldId="281"/>
            <ac:spMk id="2" creationId="{D3EFCC06-BBC1-1C0D-531E-497CE90E72AF}"/>
          </ac:spMkLst>
        </pc:spChg>
      </pc:sldChg>
      <pc:sldChg chg="modSp mod">
        <pc:chgData name="David CRAVO" userId="481ba818-1370-4815-a4a5-a3d7c250ba7f" providerId="ADAL" clId="{1C114803-5486-494E-836E-388937B7F9CA}" dt="2022-08-03T20:05:03.062" v="1198" actId="20577"/>
        <pc:sldMkLst>
          <pc:docMk/>
          <pc:sldMk cId="664865903" sldId="282"/>
        </pc:sldMkLst>
        <pc:spChg chg="mod">
          <ac:chgData name="David CRAVO" userId="481ba818-1370-4815-a4a5-a3d7c250ba7f" providerId="ADAL" clId="{1C114803-5486-494E-836E-388937B7F9CA}" dt="2022-08-03T20:05:03.062" v="1198" actId="20577"/>
          <ac:spMkLst>
            <pc:docMk/>
            <pc:sldMk cId="664865903" sldId="282"/>
            <ac:spMk id="2" creationId="{D3EFCC06-BBC1-1C0D-531E-497CE90E72AF}"/>
          </ac:spMkLst>
        </pc:spChg>
      </pc:sldChg>
      <pc:sldChg chg="modSp mod modAnim">
        <pc:chgData name="David CRAVO" userId="481ba818-1370-4815-a4a5-a3d7c250ba7f" providerId="ADAL" clId="{1C114803-5486-494E-836E-388937B7F9CA}" dt="2022-08-03T20:06:04.893" v="1231" actId="20577"/>
        <pc:sldMkLst>
          <pc:docMk/>
          <pc:sldMk cId="3937771891" sldId="284"/>
        </pc:sldMkLst>
        <pc:spChg chg="mod">
          <ac:chgData name="David CRAVO" userId="481ba818-1370-4815-a4a5-a3d7c250ba7f" providerId="ADAL" clId="{1C114803-5486-494E-836E-388937B7F9CA}" dt="2022-08-03T20:06:04.893" v="1231" actId="20577"/>
          <ac:spMkLst>
            <pc:docMk/>
            <pc:sldMk cId="3937771891" sldId="284"/>
            <ac:spMk id="2" creationId="{D3EFCC06-BBC1-1C0D-531E-497CE90E72AF}"/>
          </ac:spMkLst>
        </pc:spChg>
      </pc:sldChg>
      <pc:sldChg chg="modSp mod">
        <pc:chgData name="David CRAVO" userId="481ba818-1370-4815-a4a5-a3d7c250ba7f" providerId="ADAL" clId="{1C114803-5486-494E-836E-388937B7F9CA}" dt="2022-08-03T20:06:46.494" v="1247" actId="20577"/>
        <pc:sldMkLst>
          <pc:docMk/>
          <pc:sldMk cId="200764949" sldId="285"/>
        </pc:sldMkLst>
        <pc:spChg chg="mod">
          <ac:chgData name="David CRAVO" userId="481ba818-1370-4815-a4a5-a3d7c250ba7f" providerId="ADAL" clId="{1C114803-5486-494E-836E-388937B7F9CA}" dt="2022-08-03T20:06:46.494" v="1247" actId="20577"/>
          <ac:spMkLst>
            <pc:docMk/>
            <pc:sldMk cId="200764949" sldId="285"/>
            <ac:spMk id="2" creationId="{D3EFCC06-BBC1-1C0D-531E-497CE90E72AF}"/>
          </ac:spMkLst>
        </pc:spChg>
      </pc:sldChg>
      <pc:sldChg chg="addSp delSp modSp mod delAnim modAnim">
        <pc:chgData name="David CRAVO" userId="481ba818-1370-4815-a4a5-a3d7c250ba7f" providerId="ADAL" clId="{1C114803-5486-494E-836E-388937B7F9CA}" dt="2022-08-03T20:06:54.865" v="1251" actId="20577"/>
        <pc:sldMkLst>
          <pc:docMk/>
          <pc:sldMk cId="3642471673" sldId="288"/>
        </pc:sldMkLst>
        <pc:spChg chg="mod">
          <ac:chgData name="David CRAVO" userId="481ba818-1370-4815-a4a5-a3d7c250ba7f" providerId="ADAL" clId="{1C114803-5486-494E-836E-388937B7F9CA}" dt="2022-08-03T20:06:54.865" v="1251" actId="20577"/>
          <ac:spMkLst>
            <pc:docMk/>
            <pc:sldMk cId="3642471673" sldId="288"/>
            <ac:spMk id="2" creationId="{D3EFCC06-BBC1-1C0D-531E-497CE90E72AF}"/>
          </ac:spMkLst>
        </pc:spChg>
        <pc:spChg chg="del">
          <ac:chgData name="David CRAVO" userId="481ba818-1370-4815-a4a5-a3d7c250ba7f" providerId="ADAL" clId="{1C114803-5486-494E-836E-388937B7F9CA}" dt="2022-07-28T17:16:26.374" v="658" actId="478"/>
          <ac:spMkLst>
            <pc:docMk/>
            <pc:sldMk cId="3642471673" sldId="288"/>
            <ac:spMk id="3" creationId="{D30D6697-2807-AB06-180D-9D526B28DE45}"/>
          </ac:spMkLst>
        </pc:spChg>
        <pc:spChg chg="add del mod">
          <ac:chgData name="David CRAVO" userId="481ba818-1370-4815-a4a5-a3d7c250ba7f" providerId="ADAL" clId="{1C114803-5486-494E-836E-388937B7F9CA}" dt="2022-07-28T17:16:27.869" v="659" actId="478"/>
          <ac:spMkLst>
            <pc:docMk/>
            <pc:sldMk cId="3642471673" sldId="288"/>
            <ac:spMk id="6" creationId="{2D2FEFA0-0C6D-5972-13C2-2740C8293558}"/>
          </ac:spMkLst>
        </pc:spChg>
        <pc:spChg chg="add mod">
          <ac:chgData name="David CRAVO" userId="481ba818-1370-4815-a4a5-a3d7c250ba7f" providerId="ADAL" clId="{1C114803-5486-494E-836E-388937B7F9CA}" dt="2022-07-28T17:16:30.646" v="660"/>
          <ac:spMkLst>
            <pc:docMk/>
            <pc:sldMk cId="3642471673" sldId="288"/>
            <ac:spMk id="11" creationId="{10E119A1-153D-CE0B-4796-FBC298BC82DA}"/>
          </ac:spMkLst>
        </pc:spChg>
        <pc:spChg chg="add mod">
          <ac:chgData name="David CRAVO" userId="481ba818-1370-4815-a4a5-a3d7c250ba7f" providerId="ADAL" clId="{1C114803-5486-494E-836E-388937B7F9CA}" dt="2022-07-28T17:16:30.646" v="660"/>
          <ac:spMkLst>
            <pc:docMk/>
            <pc:sldMk cId="3642471673" sldId="288"/>
            <ac:spMk id="12" creationId="{CE6CF58C-AA65-4406-097D-FBB099642C8B}"/>
          </ac:spMkLst>
        </pc:spChg>
        <pc:spChg chg="add mod">
          <ac:chgData name="David CRAVO" userId="481ba818-1370-4815-a4a5-a3d7c250ba7f" providerId="ADAL" clId="{1C114803-5486-494E-836E-388937B7F9CA}" dt="2022-07-28T17:16:30.646" v="660"/>
          <ac:spMkLst>
            <pc:docMk/>
            <pc:sldMk cId="3642471673" sldId="288"/>
            <ac:spMk id="13" creationId="{22928D78-308D-649C-209B-A4A0F19B6425}"/>
          </ac:spMkLst>
        </pc:spChg>
        <pc:spChg chg="add mod">
          <ac:chgData name="David CRAVO" userId="481ba818-1370-4815-a4a5-a3d7c250ba7f" providerId="ADAL" clId="{1C114803-5486-494E-836E-388937B7F9CA}" dt="2022-07-28T17:18:05.145" v="674"/>
          <ac:spMkLst>
            <pc:docMk/>
            <pc:sldMk cId="3642471673" sldId="288"/>
            <ac:spMk id="14" creationId="{1A37402D-3DD1-96D8-DA75-9D1E48DE511B}"/>
          </ac:spMkLst>
        </pc:spChg>
        <pc:spChg chg="add mod">
          <ac:chgData name="David CRAVO" userId="481ba818-1370-4815-a4a5-a3d7c250ba7f" providerId="ADAL" clId="{1C114803-5486-494E-836E-388937B7F9CA}" dt="2022-07-28T17:17:58.882" v="673"/>
          <ac:spMkLst>
            <pc:docMk/>
            <pc:sldMk cId="3642471673" sldId="288"/>
            <ac:spMk id="15" creationId="{7E1ECD2A-C542-379F-1062-F9AB341061ED}"/>
          </ac:spMkLst>
        </pc:spChg>
        <pc:picChg chg="mod">
          <ac:chgData name="David CRAVO" userId="481ba818-1370-4815-a4a5-a3d7c250ba7f" providerId="ADAL" clId="{1C114803-5486-494E-836E-388937B7F9CA}" dt="2022-07-28T17:17:14.517" v="668" actId="1076"/>
          <ac:picMkLst>
            <pc:docMk/>
            <pc:sldMk cId="3642471673" sldId="288"/>
            <ac:picMk id="5" creationId="{53460E5F-87AD-A3B8-D381-5E525889D1AF}"/>
          </ac:picMkLst>
        </pc:picChg>
        <pc:picChg chg="mod">
          <ac:chgData name="David CRAVO" userId="481ba818-1370-4815-a4a5-a3d7c250ba7f" providerId="ADAL" clId="{1C114803-5486-494E-836E-388937B7F9CA}" dt="2022-07-28T17:17:12.124" v="667" actId="1076"/>
          <ac:picMkLst>
            <pc:docMk/>
            <pc:sldMk cId="3642471673" sldId="288"/>
            <ac:picMk id="7" creationId="{26654DF7-4103-E501-DE60-683E5C6F01C3}"/>
          </ac:picMkLst>
        </pc:picChg>
      </pc:sldChg>
      <pc:sldChg chg="addSp delSp modSp mod addAnim delAnim modAnim">
        <pc:chgData name="David CRAVO" userId="481ba818-1370-4815-a4a5-a3d7c250ba7f" providerId="ADAL" clId="{1C114803-5486-494E-836E-388937B7F9CA}" dt="2022-08-03T20:05:54.498" v="1221" actId="20577"/>
        <pc:sldMkLst>
          <pc:docMk/>
          <pc:sldMk cId="734866589" sldId="289"/>
        </pc:sldMkLst>
        <pc:spChg chg="mod">
          <ac:chgData name="David CRAVO" userId="481ba818-1370-4815-a4a5-a3d7c250ba7f" providerId="ADAL" clId="{1C114803-5486-494E-836E-388937B7F9CA}" dt="2022-08-03T20:05:54.498" v="1221" actId="20577"/>
          <ac:spMkLst>
            <pc:docMk/>
            <pc:sldMk cId="734866589" sldId="289"/>
            <ac:spMk id="2" creationId="{D3EFCC06-BBC1-1C0D-531E-497CE90E72AF}"/>
          </ac:spMkLst>
        </pc:spChg>
        <pc:spChg chg="del mod">
          <ac:chgData name="David CRAVO" userId="481ba818-1370-4815-a4a5-a3d7c250ba7f" providerId="ADAL" clId="{1C114803-5486-494E-836E-388937B7F9CA}" dt="2022-07-28T16:56:59.909" v="426" actId="478"/>
          <ac:spMkLst>
            <pc:docMk/>
            <pc:sldMk cId="734866589" sldId="289"/>
            <ac:spMk id="3" creationId="{D30D6697-2807-AB06-180D-9D526B28DE45}"/>
          </ac:spMkLst>
        </pc:spChg>
        <pc:spChg chg="add del mod">
          <ac:chgData name="David CRAVO" userId="481ba818-1370-4815-a4a5-a3d7c250ba7f" providerId="ADAL" clId="{1C114803-5486-494E-836E-388937B7F9CA}" dt="2022-07-28T16:57:03.698" v="427" actId="478"/>
          <ac:spMkLst>
            <pc:docMk/>
            <pc:sldMk cId="734866589" sldId="289"/>
            <ac:spMk id="6" creationId="{7ED93869-41A3-F7DE-DBA0-308387B32D07}"/>
          </ac:spMkLst>
        </pc:spChg>
        <pc:spChg chg="add del mod">
          <ac:chgData name="David CRAVO" userId="481ba818-1370-4815-a4a5-a3d7c250ba7f" providerId="ADAL" clId="{1C114803-5486-494E-836E-388937B7F9CA}" dt="2022-07-28T17:01:01.707" v="534"/>
          <ac:spMkLst>
            <pc:docMk/>
            <pc:sldMk cId="734866589" sldId="289"/>
            <ac:spMk id="15" creationId="{655787E3-083C-CE5F-0A9A-86D71213BDD5}"/>
          </ac:spMkLst>
        </pc:spChg>
        <pc:spChg chg="add del mod">
          <ac:chgData name="David CRAVO" userId="481ba818-1370-4815-a4a5-a3d7c250ba7f" providerId="ADAL" clId="{1C114803-5486-494E-836E-388937B7F9CA}" dt="2022-07-28T17:03:25.174" v="621"/>
          <ac:spMkLst>
            <pc:docMk/>
            <pc:sldMk cId="734866589" sldId="289"/>
            <ac:spMk id="16" creationId="{33A3FBC4-1764-B1A4-F384-F572ABD5C23B}"/>
          </ac:spMkLst>
        </pc:spChg>
        <pc:spChg chg="add del mod">
          <ac:chgData name="David CRAVO" userId="481ba818-1370-4815-a4a5-a3d7c250ba7f" providerId="ADAL" clId="{1C114803-5486-494E-836E-388937B7F9CA}" dt="2022-07-28T16:57:38.277" v="430" actId="478"/>
          <ac:spMkLst>
            <pc:docMk/>
            <pc:sldMk cId="734866589" sldId="289"/>
            <ac:spMk id="17" creationId="{C3C3BC01-B6EF-4670-378A-CC55445F7C66}"/>
          </ac:spMkLst>
        </pc:spChg>
        <pc:spChg chg="add del mod">
          <ac:chgData name="David CRAVO" userId="481ba818-1370-4815-a4a5-a3d7c250ba7f" providerId="ADAL" clId="{1C114803-5486-494E-836E-388937B7F9CA}" dt="2022-07-28T17:01:26.604" v="537"/>
          <ac:spMkLst>
            <pc:docMk/>
            <pc:sldMk cId="734866589" sldId="289"/>
            <ac:spMk id="18" creationId="{F62DBD83-01F0-54AE-FCAD-1C50A3C03B37}"/>
          </ac:spMkLst>
        </pc:spChg>
        <pc:spChg chg="add del mod">
          <ac:chgData name="David CRAVO" userId="481ba818-1370-4815-a4a5-a3d7c250ba7f" providerId="ADAL" clId="{1C114803-5486-494E-836E-388937B7F9CA}" dt="2022-07-28T17:01:36.135" v="539"/>
          <ac:spMkLst>
            <pc:docMk/>
            <pc:sldMk cId="734866589" sldId="289"/>
            <ac:spMk id="19" creationId="{47CA653B-591E-56AD-503C-3F96EE086022}"/>
          </ac:spMkLst>
        </pc:spChg>
        <pc:picChg chg="mod">
          <ac:chgData name="David CRAVO" userId="481ba818-1370-4815-a4a5-a3d7c250ba7f" providerId="ADAL" clId="{1C114803-5486-494E-836E-388937B7F9CA}" dt="2022-07-28T17:24:06.760" v="793" actId="14100"/>
          <ac:picMkLst>
            <pc:docMk/>
            <pc:sldMk cId="734866589" sldId="289"/>
            <ac:picMk id="5" creationId="{BBE901AB-E80F-A5DC-4E6B-394DBABC5B99}"/>
          </ac:picMkLst>
        </pc:picChg>
        <pc:picChg chg="mod">
          <ac:chgData name="David CRAVO" userId="481ba818-1370-4815-a4a5-a3d7c250ba7f" providerId="ADAL" clId="{1C114803-5486-494E-836E-388937B7F9CA}" dt="2022-07-28T17:04:56.753" v="631" actId="1076"/>
          <ac:picMkLst>
            <pc:docMk/>
            <pc:sldMk cId="734866589" sldId="289"/>
            <ac:picMk id="11" creationId="{8DC5C7A5-2C6F-24D4-47B0-C994A5152E13}"/>
          </ac:picMkLst>
        </pc:picChg>
        <pc:picChg chg="add del mod">
          <ac:chgData name="David CRAVO" userId="481ba818-1370-4815-a4a5-a3d7c250ba7f" providerId="ADAL" clId="{1C114803-5486-494E-836E-388937B7F9CA}" dt="2022-07-28T16:57:43.593" v="431" actId="478"/>
          <ac:picMkLst>
            <pc:docMk/>
            <pc:sldMk cId="734866589" sldId="289"/>
            <ac:picMk id="12" creationId="{CE56D618-B22A-013F-C3AD-A0296AF32F13}"/>
          </ac:picMkLst>
        </pc:picChg>
        <pc:picChg chg="add del mod">
          <ac:chgData name="David CRAVO" userId="481ba818-1370-4815-a4a5-a3d7c250ba7f" providerId="ADAL" clId="{1C114803-5486-494E-836E-388937B7F9CA}" dt="2022-07-28T16:57:43.593" v="431" actId="478"/>
          <ac:picMkLst>
            <pc:docMk/>
            <pc:sldMk cId="734866589" sldId="289"/>
            <ac:picMk id="13" creationId="{A94BD366-F80E-972E-7C83-2F5878956241}"/>
          </ac:picMkLst>
        </pc:picChg>
        <pc:picChg chg="add del mod">
          <ac:chgData name="David CRAVO" userId="481ba818-1370-4815-a4a5-a3d7c250ba7f" providerId="ADAL" clId="{1C114803-5486-494E-836E-388937B7F9CA}" dt="2022-07-28T16:57:45.885" v="432" actId="478"/>
          <ac:picMkLst>
            <pc:docMk/>
            <pc:sldMk cId="734866589" sldId="289"/>
            <ac:picMk id="14" creationId="{901BA5A3-14EC-B2EC-A159-B8B2AAC8D1CD}"/>
          </ac:picMkLst>
        </pc:picChg>
      </pc:sldChg>
      <pc:sldChg chg="addSp delSp modSp mod delAnim modAnim">
        <pc:chgData name="David CRAVO" userId="481ba818-1370-4815-a4a5-a3d7c250ba7f" providerId="ADAL" clId="{1C114803-5486-494E-836E-388937B7F9CA}" dt="2022-08-03T20:05:35.575" v="1209" actId="20577"/>
        <pc:sldMkLst>
          <pc:docMk/>
          <pc:sldMk cId="1402099201" sldId="290"/>
        </pc:sldMkLst>
        <pc:spChg chg="mod">
          <ac:chgData name="David CRAVO" userId="481ba818-1370-4815-a4a5-a3d7c250ba7f" providerId="ADAL" clId="{1C114803-5486-494E-836E-388937B7F9CA}" dt="2022-08-03T20:05:35.575" v="1209" actId="20577"/>
          <ac:spMkLst>
            <pc:docMk/>
            <pc:sldMk cId="1402099201" sldId="290"/>
            <ac:spMk id="2" creationId="{D3EFCC06-BBC1-1C0D-531E-497CE90E72AF}"/>
          </ac:spMkLst>
        </pc:spChg>
        <pc:spChg chg="add del mod">
          <ac:chgData name="David CRAVO" userId="481ba818-1370-4815-a4a5-a3d7c250ba7f" providerId="ADAL" clId="{1C114803-5486-494E-836E-388937B7F9CA}" dt="2022-07-28T16:37:27.028" v="170" actId="478"/>
          <ac:spMkLst>
            <pc:docMk/>
            <pc:sldMk cId="1402099201" sldId="290"/>
            <ac:spMk id="4" creationId="{34D4235F-20C9-1993-20F5-F913DCB77CF4}"/>
          </ac:spMkLst>
        </pc:spChg>
        <pc:spChg chg="add mod">
          <ac:chgData name="David CRAVO" userId="481ba818-1370-4815-a4a5-a3d7c250ba7f" providerId="ADAL" clId="{1C114803-5486-494E-836E-388937B7F9CA}" dt="2022-07-28T17:03:54.673" v="624"/>
          <ac:spMkLst>
            <pc:docMk/>
            <pc:sldMk cId="1402099201" sldId="290"/>
            <ac:spMk id="5" creationId="{A87DBF26-3969-75C5-8701-59A626879788}"/>
          </ac:spMkLst>
        </pc:spChg>
        <pc:spChg chg="add del mod">
          <ac:chgData name="David CRAVO" userId="481ba818-1370-4815-a4a5-a3d7c250ba7f" providerId="ADAL" clId="{1C114803-5486-494E-836E-388937B7F9CA}" dt="2022-07-28T16:41:44.594" v="300" actId="478"/>
          <ac:spMkLst>
            <pc:docMk/>
            <pc:sldMk cId="1402099201" sldId="290"/>
            <ac:spMk id="6" creationId="{84BA5C3B-7D94-0E51-F7C3-A6D0D68629F0}"/>
          </ac:spMkLst>
        </pc:spChg>
        <pc:spChg chg="del">
          <ac:chgData name="David CRAVO" userId="481ba818-1370-4815-a4a5-a3d7c250ba7f" providerId="ADAL" clId="{1C114803-5486-494E-836E-388937B7F9CA}" dt="2022-07-28T16:37:22.968" v="169" actId="478"/>
          <ac:spMkLst>
            <pc:docMk/>
            <pc:sldMk cId="1402099201" sldId="290"/>
            <ac:spMk id="7" creationId="{7BDA1094-4F9C-BA8F-06E6-ACC43639DC3B}"/>
          </ac:spMkLst>
        </pc:spChg>
        <pc:spChg chg="add mod">
          <ac:chgData name="David CRAVO" userId="481ba818-1370-4815-a4a5-a3d7c250ba7f" providerId="ADAL" clId="{1C114803-5486-494E-836E-388937B7F9CA}" dt="2022-07-28T16:46:14.659" v="357" actId="1076"/>
          <ac:spMkLst>
            <pc:docMk/>
            <pc:sldMk cId="1402099201" sldId="290"/>
            <ac:spMk id="9" creationId="{4185417E-D423-F0C6-0529-468DCA4B6055}"/>
          </ac:spMkLst>
        </pc:spChg>
        <pc:spChg chg="add del mod">
          <ac:chgData name="David CRAVO" userId="481ba818-1370-4815-a4a5-a3d7c250ba7f" providerId="ADAL" clId="{1C114803-5486-494E-836E-388937B7F9CA}" dt="2022-07-28T16:50:15.763" v="376" actId="478"/>
          <ac:spMkLst>
            <pc:docMk/>
            <pc:sldMk cId="1402099201" sldId="290"/>
            <ac:spMk id="11" creationId="{F4A69D80-92D9-147F-1832-7F268A3D7479}"/>
          </ac:spMkLst>
        </pc:spChg>
        <pc:spChg chg="add mod">
          <ac:chgData name="David CRAVO" userId="481ba818-1370-4815-a4a5-a3d7c250ba7f" providerId="ADAL" clId="{1C114803-5486-494E-836E-388937B7F9CA}" dt="2022-07-28T17:03:59.578" v="625"/>
          <ac:spMkLst>
            <pc:docMk/>
            <pc:sldMk cId="1402099201" sldId="290"/>
            <ac:spMk id="12" creationId="{CC067D72-60F4-CE46-AE66-E1B3D2B5BDC6}"/>
          </ac:spMkLst>
        </pc:spChg>
        <pc:spChg chg="add mod">
          <ac:chgData name="David CRAVO" userId="481ba818-1370-4815-a4a5-a3d7c250ba7f" providerId="ADAL" clId="{1C114803-5486-494E-836E-388937B7F9CA}" dt="2022-07-28T17:04:34.493" v="630"/>
          <ac:spMkLst>
            <pc:docMk/>
            <pc:sldMk cId="1402099201" sldId="290"/>
            <ac:spMk id="13" creationId="{2DCA7CBA-8DD7-13F2-F999-A1555BF58FC8}"/>
          </ac:spMkLst>
        </pc:spChg>
        <pc:spChg chg="add del mod">
          <ac:chgData name="David CRAVO" userId="481ba818-1370-4815-a4a5-a3d7c250ba7f" providerId="ADAL" clId="{1C114803-5486-494E-836E-388937B7F9CA}" dt="2022-07-28T16:42:43.023" v="336" actId="478"/>
          <ac:spMkLst>
            <pc:docMk/>
            <pc:sldMk cId="1402099201" sldId="290"/>
            <ac:spMk id="15" creationId="{E6730C0F-3890-372B-36A7-EBC89A9A8940}"/>
          </ac:spMkLst>
        </pc:spChg>
        <pc:spChg chg="add mod">
          <ac:chgData name="David CRAVO" userId="481ba818-1370-4815-a4a5-a3d7c250ba7f" providerId="ADAL" clId="{1C114803-5486-494E-836E-388937B7F9CA}" dt="2022-07-28T17:04:29.099" v="629"/>
          <ac:spMkLst>
            <pc:docMk/>
            <pc:sldMk cId="1402099201" sldId="290"/>
            <ac:spMk id="17" creationId="{543E0C95-FD2E-4FD3-C508-1ADEF4B0FA4C}"/>
          </ac:spMkLst>
        </pc:spChg>
        <pc:picChg chg="mod">
          <ac:chgData name="David CRAVO" userId="481ba818-1370-4815-a4a5-a3d7c250ba7f" providerId="ADAL" clId="{1C114803-5486-494E-836E-388937B7F9CA}" dt="2022-07-28T16:52:41.351" v="421" actId="1076"/>
          <ac:picMkLst>
            <pc:docMk/>
            <pc:sldMk cId="1402099201" sldId="290"/>
            <ac:picMk id="14" creationId="{4148168A-BDEC-C9A8-9CF2-766524D4BA3A}"/>
          </ac:picMkLst>
        </pc:picChg>
        <pc:picChg chg="mod">
          <ac:chgData name="David CRAVO" userId="481ba818-1370-4815-a4a5-a3d7c250ba7f" providerId="ADAL" clId="{1C114803-5486-494E-836E-388937B7F9CA}" dt="2022-07-28T16:52:17.382" v="419" actId="1076"/>
          <ac:picMkLst>
            <pc:docMk/>
            <pc:sldMk cId="1402099201" sldId="290"/>
            <ac:picMk id="16" creationId="{9D410E91-9B6E-6909-41E0-280FEC6E67D2}"/>
          </ac:picMkLst>
        </pc:picChg>
        <pc:picChg chg="mod">
          <ac:chgData name="David CRAVO" userId="481ba818-1370-4815-a4a5-a3d7c250ba7f" providerId="ADAL" clId="{1C114803-5486-494E-836E-388937B7F9CA}" dt="2022-07-28T16:52:14.808" v="418" actId="1076"/>
          <ac:picMkLst>
            <pc:docMk/>
            <pc:sldMk cId="1402099201" sldId="290"/>
            <ac:picMk id="18" creationId="{0342271E-2D22-97C4-BC1D-05B68E139216}"/>
          </ac:picMkLst>
        </pc:picChg>
      </pc:sldChg>
      <pc:sldChg chg="modSp mod">
        <pc:chgData name="David CRAVO" userId="481ba818-1370-4815-a4a5-a3d7c250ba7f" providerId="ADAL" clId="{1C114803-5486-494E-836E-388937B7F9CA}" dt="2022-08-03T20:06:10.923" v="1235" actId="20577"/>
        <pc:sldMkLst>
          <pc:docMk/>
          <pc:sldMk cId="4148931898" sldId="291"/>
        </pc:sldMkLst>
        <pc:spChg chg="mod">
          <ac:chgData name="David CRAVO" userId="481ba818-1370-4815-a4a5-a3d7c250ba7f" providerId="ADAL" clId="{1C114803-5486-494E-836E-388937B7F9CA}" dt="2022-08-03T20:06:10.923" v="1235" actId="20577"/>
          <ac:spMkLst>
            <pc:docMk/>
            <pc:sldMk cId="4148931898" sldId="291"/>
            <ac:spMk id="2" creationId="{D3EFCC06-BBC1-1C0D-531E-497CE90E72AF}"/>
          </ac:spMkLst>
        </pc:spChg>
      </pc:sldChg>
      <pc:sldChg chg="addSp delSp modSp mod addAnim delAnim modAnim">
        <pc:chgData name="David CRAVO" userId="481ba818-1370-4815-a4a5-a3d7c250ba7f" providerId="ADAL" clId="{1C114803-5486-494E-836E-388937B7F9CA}" dt="2022-08-03T20:06:26.066" v="1243" actId="20577"/>
        <pc:sldMkLst>
          <pc:docMk/>
          <pc:sldMk cId="3871239982" sldId="292"/>
        </pc:sldMkLst>
        <pc:spChg chg="mod">
          <ac:chgData name="David CRAVO" userId="481ba818-1370-4815-a4a5-a3d7c250ba7f" providerId="ADAL" clId="{1C114803-5486-494E-836E-388937B7F9CA}" dt="2022-08-03T20:06:26.066" v="1243" actId="20577"/>
          <ac:spMkLst>
            <pc:docMk/>
            <pc:sldMk cId="3871239982" sldId="292"/>
            <ac:spMk id="2" creationId="{D3EFCC06-BBC1-1C0D-531E-497CE90E72AF}"/>
          </ac:spMkLst>
        </pc:spChg>
        <pc:spChg chg="del">
          <ac:chgData name="David CRAVO" userId="481ba818-1370-4815-a4a5-a3d7c250ba7f" providerId="ADAL" clId="{1C114803-5486-494E-836E-388937B7F9CA}" dt="2022-07-28T17:06:01.422" v="633" actId="478"/>
          <ac:spMkLst>
            <pc:docMk/>
            <pc:sldMk cId="3871239982" sldId="292"/>
            <ac:spMk id="3" creationId="{D30D6697-2807-AB06-180D-9D526B28DE45}"/>
          </ac:spMkLst>
        </pc:spChg>
        <pc:spChg chg="add del mod">
          <ac:chgData name="David CRAVO" userId="481ba818-1370-4815-a4a5-a3d7c250ba7f" providerId="ADAL" clId="{1C114803-5486-494E-836E-388937B7F9CA}" dt="2022-07-28T17:06:04.993" v="634" actId="478"/>
          <ac:spMkLst>
            <pc:docMk/>
            <pc:sldMk cId="3871239982" sldId="292"/>
            <ac:spMk id="5" creationId="{D332BACC-E100-4E8E-4A6E-6F0C90D9C032}"/>
          </ac:spMkLst>
        </pc:spChg>
        <pc:spChg chg="add del mod">
          <ac:chgData name="David CRAVO" userId="481ba818-1370-4815-a4a5-a3d7c250ba7f" providerId="ADAL" clId="{1C114803-5486-494E-836E-388937B7F9CA}" dt="2022-07-28T17:19:30.633" v="751"/>
          <ac:spMkLst>
            <pc:docMk/>
            <pc:sldMk cId="3871239982" sldId="292"/>
            <ac:spMk id="15" creationId="{EB2D36E2-AD52-1EE2-DA3A-881E585435D9}"/>
          </ac:spMkLst>
        </pc:spChg>
        <pc:spChg chg="add del mod">
          <ac:chgData name="David CRAVO" userId="481ba818-1370-4815-a4a5-a3d7c250ba7f" providerId="ADAL" clId="{1C114803-5486-494E-836E-388937B7F9CA}" dt="2022-07-28T17:20:04.167" v="790"/>
          <ac:spMkLst>
            <pc:docMk/>
            <pc:sldMk cId="3871239982" sldId="292"/>
            <ac:spMk id="16" creationId="{0B43D1E6-2169-3F6C-36BA-EF841906BA10}"/>
          </ac:spMkLst>
        </pc:spChg>
        <pc:spChg chg="add del mod">
          <ac:chgData name="David CRAVO" userId="481ba818-1370-4815-a4a5-a3d7c250ba7f" providerId="ADAL" clId="{1C114803-5486-494E-836E-388937B7F9CA}" dt="2022-07-28T17:06:15.788" v="637" actId="478"/>
          <ac:spMkLst>
            <pc:docMk/>
            <pc:sldMk cId="3871239982" sldId="292"/>
            <ac:spMk id="17" creationId="{48F0AACA-6179-2850-8D5E-2A113AAEE62D}"/>
          </ac:spMkLst>
        </pc:spChg>
        <pc:spChg chg="add del mod">
          <ac:chgData name="David CRAVO" userId="481ba818-1370-4815-a4a5-a3d7c250ba7f" providerId="ADAL" clId="{1C114803-5486-494E-836E-388937B7F9CA}" dt="2022-07-28T17:09:30.682" v="657"/>
          <ac:spMkLst>
            <pc:docMk/>
            <pc:sldMk cId="3871239982" sldId="292"/>
            <ac:spMk id="18" creationId="{9D673624-6DE6-8026-7825-387D2B1A3BFB}"/>
          </ac:spMkLst>
        </pc:spChg>
        <pc:spChg chg="add del mod">
          <ac:chgData name="David CRAVO" userId="481ba818-1370-4815-a4a5-a3d7c250ba7f" providerId="ADAL" clId="{1C114803-5486-494E-836E-388937B7F9CA}" dt="2022-07-28T17:09:22.719" v="656"/>
          <ac:spMkLst>
            <pc:docMk/>
            <pc:sldMk cId="3871239982" sldId="292"/>
            <ac:spMk id="19" creationId="{857B3CE2-CB40-E117-6C97-1FDE80258509}"/>
          </ac:spMkLst>
        </pc:spChg>
        <pc:picChg chg="mod">
          <ac:chgData name="David CRAVO" userId="481ba818-1370-4815-a4a5-a3d7c250ba7f" providerId="ADAL" clId="{1C114803-5486-494E-836E-388937B7F9CA}" dt="2022-07-28T17:07:18.113" v="650" actId="1076"/>
          <ac:picMkLst>
            <pc:docMk/>
            <pc:sldMk cId="3871239982" sldId="292"/>
            <ac:picMk id="7" creationId="{0EAE89A3-DCFB-4FD2-7E06-CFDDA3C5BF99}"/>
          </ac:picMkLst>
        </pc:picChg>
        <pc:picChg chg="mod">
          <ac:chgData name="David CRAVO" userId="481ba818-1370-4815-a4a5-a3d7c250ba7f" providerId="ADAL" clId="{1C114803-5486-494E-836E-388937B7F9CA}" dt="2022-07-28T17:07:28.260" v="651" actId="1076"/>
          <ac:picMkLst>
            <pc:docMk/>
            <pc:sldMk cId="3871239982" sldId="292"/>
            <ac:picMk id="11" creationId="{DAA7F99F-926D-B580-6EA4-C29F12AA3304}"/>
          </ac:picMkLst>
        </pc:picChg>
        <pc:picChg chg="add del mod">
          <ac:chgData name="David CRAVO" userId="481ba818-1370-4815-a4a5-a3d7c250ba7f" providerId="ADAL" clId="{1C114803-5486-494E-836E-388937B7F9CA}" dt="2022-07-28T17:06:19.731" v="638" actId="478"/>
          <ac:picMkLst>
            <pc:docMk/>
            <pc:sldMk cId="3871239982" sldId="292"/>
            <ac:picMk id="12" creationId="{2C30A986-227F-3A66-319D-DB3E8EBFDA9C}"/>
          </ac:picMkLst>
        </pc:picChg>
        <pc:picChg chg="add del mod">
          <ac:chgData name="David CRAVO" userId="481ba818-1370-4815-a4a5-a3d7c250ba7f" providerId="ADAL" clId="{1C114803-5486-494E-836E-388937B7F9CA}" dt="2022-07-28T17:06:20.674" v="639" actId="478"/>
          <ac:picMkLst>
            <pc:docMk/>
            <pc:sldMk cId="3871239982" sldId="292"/>
            <ac:picMk id="13" creationId="{8067C5B9-CC6B-81F1-21E6-3AC6558AFC7A}"/>
          </ac:picMkLst>
        </pc:picChg>
        <pc:picChg chg="add del mod">
          <ac:chgData name="David CRAVO" userId="481ba818-1370-4815-a4a5-a3d7c250ba7f" providerId="ADAL" clId="{1C114803-5486-494E-836E-388937B7F9CA}" dt="2022-07-28T17:06:21.529" v="640" actId="478"/>
          <ac:picMkLst>
            <pc:docMk/>
            <pc:sldMk cId="3871239982" sldId="292"/>
            <ac:picMk id="14" creationId="{CC9F0368-5B08-DF70-FD84-FD3A79A90B17}"/>
          </ac:picMkLst>
        </pc:picChg>
      </pc:sldChg>
      <pc:sldChg chg="modSp mod">
        <pc:chgData name="David CRAVO" userId="481ba818-1370-4815-a4a5-a3d7c250ba7f" providerId="ADAL" clId="{1C114803-5486-494E-836E-388937B7F9CA}" dt="2022-08-03T20:05:48.243" v="1217" actId="20577"/>
        <pc:sldMkLst>
          <pc:docMk/>
          <pc:sldMk cId="764369474" sldId="294"/>
        </pc:sldMkLst>
        <pc:spChg chg="mod">
          <ac:chgData name="David CRAVO" userId="481ba818-1370-4815-a4a5-a3d7c250ba7f" providerId="ADAL" clId="{1C114803-5486-494E-836E-388937B7F9CA}" dt="2022-08-03T20:05:48.243" v="1217" actId="20577"/>
          <ac:spMkLst>
            <pc:docMk/>
            <pc:sldMk cId="764369474" sldId="294"/>
            <ac:spMk id="2" creationId="{D3EFCC06-BBC1-1C0D-531E-497CE90E72AF}"/>
          </ac:spMkLst>
        </pc:spChg>
      </pc:sldChg>
      <pc:sldChg chg="modSp mod">
        <pc:chgData name="David CRAVO" userId="481ba818-1370-4815-a4a5-a3d7c250ba7f" providerId="ADAL" clId="{1C114803-5486-494E-836E-388937B7F9CA}" dt="2022-08-03T20:05:22.637" v="1201" actId="20577"/>
        <pc:sldMkLst>
          <pc:docMk/>
          <pc:sldMk cId="3519972552" sldId="295"/>
        </pc:sldMkLst>
        <pc:spChg chg="mod">
          <ac:chgData name="David CRAVO" userId="481ba818-1370-4815-a4a5-a3d7c250ba7f" providerId="ADAL" clId="{1C114803-5486-494E-836E-388937B7F9CA}" dt="2022-08-03T20:05:22.637" v="1201" actId="20577"/>
          <ac:spMkLst>
            <pc:docMk/>
            <pc:sldMk cId="3519972552" sldId="295"/>
            <ac:spMk id="2" creationId="{D3EFCC06-BBC1-1C0D-531E-497CE90E72AF}"/>
          </ac:spMkLst>
        </pc:spChg>
      </pc:sldChg>
      <pc:sldChg chg="del">
        <pc:chgData name="David CRAVO" userId="481ba818-1370-4815-a4a5-a3d7c250ba7f" providerId="ADAL" clId="{1C114803-5486-494E-836E-388937B7F9CA}" dt="2022-07-28T16:15:17.242" v="119" actId="2696"/>
        <pc:sldMkLst>
          <pc:docMk/>
          <pc:sldMk cId="1175790444" sldId="296"/>
        </pc:sldMkLst>
      </pc:sldChg>
      <pc:sldChg chg="delSp modSp mod modNotesTx">
        <pc:chgData name="David CRAVO" userId="481ba818-1370-4815-a4a5-a3d7c250ba7f" providerId="ADAL" clId="{1C114803-5486-494E-836E-388937B7F9CA}" dt="2022-08-03T20:04:44.590" v="1192" actId="20577"/>
        <pc:sldMkLst>
          <pc:docMk/>
          <pc:sldMk cId="1424686034" sldId="297"/>
        </pc:sldMkLst>
        <pc:spChg chg="mod">
          <ac:chgData name="David CRAVO" userId="481ba818-1370-4815-a4a5-a3d7c250ba7f" providerId="ADAL" clId="{1C114803-5486-494E-836E-388937B7F9CA}" dt="2022-08-03T20:04:44.590" v="1192" actId="20577"/>
          <ac:spMkLst>
            <pc:docMk/>
            <pc:sldMk cId="1424686034" sldId="297"/>
            <ac:spMk id="2" creationId="{D3EFCC06-BBC1-1C0D-531E-497CE90E72AF}"/>
          </ac:spMkLst>
        </pc:spChg>
        <pc:spChg chg="del mod">
          <ac:chgData name="David CRAVO" userId="481ba818-1370-4815-a4a5-a3d7c250ba7f" providerId="ADAL" clId="{1C114803-5486-494E-836E-388937B7F9CA}" dt="2022-07-28T20:09:15.727" v="1121" actId="478"/>
          <ac:spMkLst>
            <pc:docMk/>
            <pc:sldMk cId="1424686034" sldId="297"/>
            <ac:spMk id="6" creationId="{80257B16-9659-4407-780C-91E344337599}"/>
          </ac:spMkLst>
        </pc:spChg>
        <pc:picChg chg="mod">
          <ac:chgData name="David CRAVO" userId="481ba818-1370-4815-a4a5-a3d7c250ba7f" providerId="ADAL" clId="{1C114803-5486-494E-836E-388937B7F9CA}" dt="2022-07-28T20:09:22.579" v="1122" actId="1076"/>
          <ac:picMkLst>
            <pc:docMk/>
            <pc:sldMk cId="1424686034" sldId="297"/>
            <ac:picMk id="5" creationId="{5C96D077-5A01-D3CF-6ECE-E6FA3392FCB7}"/>
          </ac:picMkLst>
        </pc:picChg>
      </pc:sldChg>
      <pc:sldChg chg="del">
        <pc:chgData name="David CRAVO" userId="481ba818-1370-4815-a4a5-a3d7c250ba7f" providerId="ADAL" clId="{1C114803-5486-494E-836E-388937B7F9CA}" dt="2022-07-28T20:20:09.504" v="1139" actId="2696"/>
        <pc:sldMkLst>
          <pc:docMk/>
          <pc:sldMk cId="103218418" sldId="298"/>
        </pc:sldMkLst>
      </pc:sldChg>
      <pc:sldChg chg="modSp del mod">
        <pc:chgData name="David CRAVO" userId="481ba818-1370-4815-a4a5-a3d7c250ba7f" providerId="ADAL" clId="{1C114803-5486-494E-836E-388937B7F9CA}" dt="2022-07-28T20:20:02.845" v="1138" actId="2696"/>
        <pc:sldMkLst>
          <pc:docMk/>
          <pc:sldMk cId="2106703853" sldId="299"/>
        </pc:sldMkLst>
        <pc:spChg chg="mod">
          <ac:chgData name="David CRAVO" userId="481ba818-1370-4815-a4a5-a3d7c250ba7f" providerId="ADAL" clId="{1C114803-5486-494E-836E-388937B7F9CA}" dt="2022-07-28T19:51:17.071" v="1118" actId="1076"/>
          <ac:spMkLst>
            <pc:docMk/>
            <pc:sldMk cId="2106703853" sldId="299"/>
            <ac:spMk id="22" creationId="{B1D3E260-3DF7-EC6C-EF83-E7F8C955A8A4}"/>
          </ac:spMkLst>
        </pc:spChg>
      </pc:sldChg>
      <pc:sldChg chg="addSp delSp modSp mod ord delAnim modAnim modNotesTx">
        <pc:chgData name="David CRAVO" userId="481ba818-1370-4815-a4a5-a3d7c250ba7f" providerId="ADAL" clId="{1C114803-5486-494E-836E-388937B7F9CA}" dt="2022-08-03T20:05:29.207" v="1205" actId="20577"/>
        <pc:sldMkLst>
          <pc:docMk/>
          <pc:sldMk cId="335876124" sldId="300"/>
        </pc:sldMkLst>
        <pc:spChg chg="mod">
          <ac:chgData name="David CRAVO" userId="481ba818-1370-4815-a4a5-a3d7c250ba7f" providerId="ADAL" clId="{1C114803-5486-494E-836E-388937B7F9CA}" dt="2022-08-03T20:05:29.207" v="1205" actId="20577"/>
          <ac:spMkLst>
            <pc:docMk/>
            <pc:sldMk cId="335876124" sldId="300"/>
            <ac:spMk id="2" creationId="{D3EFCC06-BBC1-1C0D-531E-497CE90E72AF}"/>
          </ac:spMkLst>
        </pc:spChg>
        <pc:spChg chg="del">
          <ac:chgData name="David CRAVO" userId="481ba818-1370-4815-a4a5-a3d7c250ba7f" providerId="ADAL" clId="{1C114803-5486-494E-836E-388937B7F9CA}" dt="2022-07-28T16:07:26.859" v="4" actId="478"/>
          <ac:spMkLst>
            <pc:docMk/>
            <pc:sldMk cId="335876124" sldId="300"/>
            <ac:spMk id="3" creationId="{D30D6697-2807-AB06-180D-9D526B28DE45}"/>
          </ac:spMkLst>
        </pc:spChg>
        <pc:spChg chg="add mod">
          <ac:chgData name="David CRAVO" userId="481ba818-1370-4815-a4a5-a3d7c250ba7f" providerId="ADAL" clId="{1C114803-5486-494E-836E-388937B7F9CA}" dt="2022-07-28T16:15:22.981" v="120" actId="1076"/>
          <ac:spMkLst>
            <pc:docMk/>
            <pc:sldMk cId="335876124" sldId="300"/>
            <ac:spMk id="4" creationId="{0C8C8D69-272D-139A-5326-AD5AA6A2D89F}"/>
          </ac:spMkLst>
        </pc:spChg>
        <pc:spChg chg="add mod">
          <ac:chgData name="David CRAVO" userId="481ba818-1370-4815-a4a5-a3d7c250ba7f" providerId="ADAL" clId="{1C114803-5486-494E-836E-388937B7F9CA}" dt="2022-07-28T16:13:16.489" v="105" actId="113"/>
          <ac:spMkLst>
            <pc:docMk/>
            <pc:sldMk cId="335876124" sldId="300"/>
            <ac:spMk id="5" creationId="{26CBA75E-135E-F99E-5462-0447EB3E1E47}"/>
          </ac:spMkLst>
        </pc:spChg>
        <pc:spChg chg="add mod">
          <ac:chgData name="David CRAVO" userId="481ba818-1370-4815-a4a5-a3d7c250ba7f" providerId="ADAL" clId="{1C114803-5486-494E-836E-388937B7F9CA}" dt="2022-07-28T16:11:55.779" v="88" actId="255"/>
          <ac:spMkLst>
            <pc:docMk/>
            <pc:sldMk cId="335876124" sldId="300"/>
            <ac:spMk id="7" creationId="{9321738C-6DD4-2697-E8FC-DF7109343E6E}"/>
          </ac:spMkLst>
        </pc:spChg>
        <pc:spChg chg="add mod">
          <ac:chgData name="David CRAVO" userId="481ba818-1370-4815-a4a5-a3d7c250ba7f" providerId="ADAL" clId="{1C114803-5486-494E-836E-388937B7F9CA}" dt="2022-07-28T16:11:44.669" v="86" actId="255"/>
          <ac:spMkLst>
            <pc:docMk/>
            <pc:sldMk cId="335876124" sldId="300"/>
            <ac:spMk id="9" creationId="{7EB4A529-8617-0598-CA6D-45799826904A}"/>
          </ac:spMkLst>
        </pc:spChg>
        <pc:spChg chg="add mod">
          <ac:chgData name="David CRAVO" userId="481ba818-1370-4815-a4a5-a3d7c250ba7f" providerId="ADAL" clId="{1C114803-5486-494E-836E-388937B7F9CA}" dt="2022-07-28T16:11:49.658" v="87" actId="255"/>
          <ac:spMkLst>
            <pc:docMk/>
            <pc:sldMk cId="335876124" sldId="300"/>
            <ac:spMk id="11" creationId="{78F14C69-BCA3-A0AD-4823-3976D37CEFBC}"/>
          </ac:spMkLst>
        </pc:spChg>
        <pc:spChg chg="add mod">
          <ac:chgData name="David CRAVO" userId="481ba818-1370-4815-a4a5-a3d7c250ba7f" providerId="ADAL" clId="{1C114803-5486-494E-836E-388937B7F9CA}" dt="2022-07-28T16:14:12.745" v="117" actId="20577"/>
          <ac:spMkLst>
            <pc:docMk/>
            <pc:sldMk cId="335876124" sldId="300"/>
            <ac:spMk id="12" creationId="{30231DAA-45B3-19C9-1304-277CA8222692}"/>
          </ac:spMkLst>
        </pc:spChg>
        <pc:spChg chg="add mod">
          <ac:chgData name="David CRAVO" userId="481ba818-1370-4815-a4a5-a3d7c250ba7f" providerId="ADAL" clId="{1C114803-5486-494E-836E-388937B7F9CA}" dt="2022-07-28T16:14:09.572" v="115" actId="20577"/>
          <ac:spMkLst>
            <pc:docMk/>
            <pc:sldMk cId="335876124" sldId="300"/>
            <ac:spMk id="13" creationId="{4F4BFF62-2A8D-67CE-1468-51E88D245BA7}"/>
          </ac:spMkLst>
        </pc:spChg>
        <pc:spChg chg="add mod">
          <ac:chgData name="David CRAVO" userId="481ba818-1370-4815-a4a5-a3d7c250ba7f" providerId="ADAL" clId="{1C114803-5486-494E-836E-388937B7F9CA}" dt="2022-07-28T16:14:05.679" v="113" actId="20577"/>
          <ac:spMkLst>
            <pc:docMk/>
            <pc:sldMk cId="335876124" sldId="300"/>
            <ac:spMk id="14" creationId="{F269C20D-41EF-70BE-C284-8A454D984882}"/>
          </ac:spMkLst>
        </pc:spChg>
      </pc:sldChg>
      <pc:sldChg chg="addSp delSp modSp add mod ord delAnim">
        <pc:chgData name="David CRAVO" userId="481ba818-1370-4815-a4a5-a3d7c250ba7f" providerId="ADAL" clId="{1C114803-5486-494E-836E-388937B7F9CA}" dt="2022-07-28T20:31:39.710" v="1167"/>
        <pc:sldMkLst>
          <pc:docMk/>
          <pc:sldMk cId="660283649" sldId="301"/>
        </pc:sldMkLst>
        <pc:spChg chg="mod">
          <ac:chgData name="David CRAVO" userId="481ba818-1370-4815-a4a5-a3d7c250ba7f" providerId="ADAL" clId="{1C114803-5486-494E-836E-388937B7F9CA}" dt="2022-07-28T20:19:53.640" v="1137"/>
          <ac:spMkLst>
            <pc:docMk/>
            <pc:sldMk cId="660283649" sldId="301"/>
            <ac:spMk id="2" creationId="{D3EFCC06-BBC1-1C0D-531E-497CE90E72AF}"/>
          </ac:spMkLst>
        </pc:spChg>
        <pc:spChg chg="del">
          <ac:chgData name="David CRAVO" userId="481ba818-1370-4815-a4a5-a3d7c250ba7f" providerId="ADAL" clId="{1C114803-5486-494E-836E-388937B7F9CA}" dt="2022-07-28T20:16:26.037" v="1129" actId="478"/>
          <ac:spMkLst>
            <pc:docMk/>
            <pc:sldMk cId="660283649" sldId="301"/>
            <ac:spMk id="3" creationId="{D30D6697-2807-AB06-180D-9D526B28DE45}"/>
          </ac:spMkLst>
        </pc:spChg>
        <pc:spChg chg="add mod">
          <ac:chgData name="David CRAVO" userId="481ba818-1370-4815-a4a5-a3d7c250ba7f" providerId="ADAL" clId="{1C114803-5486-494E-836E-388937B7F9CA}" dt="2022-07-28T20:19:16.946" v="1136"/>
          <ac:spMkLst>
            <pc:docMk/>
            <pc:sldMk cId="660283649" sldId="301"/>
            <ac:spMk id="6" creationId="{679C8FB0-194B-63BD-0808-9FED0DD33A8E}"/>
          </ac:spMkLst>
        </pc:spChg>
        <pc:spChg chg="add mod">
          <ac:chgData name="David CRAVO" userId="481ba818-1370-4815-a4a5-a3d7c250ba7f" providerId="ADAL" clId="{1C114803-5486-494E-836E-388937B7F9CA}" dt="2022-07-28T20:19:11.918" v="1135"/>
          <ac:spMkLst>
            <pc:docMk/>
            <pc:sldMk cId="660283649" sldId="301"/>
            <ac:spMk id="7" creationId="{62D2E106-BAE0-A3FD-D9B7-3CE2C7D9D43B}"/>
          </ac:spMkLst>
        </pc:spChg>
        <pc:spChg chg="add mod">
          <ac:chgData name="David CRAVO" userId="481ba818-1370-4815-a4a5-a3d7c250ba7f" providerId="ADAL" clId="{1C114803-5486-494E-836E-388937B7F9CA}" dt="2022-07-28T20:19:05.196" v="1134"/>
          <ac:spMkLst>
            <pc:docMk/>
            <pc:sldMk cId="660283649" sldId="301"/>
            <ac:spMk id="9" creationId="{BF68202B-ADA5-7A60-0067-7C9FC522D472}"/>
          </ac:spMkLst>
        </pc:spChg>
      </pc:sldChg>
      <pc:sldChg chg="add">
        <pc:chgData name="David CRAVO" userId="481ba818-1370-4815-a4a5-a3d7c250ba7f" providerId="ADAL" clId="{1C114803-5486-494E-836E-388937B7F9CA}" dt="2022-07-28T20:15:57.019" v="1126" actId="2890"/>
        <pc:sldMkLst>
          <pc:docMk/>
          <pc:sldMk cId="2216926368" sldId="302"/>
        </pc:sldMkLst>
      </pc:sldChg>
    </pc:docChg>
  </pc:docChgLst>
  <pc:docChgLst>
    <pc:chgData name="CRAVO David" userId="481ba818-1370-4815-a4a5-a3d7c250ba7f" providerId="ADAL" clId="{7C0A04EB-2713-4242-A8FD-50E83D8E000D}"/>
    <pc:docChg chg="modSld sldOrd">
      <pc:chgData name="CRAVO David" userId="481ba818-1370-4815-a4a5-a3d7c250ba7f" providerId="ADAL" clId="{7C0A04EB-2713-4242-A8FD-50E83D8E000D}" dt="2022-07-28T12:34:14.141" v="227"/>
      <pc:docMkLst>
        <pc:docMk/>
      </pc:docMkLst>
      <pc:sldChg chg="modSp ord modAnim">
        <pc:chgData name="CRAVO David" userId="481ba818-1370-4815-a4a5-a3d7c250ba7f" providerId="ADAL" clId="{7C0A04EB-2713-4242-A8FD-50E83D8E000D}" dt="2022-07-28T12:34:14.141" v="227"/>
        <pc:sldMkLst>
          <pc:docMk/>
          <pc:sldMk cId="103218418" sldId="298"/>
        </pc:sldMkLst>
        <pc:spChg chg="mod">
          <ac:chgData name="CRAVO David" userId="481ba818-1370-4815-a4a5-a3d7c250ba7f" providerId="ADAL" clId="{7C0A04EB-2713-4242-A8FD-50E83D8E000D}" dt="2022-07-28T12:17:19.063" v="47" actId="20577"/>
          <ac:spMkLst>
            <pc:docMk/>
            <pc:sldMk cId="103218418" sldId="298"/>
            <ac:spMk id="3" creationId="{D30D6697-2807-AB06-180D-9D526B28DE45}"/>
          </ac:spMkLst>
        </pc:spChg>
      </pc:sldChg>
      <pc:sldChg chg="addSp delSp modSp ord modAnim">
        <pc:chgData name="CRAVO David" userId="481ba818-1370-4815-a4a5-a3d7c250ba7f" providerId="ADAL" clId="{7C0A04EB-2713-4242-A8FD-50E83D8E000D}" dt="2022-07-28T12:31:20.357" v="225"/>
        <pc:sldMkLst>
          <pc:docMk/>
          <pc:sldMk cId="2106703853" sldId="299"/>
        </pc:sldMkLst>
        <pc:spChg chg="add del mod">
          <ac:chgData name="CRAVO David" userId="481ba818-1370-4815-a4a5-a3d7c250ba7f" providerId="ADAL" clId="{7C0A04EB-2713-4242-A8FD-50E83D8E000D}" dt="2022-07-28T12:09:19.928" v="4"/>
          <ac:spMkLst>
            <pc:docMk/>
            <pc:sldMk cId="2106703853" sldId="299"/>
            <ac:spMk id="5" creationId="{BB01B232-F5D5-FB52-B2F8-EA813DA35FEB}"/>
          </ac:spMkLst>
        </pc:spChg>
        <pc:spChg chg="add del mod">
          <ac:chgData name="CRAVO David" userId="481ba818-1370-4815-a4a5-a3d7c250ba7f" providerId="ADAL" clId="{7C0A04EB-2713-4242-A8FD-50E83D8E000D}" dt="2022-07-28T12:11:36.827" v="8"/>
          <ac:spMkLst>
            <pc:docMk/>
            <pc:sldMk cId="2106703853" sldId="299"/>
            <ac:spMk id="6" creationId="{B8E4581F-857B-89D5-ABB1-0C4BB03ED9DF}"/>
          </ac:spMkLst>
        </pc:spChg>
        <pc:spChg chg="add mod">
          <ac:chgData name="CRAVO David" userId="481ba818-1370-4815-a4a5-a3d7c250ba7f" providerId="ADAL" clId="{7C0A04EB-2713-4242-A8FD-50E83D8E000D}" dt="2022-07-28T12:06:14.477" v="1"/>
          <ac:spMkLst>
            <pc:docMk/>
            <pc:sldMk cId="2106703853" sldId="299"/>
            <ac:spMk id="7" creationId="{734F3AAF-072F-5068-9C14-84BB13246672}"/>
          </ac:spMkLst>
        </pc:spChg>
        <pc:spChg chg="add mod">
          <ac:chgData name="CRAVO David" userId="481ba818-1370-4815-a4a5-a3d7c250ba7f" providerId="ADAL" clId="{7C0A04EB-2713-4242-A8FD-50E83D8E000D}" dt="2022-07-28T12:06:15.048" v="2"/>
          <ac:spMkLst>
            <pc:docMk/>
            <pc:sldMk cId="2106703853" sldId="299"/>
            <ac:spMk id="9" creationId="{1CAF75F7-4BE1-B035-C192-39FB3738B641}"/>
          </ac:spMkLst>
        </pc:spChg>
        <pc:spChg chg="add del mod">
          <ac:chgData name="CRAVO David" userId="481ba818-1370-4815-a4a5-a3d7c250ba7f" providerId="ADAL" clId="{7C0A04EB-2713-4242-A8FD-50E83D8E000D}" dt="2022-07-28T12:10:06.661" v="7"/>
          <ac:spMkLst>
            <pc:docMk/>
            <pc:sldMk cId="2106703853" sldId="299"/>
            <ac:spMk id="11" creationId="{26DD6BF1-6070-3E02-EE9D-C56D65C95D9C}"/>
          </ac:spMkLst>
        </pc:spChg>
        <pc:spChg chg="add del mod">
          <ac:chgData name="CRAVO David" userId="481ba818-1370-4815-a4a5-a3d7c250ba7f" providerId="ADAL" clId="{7C0A04EB-2713-4242-A8FD-50E83D8E000D}" dt="2022-07-28T12:15:58.646" v="10"/>
          <ac:spMkLst>
            <pc:docMk/>
            <pc:sldMk cId="2106703853" sldId="299"/>
            <ac:spMk id="12" creationId="{4145173A-25D1-42AA-48CC-DA58E20E9308}"/>
          </ac:spMkLst>
        </pc:spChg>
        <pc:spChg chg="add mod">
          <ac:chgData name="CRAVO David" userId="481ba818-1370-4815-a4a5-a3d7c250ba7f" providerId="ADAL" clId="{7C0A04EB-2713-4242-A8FD-50E83D8E000D}" dt="2022-07-28T12:24:05.650" v="171" actId="108"/>
          <ac:spMkLst>
            <pc:docMk/>
            <pc:sldMk cId="2106703853" sldId="299"/>
            <ac:spMk id="13" creationId="{9D1E929E-14B6-5A2E-4BBD-0DCD554E6341}"/>
          </ac:spMkLst>
        </pc:spChg>
        <pc:spChg chg="add mod">
          <ac:chgData name="CRAVO David" userId="481ba818-1370-4815-a4a5-a3d7c250ba7f" providerId="ADAL" clId="{7C0A04EB-2713-4242-A8FD-50E83D8E000D}" dt="2022-07-28T12:19:21.823" v="119" actId="122"/>
          <ac:spMkLst>
            <pc:docMk/>
            <pc:sldMk cId="2106703853" sldId="299"/>
            <ac:spMk id="14" creationId="{EE15C9C1-1F2F-6971-68E9-F809A2F0B0BA}"/>
          </ac:spMkLst>
        </pc:spChg>
        <pc:spChg chg="add mod">
          <ac:chgData name="CRAVO David" userId="481ba818-1370-4815-a4a5-a3d7c250ba7f" providerId="ADAL" clId="{7C0A04EB-2713-4242-A8FD-50E83D8E000D}" dt="2022-07-28T12:19:35.252" v="120"/>
          <ac:spMkLst>
            <pc:docMk/>
            <pc:sldMk cId="2106703853" sldId="299"/>
            <ac:spMk id="15" creationId="{5124238C-1819-3CDE-DC73-8384BCC1A24A}"/>
          </ac:spMkLst>
        </pc:spChg>
        <pc:spChg chg="add mod">
          <ac:chgData name="CRAVO David" userId="481ba818-1370-4815-a4a5-a3d7c250ba7f" providerId="ADAL" clId="{7C0A04EB-2713-4242-A8FD-50E83D8E000D}" dt="2022-07-28T12:21:16.337" v="169" actId="20577"/>
          <ac:spMkLst>
            <pc:docMk/>
            <pc:sldMk cId="2106703853" sldId="299"/>
            <ac:spMk id="16" creationId="{64DEDBB4-4028-23E2-6640-94DAD2084051}"/>
          </ac:spMkLst>
        </pc:spChg>
        <pc:spChg chg="add mod">
          <ac:chgData name="CRAVO David" userId="481ba818-1370-4815-a4a5-a3d7c250ba7f" providerId="ADAL" clId="{7C0A04EB-2713-4242-A8FD-50E83D8E000D}" dt="2022-07-28T12:22:30.957" v="170"/>
          <ac:spMkLst>
            <pc:docMk/>
            <pc:sldMk cId="2106703853" sldId="299"/>
            <ac:spMk id="18" creationId="{E2F95D65-DBD8-6A81-9D96-5A9729255197}"/>
          </ac:spMkLst>
        </pc:spChg>
        <pc:spChg chg="add mod">
          <ac:chgData name="CRAVO David" userId="481ba818-1370-4815-a4a5-a3d7c250ba7f" providerId="ADAL" clId="{7C0A04EB-2713-4242-A8FD-50E83D8E000D}" dt="2022-07-28T12:30:28.098" v="219" actId="20577"/>
          <ac:spMkLst>
            <pc:docMk/>
            <pc:sldMk cId="2106703853" sldId="299"/>
            <ac:spMk id="22" creationId="{B1D3E260-3DF7-EC6C-EF83-E7F8C955A8A4}"/>
          </ac:spMkLst>
        </pc:spChg>
      </pc:sldChg>
    </pc:docChg>
  </pc:docChgLst>
  <pc:docChgLst>
    <pc:chgData name="David CRAVO" userId="481ba818-1370-4815-a4a5-a3d7c250ba7f" providerId="ADAL" clId="{45039A14-5199-4F97-9A31-2D6C1D079435}"/>
    <pc:docChg chg="undo redo custSel addSld delSld modSld sldOrd">
      <pc:chgData name="David CRAVO" userId="481ba818-1370-4815-a4a5-a3d7c250ba7f" providerId="ADAL" clId="{45039A14-5199-4F97-9A31-2D6C1D079435}" dt="2022-06-26T20:20:00.342" v="3568" actId="2890"/>
      <pc:docMkLst>
        <pc:docMk/>
      </pc:docMkLst>
      <pc:sldChg chg="addSp delSp modSp mod delAnim modAnim">
        <pc:chgData name="David CRAVO" userId="481ba818-1370-4815-a4a5-a3d7c250ba7f" providerId="ADAL" clId="{45039A14-5199-4F97-9A31-2D6C1D079435}" dt="2022-06-26T08:54:11.498" v="1886" actId="26606"/>
        <pc:sldMkLst>
          <pc:docMk/>
          <pc:sldMk cId="3619167449" sldId="256"/>
        </pc:sldMkLst>
        <pc:spChg chg="del mod">
          <ac:chgData name="David CRAVO" userId="481ba818-1370-4815-a4a5-a3d7c250ba7f" providerId="ADAL" clId="{45039A14-5199-4F97-9A31-2D6C1D079435}" dt="2022-06-26T08:20:59.494" v="1864" actId="478"/>
          <ac:spMkLst>
            <pc:docMk/>
            <pc:sldMk cId="3619167449" sldId="256"/>
            <ac:spMk id="2" creationId="{F0C928F2-BC69-7C38-980A-4D5A385D9747}"/>
          </ac:spMkLst>
        </pc:spChg>
        <pc:spChg chg="del mod">
          <ac:chgData name="David CRAVO" userId="481ba818-1370-4815-a4a5-a3d7c250ba7f" providerId="ADAL" clId="{45039A14-5199-4F97-9A31-2D6C1D079435}" dt="2022-06-26T08:20:55.935" v="1863" actId="478"/>
          <ac:spMkLst>
            <pc:docMk/>
            <pc:sldMk cId="3619167449" sldId="256"/>
            <ac:spMk id="3" creationId="{BC9478CB-85C0-C9F3-FC41-DC1C13BE76D6}"/>
          </ac:spMkLst>
        </pc:spChg>
        <pc:spChg chg="add">
          <ac:chgData name="David CRAVO" userId="481ba818-1370-4815-a4a5-a3d7c250ba7f" providerId="ADAL" clId="{45039A14-5199-4F97-9A31-2D6C1D079435}" dt="2022-06-26T08:54:11.498" v="1886" actId="26606"/>
          <ac:spMkLst>
            <pc:docMk/>
            <pc:sldMk cId="3619167449" sldId="256"/>
            <ac:spMk id="8" creationId="{692BE56A-D934-48A9-AA25-BC091203FC77}"/>
          </ac:spMkLst>
        </pc:spChg>
        <pc:spChg chg="add">
          <ac:chgData name="David CRAVO" userId="481ba818-1370-4815-a4a5-a3d7c250ba7f" providerId="ADAL" clId="{45039A14-5199-4F97-9A31-2D6C1D079435}" dt="2022-06-26T08:54:11.498" v="1886" actId="26606"/>
          <ac:spMkLst>
            <pc:docMk/>
            <pc:sldMk cId="3619167449" sldId="256"/>
            <ac:spMk id="9" creationId="{033BC724-9BE0-49C5-855C-1C246EA910AA}"/>
          </ac:spMkLst>
        </pc:spChg>
        <pc:spChg chg="add del">
          <ac:chgData name="David CRAVO" userId="481ba818-1370-4815-a4a5-a3d7c250ba7f" providerId="ADAL" clId="{45039A14-5199-4F97-9A31-2D6C1D079435}" dt="2022-06-26T08:54:00.970" v="1883" actId="26606"/>
          <ac:spMkLst>
            <pc:docMk/>
            <pc:sldMk cId="3619167449" sldId="256"/>
            <ac:spMk id="11" creationId="{692BE56A-D934-48A9-AA25-BC091203FC77}"/>
          </ac:spMkLst>
        </pc:spChg>
        <pc:spChg chg="add del">
          <ac:chgData name="David CRAVO" userId="481ba818-1370-4815-a4a5-a3d7c250ba7f" providerId="ADAL" clId="{45039A14-5199-4F97-9A31-2D6C1D079435}" dt="2022-06-26T08:54:00.970" v="1883" actId="26606"/>
          <ac:spMkLst>
            <pc:docMk/>
            <pc:sldMk cId="3619167449" sldId="256"/>
            <ac:spMk id="13" creationId="{033BC724-9BE0-49C5-855C-1C246EA910AA}"/>
          </ac:spMkLst>
        </pc:spChg>
        <pc:spChg chg="add del">
          <ac:chgData name="David CRAVO" userId="481ba818-1370-4815-a4a5-a3d7c250ba7f" providerId="ADAL" clId="{45039A14-5199-4F97-9A31-2D6C1D079435}" dt="2022-06-26T08:54:06.414" v="1885" actId="26606"/>
          <ac:spMkLst>
            <pc:docMk/>
            <pc:sldMk cId="3619167449" sldId="256"/>
            <ac:spMk id="15" creationId="{CD47BEDD-D6BE-47F6-8453-3E04EEB79E43}"/>
          </ac:spMkLst>
        </pc:spChg>
        <pc:picChg chg="mod ord">
          <ac:chgData name="David CRAVO" userId="481ba818-1370-4815-a4a5-a3d7c250ba7f" providerId="ADAL" clId="{45039A14-5199-4F97-9A31-2D6C1D079435}" dt="2022-06-26T08:54:11.498" v="1886" actId="26606"/>
          <ac:picMkLst>
            <pc:docMk/>
            <pc:sldMk cId="3619167449" sldId="256"/>
            <ac:picMk id="4" creationId="{B874C3E5-CE41-703C-AFC7-C33E56E3A587}"/>
          </ac:picMkLst>
        </pc:picChg>
        <pc:picChg chg="add mod ord">
          <ac:chgData name="David CRAVO" userId="481ba818-1370-4815-a4a5-a3d7c250ba7f" providerId="ADAL" clId="{45039A14-5199-4F97-9A31-2D6C1D079435}" dt="2022-06-26T08:54:11.498" v="1886" actId="26606"/>
          <ac:picMkLst>
            <pc:docMk/>
            <pc:sldMk cId="3619167449" sldId="256"/>
            <ac:picMk id="6" creationId="{012A46B5-0837-8EAA-F95F-DFEED3750BDC}"/>
          </ac:picMkLst>
        </pc:picChg>
      </pc:sldChg>
      <pc:sldChg chg="modSp mod ord modTransition modAnim modNotesTx">
        <pc:chgData name="David CRAVO" userId="481ba818-1370-4815-a4a5-a3d7c250ba7f" providerId="ADAL" clId="{45039A14-5199-4F97-9A31-2D6C1D079435}" dt="2022-06-26T08:24:56.804" v="1875" actId="207"/>
        <pc:sldMkLst>
          <pc:docMk/>
          <pc:sldMk cId="1889152846" sldId="257"/>
        </pc:sldMkLst>
        <pc:spChg chg="mod">
          <ac:chgData name="David CRAVO" userId="481ba818-1370-4815-a4a5-a3d7c250ba7f" providerId="ADAL" clId="{45039A14-5199-4F97-9A31-2D6C1D079435}" dt="2022-06-26T08:24:56.804" v="1875" actId="207"/>
          <ac:spMkLst>
            <pc:docMk/>
            <pc:sldMk cId="1889152846" sldId="257"/>
            <ac:spMk id="2" creationId="{C81CEB15-717B-0A04-22A2-E152A987E1A5}"/>
          </ac:spMkLst>
        </pc:spChg>
        <pc:spChg chg="mod">
          <ac:chgData name="David CRAVO" userId="481ba818-1370-4815-a4a5-a3d7c250ba7f" providerId="ADAL" clId="{45039A14-5199-4F97-9A31-2D6C1D079435}" dt="2022-06-25T19:44:53.412" v="1811" actId="255"/>
          <ac:spMkLst>
            <pc:docMk/>
            <pc:sldMk cId="1889152846" sldId="257"/>
            <ac:spMk id="3" creationId="{71B6F1A5-EFBC-6FC4-7EDB-BBF95CB6832F}"/>
          </ac:spMkLst>
        </pc:spChg>
      </pc:sldChg>
      <pc:sldChg chg="addSp delSp modSp new mod setBg delAnim modAnim setClrOvrMap modNotesTx">
        <pc:chgData name="David CRAVO" userId="481ba818-1370-4815-a4a5-a3d7c250ba7f" providerId="ADAL" clId="{45039A14-5199-4F97-9A31-2D6C1D079435}" dt="2022-06-26T11:35:14.139" v="3241" actId="27636"/>
        <pc:sldMkLst>
          <pc:docMk/>
          <pc:sldMk cId="3426185004" sldId="258"/>
        </pc:sldMkLst>
        <pc:spChg chg="mod">
          <ac:chgData name="David CRAVO" userId="481ba818-1370-4815-a4a5-a3d7c250ba7f" providerId="ADAL" clId="{45039A14-5199-4F97-9A31-2D6C1D079435}" dt="2022-06-26T08:56:56.654" v="1892" actId="26606"/>
          <ac:spMkLst>
            <pc:docMk/>
            <pc:sldMk cId="3426185004" sldId="258"/>
            <ac:spMk id="2" creationId="{D3EFCC06-BBC1-1C0D-531E-497CE90E72AF}"/>
          </ac:spMkLst>
        </pc:spChg>
        <pc:spChg chg="mod ord">
          <ac:chgData name="David CRAVO" userId="481ba818-1370-4815-a4a5-a3d7c250ba7f" providerId="ADAL" clId="{45039A14-5199-4F97-9A31-2D6C1D079435}" dt="2022-06-26T11:35:14.139" v="3241" actId="27636"/>
          <ac:spMkLst>
            <pc:docMk/>
            <pc:sldMk cId="3426185004" sldId="258"/>
            <ac:spMk id="3" creationId="{D30D6697-2807-AB06-180D-9D526B28DE45}"/>
          </ac:spMkLst>
        </pc:spChg>
        <pc:spChg chg="add del">
          <ac:chgData name="David CRAVO" userId="481ba818-1370-4815-a4a5-a3d7c250ba7f" providerId="ADAL" clId="{45039A14-5199-4F97-9A31-2D6C1D079435}" dt="2022-06-26T08:56:56.654" v="1892" actId="26606"/>
          <ac:spMkLst>
            <pc:docMk/>
            <pc:sldMk cId="3426185004" sldId="258"/>
            <ac:spMk id="8" creationId="{5690F3EE-0CD1-4520-B020-4E1DF3141C74}"/>
          </ac:spMkLst>
        </pc:spChg>
        <pc:spChg chg="add del">
          <ac:chgData name="David CRAVO" userId="481ba818-1370-4815-a4a5-a3d7c250ba7f" providerId="ADAL" clId="{45039A14-5199-4F97-9A31-2D6C1D079435}" dt="2022-06-26T08:56:56.654" v="1892" actId="26606"/>
          <ac:spMkLst>
            <pc:docMk/>
            <pc:sldMk cId="3426185004" sldId="258"/>
            <ac:spMk id="10" creationId="{9EFDE1E9-7FE0-45CA-9DE2-237F77319A9F}"/>
          </ac:spMkLst>
        </pc:spChg>
        <pc:spChg chg="add del">
          <ac:chgData name="David CRAVO" userId="481ba818-1370-4815-a4a5-a3d7c250ba7f" providerId="ADAL" clId="{45039A14-5199-4F97-9A31-2D6C1D079435}" dt="2022-06-26T08:56:56.654" v="1892" actId="26606"/>
          <ac:spMkLst>
            <pc:docMk/>
            <pc:sldMk cId="3426185004" sldId="258"/>
            <ac:spMk id="15" creationId="{D8775025-7ECB-4458-BBCE-0F67B8B23515}"/>
          </ac:spMkLst>
        </pc:spChg>
        <pc:spChg chg="add del">
          <ac:chgData name="David CRAVO" userId="481ba818-1370-4815-a4a5-a3d7c250ba7f" providerId="ADAL" clId="{45039A14-5199-4F97-9A31-2D6C1D079435}" dt="2022-06-26T08:56:56.654" v="1892" actId="26606"/>
          <ac:spMkLst>
            <pc:docMk/>
            <pc:sldMk cId="3426185004" sldId="258"/>
            <ac:spMk id="17" creationId="{DC1507B9-61AE-4D79-BA04-EF381B54EB79}"/>
          </ac:spMkLst>
        </pc:spChg>
        <pc:picChg chg="add del mod">
          <ac:chgData name="David CRAVO" userId="481ba818-1370-4815-a4a5-a3d7c250ba7f" providerId="ADAL" clId="{45039A14-5199-4F97-9A31-2D6C1D079435}" dt="2022-06-25T18:39:01.728" v="621" actId="21"/>
          <ac:picMkLst>
            <pc:docMk/>
            <pc:sldMk cId="3426185004" sldId="258"/>
            <ac:picMk id="5" creationId="{53893CA1-1388-8C7A-26ED-2332A5110671}"/>
          </ac:picMkLst>
        </pc:picChg>
        <pc:picChg chg="add del mod">
          <ac:chgData name="David CRAVO" userId="481ba818-1370-4815-a4a5-a3d7c250ba7f" providerId="ADAL" clId="{45039A14-5199-4F97-9A31-2D6C1D079435}" dt="2022-06-26T11:34:46.247" v="3237" actId="478"/>
          <ac:picMkLst>
            <pc:docMk/>
            <pc:sldMk cId="3426185004" sldId="258"/>
            <ac:picMk id="7" creationId="{B2FB8F63-6964-0C16-66A6-AED4E1053FDF}"/>
          </ac:picMkLst>
        </pc:picChg>
      </pc:sldChg>
      <pc:sldChg chg="modSp add mod ord modAnim modNotesTx">
        <pc:chgData name="David CRAVO" userId="481ba818-1370-4815-a4a5-a3d7c250ba7f" providerId="ADAL" clId="{45039A14-5199-4F97-9A31-2D6C1D079435}" dt="2022-06-26T09:39:07.949" v="2150" actId="20577"/>
        <pc:sldMkLst>
          <pc:docMk/>
          <pc:sldMk cId="138852021" sldId="259"/>
        </pc:sldMkLst>
        <pc:spChg chg="mod">
          <ac:chgData name="David CRAVO" userId="481ba818-1370-4815-a4a5-a3d7c250ba7f" providerId="ADAL" clId="{45039A14-5199-4F97-9A31-2D6C1D079435}" dt="2022-06-26T08:25:05.595" v="1876" actId="207"/>
          <ac:spMkLst>
            <pc:docMk/>
            <pc:sldMk cId="138852021" sldId="259"/>
            <ac:spMk id="2" creationId="{D3EFCC06-BBC1-1C0D-531E-497CE90E72AF}"/>
          </ac:spMkLst>
        </pc:spChg>
        <pc:spChg chg="mod">
          <ac:chgData name="David CRAVO" userId="481ba818-1370-4815-a4a5-a3d7c250ba7f" providerId="ADAL" clId="{45039A14-5199-4F97-9A31-2D6C1D079435}" dt="2022-06-25T19:45:17.079" v="1817" actId="27636"/>
          <ac:spMkLst>
            <pc:docMk/>
            <pc:sldMk cId="138852021" sldId="259"/>
            <ac:spMk id="3" creationId="{D30D6697-2807-AB06-180D-9D526B28DE45}"/>
          </ac:spMkLst>
        </pc:spChg>
      </pc:sldChg>
      <pc:sldChg chg="addSp delSp modSp add mod ord delAnim modAnim modNotesTx">
        <pc:chgData name="David CRAVO" userId="481ba818-1370-4815-a4a5-a3d7c250ba7f" providerId="ADAL" clId="{45039A14-5199-4F97-9A31-2D6C1D079435}" dt="2022-06-26T09:05:29.011" v="1928" actId="20577"/>
        <pc:sldMkLst>
          <pc:docMk/>
          <pc:sldMk cId="1940473398" sldId="260"/>
        </pc:sldMkLst>
        <pc:spChg chg="mod">
          <ac:chgData name="David CRAVO" userId="481ba818-1370-4815-a4a5-a3d7c250ba7f" providerId="ADAL" clId="{45039A14-5199-4F97-9A31-2D6C1D079435}" dt="2022-06-26T08:24:23.885" v="1871" actId="207"/>
          <ac:spMkLst>
            <pc:docMk/>
            <pc:sldMk cId="1940473398" sldId="260"/>
            <ac:spMk id="2" creationId="{D3EFCC06-BBC1-1C0D-531E-497CE90E72AF}"/>
          </ac:spMkLst>
        </pc:spChg>
        <pc:spChg chg="mod">
          <ac:chgData name="David CRAVO" userId="481ba818-1370-4815-a4a5-a3d7c250ba7f" providerId="ADAL" clId="{45039A14-5199-4F97-9A31-2D6C1D079435}" dt="2022-06-26T09:05:29.011" v="1928" actId="20577"/>
          <ac:spMkLst>
            <pc:docMk/>
            <pc:sldMk cId="1940473398" sldId="260"/>
            <ac:spMk id="3" creationId="{D30D6697-2807-AB06-180D-9D526B28DE45}"/>
          </ac:spMkLst>
        </pc:spChg>
        <pc:picChg chg="add del mod">
          <ac:chgData name="David CRAVO" userId="481ba818-1370-4815-a4a5-a3d7c250ba7f" providerId="ADAL" clId="{45039A14-5199-4F97-9A31-2D6C1D079435}" dt="2022-06-25T19:33:54.462" v="1755" actId="478"/>
          <ac:picMkLst>
            <pc:docMk/>
            <pc:sldMk cId="1940473398" sldId="260"/>
            <ac:picMk id="4" creationId="{3464A0B1-CC58-BDF7-1B4B-5EF6223F750B}"/>
          </ac:picMkLst>
        </pc:picChg>
        <pc:picChg chg="add del mod">
          <ac:chgData name="David CRAVO" userId="481ba818-1370-4815-a4a5-a3d7c250ba7f" providerId="ADAL" clId="{45039A14-5199-4F97-9A31-2D6C1D079435}" dt="2022-06-25T19:33:50.481" v="1754" actId="478"/>
          <ac:picMkLst>
            <pc:docMk/>
            <pc:sldMk cId="1940473398" sldId="260"/>
            <ac:picMk id="7" creationId="{8D01756F-E8BE-9C6E-2549-BCE0E64C1B9D}"/>
          </ac:picMkLst>
        </pc:picChg>
      </pc:sldChg>
      <pc:sldChg chg="modSp add mod ord modAnim">
        <pc:chgData name="David CRAVO" userId="481ba818-1370-4815-a4a5-a3d7c250ba7f" providerId="ADAL" clId="{45039A14-5199-4F97-9A31-2D6C1D079435}" dt="2022-06-26T08:24:08.368" v="1869" actId="207"/>
        <pc:sldMkLst>
          <pc:docMk/>
          <pc:sldMk cId="2299780049" sldId="261"/>
        </pc:sldMkLst>
        <pc:spChg chg="mod">
          <ac:chgData name="David CRAVO" userId="481ba818-1370-4815-a4a5-a3d7c250ba7f" providerId="ADAL" clId="{45039A14-5199-4F97-9A31-2D6C1D079435}" dt="2022-06-26T08:24:08.368" v="1869" actId="207"/>
          <ac:spMkLst>
            <pc:docMk/>
            <pc:sldMk cId="2299780049" sldId="261"/>
            <ac:spMk id="2" creationId="{D3EFCC06-BBC1-1C0D-531E-497CE90E72AF}"/>
          </ac:spMkLst>
        </pc:spChg>
        <pc:spChg chg="mod">
          <ac:chgData name="David CRAVO" userId="481ba818-1370-4815-a4a5-a3d7c250ba7f" providerId="ADAL" clId="{45039A14-5199-4F97-9A31-2D6C1D079435}" dt="2022-06-25T18:59:46.448" v="939" actId="20577"/>
          <ac:spMkLst>
            <pc:docMk/>
            <pc:sldMk cId="2299780049" sldId="261"/>
            <ac:spMk id="3" creationId="{D30D6697-2807-AB06-180D-9D526B28DE45}"/>
          </ac:spMkLst>
        </pc:spChg>
      </pc:sldChg>
      <pc:sldChg chg="addSp delSp modSp add del mod ord">
        <pc:chgData name="David CRAVO" userId="481ba818-1370-4815-a4a5-a3d7c250ba7f" providerId="ADAL" clId="{45039A14-5199-4F97-9A31-2D6C1D079435}" dt="2022-06-26T11:34:30.375" v="3236" actId="2696"/>
        <pc:sldMkLst>
          <pc:docMk/>
          <pc:sldMk cId="4094159541" sldId="262"/>
        </pc:sldMkLst>
        <pc:spChg chg="mod">
          <ac:chgData name="David CRAVO" userId="481ba818-1370-4815-a4a5-a3d7c250ba7f" providerId="ADAL" clId="{45039A14-5199-4F97-9A31-2D6C1D079435}" dt="2022-06-26T08:24:15.720" v="1870" actId="207"/>
          <ac:spMkLst>
            <pc:docMk/>
            <pc:sldMk cId="4094159541" sldId="262"/>
            <ac:spMk id="2" creationId="{D3EFCC06-BBC1-1C0D-531E-497CE90E72AF}"/>
          </ac:spMkLst>
        </pc:spChg>
        <pc:spChg chg="del">
          <ac:chgData name="David CRAVO" userId="481ba818-1370-4815-a4a5-a3d7c250ba7f" providerId="ADAL" clId="{45039A14-5199-4F97-9A31-2D6C1D079435}" dt="2022-06-25T19:35:02.043" v="1761"/>
          <ac:spMkLst>
            <pc:docMk/>
            <pc:sldMk cId="4094159541" sldId="262"/>
            <ac:spMk id="3" creationId="{D30D6697-2807-AB06-180D-9D526B28DE45}"/>
          </ac:spMkLst>
        </pc:spChg>
        <pc:picChg chg="add mod">
          <ac:chgData name="David CRAVO" userId="481ba818-1370-4815-a4a5-a3d7c250ba7f" providerId="ADAL" clId="{45039A14-5199-4F97-9A31-2D6C1D079435}" dt="2022-06-25T19:35:02.043" v="1761"/>
          <ac:picMkLst>
            <pc:docMk/>
            <pc:sldMk cId="4094159541" sldId="262"/>
            <ac:picMk id="4" creationId="{F5F1F806-7700-058F-992D-2DD1EEB46F22}"/>
          </ac:picMkLst>
        </pc:picChg>
      </pc:sldChg>
      <pc:sldChg chg="delSp modSp add del mod delAnim modAnim">
        <pc:chgData name="David CRAVO" userId="481ba818-1370-4815-a4a5-a3d7c250ba7f" providerId="ADAL" clId="{45039A14-5199-4F97-9A31-2D6C1D079435}" dt="2022-06-26T09:05:37.432" v="1929" actId="2696"/>
        <pc:sldMkLst>
          <pc:docMk/>
          <pc:sldMk cId="123239899" sldId="263"/>
        </pc:sldMkLst>
        <pc:spChg chg="mod">
          <ac:chgData name="David CRAVO" userId="481ba818-1370-4815-a4a5-a3d7c250ba7f" providerId="ADAL" clId="{45039A14-5199-4F97-9A31-2D6C1D079435}" dt="2022-06-26T08:24:36.629" v="1872" actId="207"/>
          <ac:spMkLst>
            <pc:docMk/>
            <pc:sldMk cId="123239899" sldId="263"/>
            <ac:spMk id="2" creationId="{D3EFCC06-BBC1-1C0D-531E-497CE90E72AF}"/>
          </ac:spMkLst>
        </pc:spChg>
        <pc:spChg chg="mod">
          <ac:chgData name="David CRAVO" userId="481ba818-1370-4815-a4a5-a3d7c250ba7f" providerId="ADAL" clId="{45039A14-5199-4F97-9A31-2D6C1D079435}" dt="2022-06-26T09:05:08.279" v="1916" actId="21"/>
          <ac:spMkLst>
            <pc:docMk/>
            <pc:sldMk cId="123239899" sldId="263"/>
            <ac:spMk id="3" creationId="{D30D6697-2807-AB06-180D-9D526B28DE45}"/>
          </ac:spMkLst>
        </pc:spChg>
        <pc:picChg chg="del mod">
          <ac:chgData name="David CRAVO" userId="481ba818-1370-4815-a4a5-a3d7c250ba7f" providerId="ADAL" clId="{45039A14-5199-4F97-9A31-2D6C1D079435}" dt="2022-06-25T19:34:54.895" v="1760" actId="21"/>
          <ac:picMkLst>
            <pc:docMk/>
            <pc:sldMk cId="123239899" sldId="263"/>
            <ac:picMk id="4" creationId="{3464A0B1-CC58-BDF7-1B4B-5EF6223F750B}"/>
          </ac:picMkLst>
        </pc:picChg>
      </pc:sldChg>
      <pc:sldChg chg="delSp modSp add mod ord delAnim modAnim">
        <pc:chgData name="David CRAVO" userId="481ba818-1370-4815-a4a5-a3d7c250ba7f" providerId="ADAL" clId="{45039A14-5199-4F97-9A31-2D6C1D079435}" dt="2022-06-26T08:24:42.269" v="1873" actId="207"/>
        <pc:sldMkLst>
          <pc:docMk/>
          <pc:sldMk cId="4053710846" sldId="264"/>
        </pc:sldMkLst>
        <pc:spChg chg="mod">
          <ac:chgData name="David CRAVO" userId="481ba818-1370-4815-a4a5-a3d7c250ba7f" providerId="ADAL" clId="{45039A14-5199-4F97-9A31-2D6C1D079435}" dt="2022-06-26T08:24:42.269" v="1873" actId="207"/>
          <ac:spMkLst>
            <pc:docMk/>
            <pc:sldMk cId="4053710846" sldId="264"/>
            <ac:spMk id="2" creationId="{D3EFCC06-BBC1-1C0D-531E-497CE90E72AF}"/>
          </ac:spMkLst>
        </pc:spChg>
        <pc:spChg chg="mod">
          <ac:chgData name="David CRAVO" userId="481ba818-1370-4815-a4a5-a3d7c250ba7f" providerId="ADAL" clId="{45039A14-5199-4F97-9A31-2D6C1D079435}" dt="2022-06-25T19:36:48.289" v="1772" actId="255"/>
          <ac:spMkLst>
            <pc:docMk/>
            <pc:sldMk cId="4053710846" sldId="264"/>
            <ac:spMk id="3" creationId="{D30D6697-2807-AB06-180D-9D526B28DE45}"/>
          </ac:spMkLst>
        </pc:spChg>
        <pc:picChg chg="del">
          <ac:chgData name="David CRAVO" userId="481ba818-1370-4815-a4a5-a3d7c250ba7f" providerId="ADAL" clId="{45039A14-5199-4F97-9A31-2D6C1D079435}" dt="2022-06-25T19:36:35.734" v="1770" actId="478"/>
          <ac:picMkLst>
            <pc:docMk/>
            <pc:sldMk cId="4053710846" sldId="264"/>
            <ac:picMk id="4" creationId="{3464A0B1-CC58-BDF7-1B4B-5EF6223F750B}"/>
          </ac:picMkLst>
        </pc:picChg>
        <pc:picChg chg="del">
          <ac:chgData name="David CRAVO" userId="481ba818-1370-4815-a4a5-a3d7c250ba7f" providerId="ADAL" clId="{45039A14-5199-4F97-9A31-2D6C1D079435}" dt="2022-06-25T19:36:33.073" v="1769" actId="478"/>
          <ac:picMkLst>
            <pc:docMk/>
            <pc:sldMk cId="4053710846" sldId="264"/>
            <ac:picMk id="7" creationId="{8D01756F-E8BE-9C6E-2549-BCE0E64C1B9D}"/>
          </ac:picMkLst>
        </pc:picChg>
      </pc:sldChg>
      <pc:sldChg chg="addSp delSp modSp add mod ord modAnim modNotesTx">
        <pc:chgData name="David CRAVO" userId="481ba818-1370-4815-a4a5-a3d7c250ba7f" providerId="ADAL" clId="{45039A14-5199-4F97-9A31-2D6C1D079435}" dt="2022-06-26T11:34:01.697" v="3233"/>
        <pc:sldMkLst>
          <pc:docMk/>
          <pc:sldMk cId="2559428406" sldId="265"/>
        </pc:sldMkLst>
        <pc:spChg chg="mod">
          <ac:chgData name="David CRAVO" userId="481ba818-1370-4815-a4a5-a3d7c250ba7f" providerId="ADAL" clId="{45039A14-5199-4F97-9A31-2D6C1D079435}" dt="2022-06-26T09:52:07.330" v="2187" actId="6549"/>
          <ac:spMkLst>
            <pc:docMk/>
            <pc:sldMk cId="2559428406" sldId="265"/>
            <ac:spMk id="2" creationId="{D3EFCC06-BBC1-1C0D-531E-497CE90E72AF}"/>
          </ac:spMkLst>
        </pc:spChg>
        <pc:spChg chg="mod">
          <ac:chgData name="David CRAVO" userId="481ba818-1370-4815-a4a5-a3d7c250ba7f" providerId="ADAL" clId="{45039A14-5199-4F97-9A31-2D6C1D079435}" dt="2022-06-26T10:54:19.225" v="2602" actId="20577"/>
          <ac:spMkLst>
            <pc:docMk/>
            <pc:sldMk cId="2559428406" sldId="265"/>
            <ac:spMk id="3" creationId="{D30D6697-2807-AB06-180D-9D526B28DE45}"/>
          </ac:spMkLst>
        </pc:spChg>
        <pc:spChg chg="add del">
          <ac:chgData name="David CRAVO" userId="481ba818-1370-4815-a4a5-a3d7c250ba7f" providerId="ADAL" clId="{45039A14-5199-4F97-9A31-2D6C1D079435}" dt="2022-06-26T09:28:04.215" v="2011" actId="22"/>
          <ac:spMkLst>
            <pc:docMk/>
            <pc:sldMk cId="2559428406" sldId="265"/>
            <ac:spMk id="7" creationId="{314F0F31-1AD6-667E-412E-E554B1E49417}"/>
          </ac:spMkLst>
        </pc:spChg>
      </pc:sldChg>
      <pc:sldChg chg="addSp modSp add mod ord modAnim modNotesTx">
        <pc:chgData name="David CRAVO" userId="481ba818-1370-4815-a4a5-a3d7c250ba7f" providerId="ADAL" clId="{45039A14-5199-4F97-9A31-2D6C1D079435}" dt="2022-06-26T11:40:33.147" v="3259" actId="14100"/>
        <pc:sldMkLst>
          <pc:docMk/>
          <pc:sldMk cId="593884362" sldId="266"/>
        </pc:sldMkLst>
        <pc:spChg chg="mod">
          <ac:chgData name="David CRAVO" userId="481ba818-1370-4815-a4a5-a3d7c250ba7f" providerId="ADAL" clId="{45039A14-5199-4F97-9A31-2D6C1D079435}" dt="2022-06-26T09:52:13.676" v="2188" actId="6549"/>
          <ac:spMkLst>
            <pc:docMk/>
            <pc:sldMk cId="593884362" sldId="266"/>
            <ac:spMk id="2" creationId="{D3EFCC06-BBC1-1C0D-531E-497CE90E72AF}"/>
          </ac:spMkLst>
        </pc:spChg>
        <pc:spChg chg="mod">
          <ac:chgData name="David CRAVO" userId="481ba818-1370-4815-a4a5-a3d7c250ba7f" providerId="ADAL" clId="{45039A14-5199-4F97-9A31-2D6C1D079435}" dt="2022-06-26T11:40:33.147" v="3259" actId="14100"/>
          <ac:spMkLst>
            <pc:docMk/>
            <pc:sldMk cId="593884362" sldId="266"/>
            <ac:spMk id="3" creationId="{D30D6697-2807-AB06-180D-9D526B28DE45}"/>
          </ac:spMkLst>
        </pc:spChg>
        <pc:picChg chg="add mod">
          <ac:chgData name="David CRAVO" userId="481ba818-1370-4815-a4a5-a3d7c250ba7f" providerId="ADAL" clId="{45039A14-5199-4F97-9A31-2D6C1D079435}" dt="2022-06-26T11:40:30.216" v="3258" actId="1076"/>
          <ac:picMkLst>
            <pc:docMk/>
            <pc:sldMk cId="593884362" sldId="266"/>
            <ac:picMk id="5" creationId="{724EC836-F424-E6E0-26E4-990BF58DBA95}"/>
          </ac:picMkLst>
        </pc:picChg>
      </pc:sldChg>
      <pc:sldChg chg="addSp modSp add mod ord modAnim modNotesTx">
        <pc:chgData name="David CRAVO" userId="481ba818-1370-4815-a4a5-a3d7c250ba7f" providerId="ADAL" clId="{45039A14-5199-4F97-9A31-2D6C1D079435}" dt="2022-06-26T11:34:10.237" v="3235"/>
        <pc:sldMkLst>
          <pc:docMk/>
          <pc:sldMk cId="24094958" sldId="267"/>
        </pc:sldMkLst>
        <pc:spChg chg="mod">
          <ac:chgData name="David CRAVO" userId="481ba818-1370-4815-a4a5-a3d7c250ba7f" providerId="ADAL" clId="{45039A14-5199-4F97-9A31-2D6C1D079435}" dt="2022-06-26T09:51:57.077" v="2186" actId="27636"/>
          <ac:spMkLst>
            <pc:docMk/>
            <pc:sldMk cId="24094958" sldId="267"/>
            <ac:spMk id="2" creationId="{D3EFCC06-BBC1-1C0D-531E-497CE90E72AF}"/>
          </ac:spMkLst>
        </pc:spChg>
        <pc:spChg chg="mod">
          <ac:chgData name="David CRAVO" userId="481ba818-1370-4815-a4a5-a3d7c250ba7f" providerId="ADAL" clId="{45039A14-5199-4F97-9A31-2D6C1D079435}" dt="2022-06-26T10:32:07.864" v="2202" actId="20577"/>
          <ac:spMkLst>
            <pc:docMk/>
            <pc:sldMk cId="24094958" sldId="267"/>
            <ac:spMk id="3" creationId="{D30D6697-2807-AB06-180D-9D526B28DE45}"/>
          </ac:spMkLst>
        </pc:spChg>
        <pc:picChg chg="add mod">
          <ac:chgData name="David CRAVO" userId="481ba818-1370-4815-a4a5-a3d7c250ba7f" providerId="ADAL" clId="{45039A14-5199-4F97-9A31-2D6C1D079435}" dt="2022-06-26T09:58:06.838" v="2200" actId="1076"/>
          <ac:picMkLst>
            <pc:docMk/>
            <pc:sldMk cId="24094958" sldId="267"/>
            <ac:picMk id="7" creationId="{40CD32AA-DAC0-97E9-6253-54EFFD85CA3F}"/>
          </ac:picMkLst>
        </pc:picChg>
      </pc:sldChg>
      <pc:sldChg chg="modSp add mod modAnim modNotesTx">
        <pc:chgData name="David CRAVO" userId="481ba818-1370-4815-a4a5-a3d7c250ba7f" providerId="ADAL" clId="{45039A14-5199-4F97-9A31-2D6C1D079435}" dt="2022-06-26T11:34:05.016" v="3234"/>
        <pc:sldMkLst>
          <pc:docMk/>
          <pc:sldMk cId="4101891865" sldId="268"/>
        </pc:sldMkLst>
        <pc:spChg chg="mod">
          <ac:chgData name="David CRAVO" userId="481ba818-1370-4815-a4a5-a3d7c250ba7f" providerId="ADAL" clId="{45039A14-5199-4F97-9A31-2D6C1D079435}" dt="2022-06-26T10:43:37.564" v="2261" actId="20577"/>
          <ac:spMkLst>
            <pc:docMk/>
            <pc:sldMk cId="4101891865" sldId="268"/>
            <ac:spMk id="2" creationId="{D3EFCC06-BBC1-1C0D-531E-497CE90E72AF}"/>
          </ac:spMkLst>
        </pc:spChg>
        <pc:spChg chg="mod">
          <ac:chgData name="David CRAVO" userId="481ba818-1370-4815-a4a5-a3d7c250ba7f" providerId="ADAL" clId="{45039A14-5199-4F97-9A31-2D6C1D079435}" dt="2022-06-26T10:45:56.660" v="2425" actId="20577"/>
          <ac:spMkLst>
            <pc:docMk/>
            <pc:sldMk cId="4101891865" sldId="268"/>
            <ac:spMk id="3" creationId="{D30D6697-2807-AB06-180D-9D526B28DE45}"/>
          </ac:spMkLst>
        </pc:spChg>
      </pc:sldChg>
      <pc:sldChg chg="modSp add mod modAnim modNotesTx">
        <pc:chgData name="David CRAVO" userId="481ba818-1370-4815-a4a5-a3d7c250ba7f" providerId="ADAL" clId="{45039A14-5199-4F97-9A31-2D6C1D079435}" dt="2022-06-26T11:33:57.855" v="3232"/>
        <pc:sldMkLst>
          <pc:docMk/>
          <pc:sldMk cId="1074520963" sldId="269"/>
        </pc:sldMkLst>
        <pc:spChg chg="mod">
          <ac:chgData name="David CRAVO" userId="481ba818-1370-4815-a4a5-a3d7c250ba7f" providerId="ADAL" clId="{45039A14-5199-4F97-9A31-2D6C1D079435}" dt="2022-06-26T10:48:08.558" v="2460" actId="20577"/>
          <ac:spMkLst>
            <pc:docMk/>
            <pc:sldMk cId="1074520963" sldId="269"/>
            <ac:spMk id="2" creationId="{D3EFCC06-BBC1-1C0D-531E-497CE90E72AF}"/>
          </ac:spMkLst>
        </pc:spChg>
        <pc:spChg chg="mod">
          <ac:chgData name="David CRAVO" userId="481ba818-1370-4815-a4a5-a3d7c250ba7f" providerId="ADAL" clId="{45039A14-5199-4F97-9A31-2D6C1D079435}" dt="2022-06-26T10:54:12.584" v="2600" actId="20577"/>
          <ac:spMkLst>
            <pc:docMk/>
            <pc:sldMk cId="1074520963" sldId="269"/>
            <ac:spMk id="3" creationId="{D30D6697-2807-AB06-180D-9D526B28DE45}"/>
          </ac:spMkLst>
        </pc:spChg>
      </pc:sldChg>
      <pc:sldChg chg="addSp delSp modSp add del mod">
        <pc:chgData name="David CRAVO" userId="481ba818-1370-4815-a4a5-a3d7c250ba7f" providerId="ADAL" clId="{45039A14-5199-4F97-9A31-2D6C1D079435}" dt="2022-06-26T11:01:21.173" v="2642" actId="2696"/>
        <pc:sldMkLst>
          <pc:docMk/>
          <pc:sldMk cId="2609662533" sldId="270"/>
        </pc:sldMkLst>
        <pc:spChg chg="mod">
          <ac:chgData name="David CRAVO" userId="481ba818-1370-4815-a4a5-a3d7c250ba7f" providerId="ADAL" clId="{45039A14-5199-4F97-9A31-2D6C1D079435}" dt="2022-06-26T11:00:22.995" v="2636" actId="26606"/>
          <ac:spMkLst>
            <pc:docMk/>
            <pc:sldMk cId="2609662533" sldId="270"/>
            <ac:spMk id="2" creationId="{D3EFCC06-BBC1-1C0D-531E-497CE90E72AF}"/>
          </ac:spMkLst>
        </pc:spChg>
        <pc:spChg chg="del">
          <ac:chgData name="David CRAVO" userId="481ba818-1370-4815-a4a5-a3d7c250ba7f" providerId="ADAL" clId="{45039A14-5199-4F97-9A31-2D6C1D079435}" dt="2022-06-26T10:59:45.023" v="2632" actId="931"/>
          <ac:spMkLst>
            <pc:docMk/>
            <pc:sldMk cId="2609662533" sldId="270"/>
            <ac:spMk id="3" creationId="{D30D6697-2807-AB06-180D-9D526B28DE45}"/>
          </ac:spMkLst>
        </pc:spChg>
        <pc:spChg chg="add del">
          <ac:chgData name="David CRAVO" userId="481ba818-1370-4815-a4a5-a3d7c250ba7f" providerId="ADAL" clId="{45039A14-5199-4F97-9A31-2D6C1D079435}" dt="2022-06-26T11:00:22.995" v="2636" actId="26606"/>
          <ac:spMkLst>
            <pc:docMk/>
            <pc:sldMk cId="2609662533" sldId="270"/>
            <ac:spMk id="8" creationId="{5690F3EE-0CD1-4520-B020-4E1DF3141C74}"/>
          </ac:spMkLst>
        </pc:spChg>
        <pc:spChg chg="add del">
          <ac:chgData name="David CRAVO" userId="481ba818-1370-4815-a4a5-a3d7c250ba7f" providerId="ADAL" clId="{45039A14-5199-4F97-9A31-2D6C1D079435}" dt="2022-06-26T11:00:22.995" v="2636" actId="26606"/>
          <ac:spMkLst>
            <pc:docMk/>
            <pc:sldMk cId="2609662533" sldId="270"/>
            <ac:spMk id="10" creationId="{9EFDE1E9-7FE0-45CA-9DE2-237F77319A9F}"/>
          </ac:spMkLst>
        </pc:spChg>
        <pc:spChg chg="add del">
          <ac:chgData name="David CRAVO" userId="481ba818-1370-4815-a4a5-a3d7c250ba7f" providerId="ADAL" clId="{45039A14-5199-4F97-9A31-2D6C1D079435}" dt="2022-06-26T11:00:22.995" v="2636" actId="26606"/>
          <ac:spMkLst>
            <pc:docMk/>
            <pc:sldMk cId="2609662533" sldId="270"/>
            <ac:spMk id="14" creationId="{956BB2AD-8911-B2F5-FFD6-B824A7145531}"/>
          </ac:spMkLst>
        </pc:spChg>
        <pc:picChg chg="add mod">
          <ac:chgData name="David CRAVO" userId="481ba818-1370-4815-a4a5-a3d7c250ba7f" providerId="ADAL" clId="{45039A14-5199-4F97-9A31-2D6C1D079435}" dt="2022-06-26T11:00:22.995" v="2636" actId="26606"/>
          <ac:picMkLst>
            <pc:docMk/>
            <pc:sldMk cId="2609662533" sldId="270"/>
            <ac:picMk id="5" creationId="{7B17D391-8079-89BD-AC91-12E0C432379F}"/>
          </ac:picMkLst>
        </pc:picChg>
      </pc:sldChg>
      <pc:sldChg chg="addSp delSp modSp add del mod ord">
        <pc:chgData name="David CRAVO" userId="481ba818-1370-4815-a4a5-a3d7c250ba7f" providerId="ADAL" clId="{45039A14-5199-4F97-9A31-2D6C1D079435}" dt="2022-06-26T19:12:00.087" v="3392" actId="2696"/>
        <pc:sldMkLst>
          <pc:docMk/>
          <pc:sldMk cId="902245907" sldId="271"/>
        </pc:sldMkLst>
        <pc:spChg chg="mod">
          <ac:chgData name="David CRAVO" userId="481ba818-1370-4815-a4a5-a3d7c250ba7f" providerId="ADAL" clId="{45039A14-5199-4F97-9A31-2D6C1D079435}" dt="2022-06-26T11:04:18.668" v="2672" actId="20577"/>
          <ac:spMkLst>
            <pc:docMk/>
            <pc:sldMk cId="902245907" sldId="271"/>
            <ac:spMk id="2" creationId="{D3EFCC06-BBC1-1C0D-531E-497CE90E72AF}"/>
          </ac:spMkLst>
        </pc:spChg>
        <pc:spChg chg="del">
          <ac:chgData name="David CRAVO" userId="481ba818-1370-4815-a4a5-a3d7c250ba7f" providerId="ADAL" clId="{45039A14-5199-4F97-9A31-2D6C1D079435}" dt="2022-06-26T11:03:00.059" v="2645" actId="931"/>
          <ac:spMkLst>
            <pc:docMk/>
            <pc:sldMk cId="902245907" sldId="271"/>
            <ac:spMk id="3" creationId="{D30D6697-2807-AB06-180D-9D526B28DE45}"/>
          </ac:spMkLst>
        </pc:spChg>
        <pc:picChg chg="add mod">
          <ac:chgData name="David CRAVO" userId="481ba818-1370-4815-a4a5-a3d7c250ba7f" providerId="ADAL" clId="{45039A14-5199-4F97-9A31-2D6C1D079435}" dt="2022-06-26T11:03:21.705" v="2650" actId="1076"/>
          <ac:picMkLst>
            <pc:docMk/>
            <pc:sldMk cId="902245907" sldId="271"/>
            <ac:picMk id="5" creationId="{CCE0D3C5-1B3C-8A23-0E7A-62458C84B137}"/>
          </ac:picMkLst>
        </pc:picChg>
      </pc:sldChg>
      <pc:sldChg chg="addSp delSp modSp new del mod">
        <pc:chgData name="David CRAVO" userId="481ba818-1370-4815-a4a5-a3d7c250ba7f" providerId="ADAL" clId="{45039A14-5199-4F97-9A31-2D6C1D079435}" dt="2022-06-26T11:01:24.046" v="2643" actId="2696"/>
        <pc:sldMkLst>
          <pc:docMk/>
          <pc:sldMk cId="1990068248" sldId="272"/>
        </pc:sldMkLst>
        <pc:picChg chg="add del mod">
          <ac:chgData name="David CRAVO" userId="481ba818-1370-4815-a4a5-a3d7c250ba7f" providerId="ADAL" clId="{45039A14-5199-4F97-9A31-2D6C1D079435}" dt="2022-06-26T11:01:16.335" v="2641" actId="478"/>
          <ac:picMkLst>
            <pc:docMk/>
            <pc:sldMk cId="1990068248" sldId="272"/>
            <ac:picMk id="3" creationId="{2B1E7247-D659-D37F-BF07-AE7360DEBA9F}"/>
          </ac:picMkLst>
        </pc:picChg>
      </pc:sldChg>
      <pc:sldChg chg="modSp add mod modAnim modNotesTx">
        <pc:chgData name="David CRAVO" userId="481ba818-1370-4815-a4a5-a3d7c250ba7f" providerId="ADAL" clId="{45039A14-5199-4F97-9A31-2D6C1D079435}" dt="2022-06-26T11:42:21.805" v="3261" actId="14100"/>
        <pc:sldMkLst>
          <pc:docMk/>
          <pc:sldMk cId="2048524741" sldId="272"/>
        </pc:sldMkLst>
        <pc:spChg chg="mod">
          <ac:chgData name="David CRAVO" userId="481ba818-1370-4815-a4a5-a3d7c250ba7f" providerId="ADAL" clId="{45039A14-5199-4F97-9A31-2D6C1D079435}" dt="2022-06-26T11:05:32.363" v="2692" actId="20577"/>
          <ac:spMkLst>
            <pc:docMk/>
            <pc:sldMk cId="2048524741" sldId="272"/>
            <ac:spMk id="2" creationId="{D3EFCC06-BBC1-1C0D-531E-497CE90E72AF}"/>
          </ac:spMkLst>
        </pc:spChg>
        <pc:spChg chg="mod">
          <ac:chgData name="David CRAVO" userId="481ba818-1370-4815-a4a5-a3d7c250ba7f" providerId="ADAL" clId="{45039A14-5199-4F97-9A31-2D6C1D079435}" dt="2022-06-26T11:42:21.805" v="3261" actId="14100"/>
          <ac:spMkLst>
            <pc:docMk/>
            <pc:sldMk cId="2048524741" sldId="272"/>
            <ac:spMk id="3" creationId="{D30D6697-2807-AB06-180D-9D526B28DE45}"/>
          </ac:spMkLst>
        </pc:spChg>
      </pc:sldChg>
      <pc:sldChg chg="modSp add mod ord modAnim modNotesTx">
        <pc:chgData name="David CRAVO" userId="481ba818-1370-4815-a4a5-a3d7c250ba7f" providerId="ADAL" clId="{45039A14-5199-4F97-9A31-2D6C1D079435}" dt="2022-06-26T11:33:41.882" v="3228"/>
        <pc:sldMkLst>
          <pc:docMk/>
          <pc:sldMk cId="2347861489" sldId="273"/>
        </pc:sldMkLst>
        <pc:spChg chg="mod">
          <ac:chgData name="David CRAVO" userId="481ba818-1370-4815-a4a5-a3d7c250ba7f" providerId="ADAL" clId="{45039A14-5199-4F97-9A31-2D6C1D079435}" dt="2022-06-26T11:20:45.291" v="3106" actId="20577"/>
          <ac:spMkLst>
            <pc:docMk/>
            <pc:sldMk cId="2347861489" sldId="273"/>
            <ac:spMk id="2" creationId="{D3EFCC06-BBC1-1C0D-531E-497CE90E72AF}"/>
          </ac:spMkLst>
        </pc:spChg>
        <pc:spChg chg="mod">
          <ac:chgData name="David CRAVO" userId="481ba818-1370-4815-a4a5-a3d7c250ba7f" providerId="ADAL" clId="{45039A14-5199-4F97-9A31-2D6C1D079435}" dt="2022-06-26T11:20:38.174" v="3105" actId="20577"/>
          <ac:spMkLst>
            <pc:docMk/>
            <pc:sldMk cId="2347861489" sldId="273"/>
            <ac:spMk id="3" creationId="{D30D6697-2807-AB06-180D-9D526B28DE45}"/>
          </ac:spMkLst>
        </pc:spChg>
      </pc:sldChg>
      <pc:sldChg chg="modSp add mod modAnim modNotesTx">
        <pc:chgData name="David CRAVO" userId="481ba818-1370-4815-a4a5-a3d7c250ba7f" providerId="ADAL" clId="{45039A14-5199-4F97-9A31-2D6C1D079435}" dt="2022-06-26T11:33:45.993" v="3229"/>
        <pc:sldMkLst>
          <pc:docMk/>
          <pc:sldMk cId="3930548585" sldId="274"/>
        </pc:sldMkLst>
        <pc:spChg chg="mod">
          <ac:chgData name="David CRAVO" userId="481ba818-1370-4815-a4a5-a3d7c250ba7f" providerId="ADAL" clId="{45039A14-5199-4F97-9A31-2D6C1D079435}" dt="2022-06-26T11:10:55.585" v="2822" actId="20577"/>
          <ac:spMkLst>
            <pc:docMk/>
            <pc:sldMk cId="3930548585" sldId="274"/>
            <ac:spMk id="2" creationId="{D3EFCC06-BBC1-1C0D-531E-497CE90E72AF}"/>
          </ac:spMkLst>
        </pc:spChg>
        <pc:spChg chg="mod">
          <ac:chgData name="David CRAVO" userId="481ba818-1370-4815-a4a5-a3d7c250ba7f" providerId="ADAL" clId="{45039A14-5199-4F97-9A31-2D6C1D079435}" dt="2022-06-26T11:12:51.350" v="2913" actId="20577"/>
          <ac:spMkLst>
            <pc:docMk/>
            <pc:sldMk cId="3930548585" sldId="274"/>
            <ac:spMk id="3" creationId="{D30D6697-2807-AB06-180D-9D526B28DE45}"/>
          </ac:spMkLst>
        </pc:spChg>
      </pc:sldChg>
      <pc:sldChg chg="modSp add del mod">
        <pc:chgData name="David CRAVO" userId="481ba818-1370-4815-a4a5-a3d7c250ba7f" providerId="ADAL" clId="{45039A14-5199-4F97-9A31-2D6C1D079435}" dt="2022-06-26T11:33:17.092" v="3226" actId="2696"/>
        <pc:sldMkLst>
          <pc:docMk/>
          <pc:sldMk cId="1558536305" sldId="275"/>
        </pc:sldMkLst>
        <pc:spChg chg="mod">
          <ac:chgData name="David CRAVO" userId="481ba818-1370-4815-a4a5-a3d7c250ba7f" providerId="ADAL" clId="{45039A14-5199-4F97-9A31-2D6C1D079435}" dt="2022-06-26T11:25:29.135" v="3135" actId="20577"/>
          <ac:spMkLst>
            <pc:docMk/>
            <pc:sldMk cId="1558536305" sldId="275"/>
            <ac:spMk id="2" creationId="{D3EFCC06-BBC1-1C0D-531E-497CE90E72AF}"/>
          </ac:spMkLst>
        </pc:spChg>
        <pc:spChg chg="mod">
          <ac:chgData name="David CRAVO" userId="481ba818-1370-4815-a4a5-a3d7c250ba7f" providerId="ADAL" clId="{45039A14-5199-4F97-9A31-2D6C1D079435}" dt="2022-06-26T11:28:30.467" v="3184" actId="20577"/>
          <ac:spMkLst>
            <pc:docMk/>
            <pc:sldMk cId="1558536305" sldId="275"/>
            <ac:spMk id="3" creationId="{D30D6697-2807-AB06-180D-9D526B28DE45}"/>
          </ac:spMkLst>
        </pc:spChg>
      </pc:sldChg>
      <pc:sldChg chg="addSp delSp modSp add mod ord modNotesTx">
        <pc:chgData name="David CRAVO" userId="481ba818-1370-4815-a4a5-a3d7c250ba7f" providerId="ADAL" clId="{45039A14-5199-4F97-9A31-2D6C1D079435}" dt="2022-06-26T11:31:55.217" v="3225" actId="6549"/>
        <pc:sldMkLst>
          <pc:docMk/>
          <pc:sldMk cId="832354917" sldId="276"/>
        </pc:sldMkLst>
        <pc:spChg chg="mod">
          <ac:chgData name="David CRAVO" userId="481ba818-1370-4815-a4a5-a3d7c250ba7f" providerId="ADAL" clId="{45039A14-5199-4F97-9A31-2D6C1D079435}" dt="2022-06-26T11:30:34.062" v="3221" actId="115"/>
          <ac:spMkLst>
            <pc:docMk/>
            <pc:sldMk cId="832354917" sldId="276"/>
            <ac:spMk id="2" creationId="{D3EFCC06-BBC1-1C0D-531E-497CE90E72AF}"/>
          </ac:spMkLst>
        </pc:spChg>
        <pc:spChg chg="mod">
          <ac:chgData name="David CRAVO" userId="481ba818-1370-4815-a4a5-a3d7c250ba7f" providerId="ADAL" clId="{45039A14-5199-4F97-9A31-2D6C1D079435}" dt="2022-06-26T11:29:19.282" v="3196" actId="27636"/>
          <ac:spMkLst>
            <pc:docMk/>
            <pc:sldMk cId="832354917" sldId="276"/>
            <ac:spMk id="3" creationId="{D30D6697-2807-AB06-180D-9D526B28DE45}"/>
          </ac:spMkLst>
        </pc:spChg>
        <pc:spChg chg="add del">
          <ac:chgData name="David CRAVO" userId="481ba818-1370-4815-a4a5-a3d7c250ba7f" providerId="ADAL" clId="{45039A14-5199-4F97-9A31-2D6C1D079435}" dt="2022-06-26T11:28:14.717" v="3183" actId="22"/>
          <ac:spMkLst>
            <pc:docMk/>
            <pc:sldMk cId="832354917" sldId="276"/>
            <ac:spMk id="7" creationId="{1BC12874-667D-86B2-C090-38C2C962189F}"/>
          </ac:spMkLst>
        </pc:spChg>
      </pc:sldChg>
      <pc:sldChg chg="modSp add mod modAnim">
        <pc:chgData name="David CRAVO" userId="481ba818-1370-4815-a4a5-a3d7c250ba7f" providerId="ADAL" clId="{45039A14-5199-4F97-9A31-2D6C1D079435}" dt="2022-06-26T11:38:01.438" v="3252"/>
        <pc:sldMkLst>
          <pc:docMk/>
          <pc:sldMk cId="1940995368" sldId="277"/>
        </pc:sldMkLst>
        <pc:spChg chg="mod">
          <ac:chgData name="David CRAVO" userId="481ba818-1370-4815-a4a5-a3d7c250ba7f" providerId="ADAL" clId="{45039A14-5199-4F97-9A31-2D6C1D079435}" dt="2022-06-26T11:37:27.268" v="3248" actId="20577"/>
          <ac:spMkLst>
            <pc:docMk/>
            <pc:sldMk cId="1940995368" sldId="277"/>
            <ac:spMk id="2" creationId="{D3EFCC06-BBC1-1C0D-531E-497CE90E72AF}"/>
          </ac:spMkLst>
        </pc:spChg>
        <pc:spChg chg="mod">
          <ac:chgData name="David CRAVO" userId="481ba818-1370-4815-a4a5-a3d7c250ba7f" providerId="ADAL" clId="{45039A14-5199-4F97-9A31-2D6C1D079435}" dt="2022-06-26T11:38:01.438" v="3252"/>
          <ac:spMkLst>
            <pc:docMk/>
            <pc:sldMk cId="1940995368" sldId="277"/>
            <ac:spMk id="3" creationId="{D30D6697-2807-AB06-180D-9D526B28DE45}"/>
          </ac:spMkLst>
        </pc:spChg>
      </pc:sldChg>
      <pc:sldChg chg="addSp delSp modSp add mod ord modAnim">
        <pc:chgData name="David CRAVO" userId="481ba818-1370-4815-a4a5-a3d7c250ba7f" providerId="ADAL" clId="{45039A14-5199-4F97-9A31-2D6C1D079435}" dt="2022-06-26T20:07:36.768" v="3497"/>
        <pc:sldMkLst>
          <pc:docMk/>
          <pc:sldMk cId="17421976" sldId="278"/>
        </pc:sldMkLst>
        <pc:spChg chg="mod">
          <ac:chgData name="David CRAVO" userId="481ba818-1370-4815-a4a5-a3d7c250ba7f" providerId="ADAL" clId="{45039A14-5199-4F97-9A31-2D6C1D079435}" dt="2022-06-26T19:11:18.568" v="3387" actId="20577"/>
          <ac:spMkLst>
            <pc:docMk/>
            <pc:sldMk cId="17421976" sldId="278"/>
            <ac:spMk id="2" creationId="{D3EFCC06-BBC1-1C0D-531E-497CE90E72AF}"/>
          </ac:spMkLst>
        </pc:spChg>
        <pc:spChg chg="del">
          <ac:chgData name="David CRAVO" userId="481ba818-1370-4815-a4a5-a3d7c250ba7f" providerId="ADAL" clId="{45039A14-5199-4F97-9A31-2D6C1D079435}" dt="2022-06-26T19:11:24.759" v="3388" actId="931"/>
          <ac:spMkLst>
            <pc:docMk/>
            <pc:sldMk cId="17421976" sldId="278"/>
            <ac:spMk id="3" creationId="{D30D6697-2807-AB06-180D-9D526B28DE45}"/>
          </ac:spMkLst>
        </pc:spChg>
        <pc:picChg chg="add mod">
          <ac:chgData name="David CRAVO" userId="481ba818-1370-4815-a4a5-a3d7c250ba7f" providerId="ADAL" clId="{45039A14-5199-4F97-9A31-2D6C1D079435}" dt="2022-06-26T19:11:45.581" v="3391" actId="1076"/>
          <ac:picMkLst>
            <pc:docMk/>
            <pc:sldMk cId="17421976" sldId="278"/>
            <ac:picMk id="5" creationId="{B362F24E-070B-0A14-0F60-7766AE132FDF}"/>
          </ac:picMkLst>
        </pc:picChg>
      </pc:sldChg>
      <pc:sldChg chg="addSp delSp modSp add mod ord modAnim modNotesTx">
        <pc:chgData name="David CRAVO" userId="481ba818-1370-4815-a4a5-a3d7c250ba7f" providerId="ADAL" clId="{45039A14-5199-4F97-9A31-2D6C1D079435}" dt="2022-06-26T20:10:05.079" v="3567"/>
        <pc:sldMkLst>
          <pc:docMk/>
          <pc:sldMk cId="1220296379" sldId="279"/>
        </pc:sldMkLst>
        <pc:spChg chg="mod">
          <ac:chgData name="David CRAVO" userId="481ba818-1370-4815-a4a5-a3d7c250ba7f" providerId="ADAL" clId="{45039A14-5199-4F97-9A31-2D6C1D079435}" dt="2022-06-26T20:09:33.380" v="3565" actId="20577"/>
          <ac:spMkLst>
            <pc:docMk/>
            <pc:sldMk cId="1220296379" sldId="279"/>
            <ac:spMk id="2" creationId="{D3EFCC06-BBC1-1C0D-531E-497CE90E72AF}"/>
          </ac:spMkLst>
        </pc:spChg>
        <pc:spChg chg="mod ord">
          <ac:chgData name="David CRAVO" userId="481ba818-1370-4815-a4a5-a3d7c250ba7f" providerId="ADAL" clId="{45039A14-5199-4F97-9A31-2D6C1D079435}" dt="2022-06-26T19:49:25.760" v="3495" actId="20577"/>
          <ac:spMkLst>
            <pc:docMk/>
            <pc:sldMk cId="1220296379" sldId="279"/>
            <ac:spMk id="3" creationId="{D30D6697-2807-AB06-180D-9D526B28DE45}"/>
          </ac:spMkLst>
        </pc:spChg>
        <pc:spChg chg="add del">
          <ac:chgData name="David CRAVO" userId="481ba818-1370-4815-a4a5-a3d7c250ba7f" providerId="ADAL" clId="{45039A14-5199-4F97-9A31-2D6C1D079435}" dt="2022-06-26T19:02:27.154" v="3341" actId="26606"/>
          <ac:spMkLst>
            <pc:docMk/>
            <pc:sldMk cId="1220296379" sldId="279"/>
            <ac:spMk id="8" creationId="{5690F3EE-0CD1-4520-B020-4E1DF3141C74}"/>
          </ac:spMkLst>
        </pc:spChg>
        <pc:spChg chg="add del">
          <ac:chgData name="David CRAVO" userId="481ba818-1370-4815-a4a5-a3d7c250ba7f" providerId="ADAL" clId="{45039A14-5199-4F97-9A31-2D6C1D079435}" dt="2022-06-26T19:02:27.154" v="3341" actId="26606"/>
          <ac:spMkLst>
            <pc:docMk/>
            <pc:sldMk cId="1220296379" sldId="279"/>
            <ac:spMk id="10" creationId="{9EFDE1E9-7FE0-45CA-9DE2-237F77319A9F}"/>
          </ac:spMkLst>
        </pc:spChg>
        <pc:picChg chg="add del mod">
          <ac:chgData name="David CRAVO" userId="481ba818-1370-4815-a4a5-a3d7c250ba7f" providerId="ADAL" clId="{45039A14-5199-4F97-9A31-2D6C1D079435}" dt="2022-06-26T18:55:07.855" v="3332" actId="478"/>
          <ac:picMkLst>
            <pc:docMk/>
            <pc:sldMk cId="1220296379" sldId="279"/>
            <ac:picMk id="5" creationId="{76E8DD19-D392-F45E-191A-E36D28B44D4B}"/>
          </ac:picMkLst>
        </pc:picChg>
        <pc:picChg chg="add del mod">
          <ac:chgData name="David CRAVO" userId="481ba818-1370-4815-a4a5-a3d7c250ba7f" providerId="ADAL" clId="{45039A14-5199-4F97-9A31-2D6C1D079435}" dt="2022-06-26T19:05:52.604" v="3356" actId="478"/>
          <ac:picMkLst>
            <pc:docMk/>
            <pc:sldMk cId="1220296379" sldId="279"/>
            <ac:picMk id="7" creationId="{484E6E1E-EBBB-3A4B-E770-DAD9C69DFF45}"/>
          </ac:picMkLst>
        </pc:picChg>
        <pc:picChg chg="add del mod">
          <ac:chgData name="David CRAVO" userId="481ba818-1370-4815-a4a5-a3d7c250ba7f" providerId="ADAL" clId="{45039A14-5199-4F97-9A31-2D6C1D079435}" dt="2022-06-26T19:04:33.113" v="3352" actId="478"/>
          <ac:picMkLst>
            <pc:docMk/>
            <pc:sldMk cId="1220296379" sldId="279"/>
            <ac:picMk id="11" creationId="{F468FD62-EACE-7BFF-AB4D-21F5099B2722}"/>
          </ac:picMkLst>
        </pc:picChg>
        <pc:picChg chg="add mod">
          <ac:chgData name="David CRAVO" userId="481ba818-1370-4815-a4a5-a3d7c250ba7f" providerId="ADAL" clId="{45039A14-5199-4F97-9A31-2D6C1D079435}" dt="2022-06-26T19:14:24.443" v="3399" actId="1076"/>
          <ac:picMkLst>
            <pc:docMk/>
            <pc:sldMk cId="1220296379" sldId="279"/>
            <ac:picMk id="13" creationId="{05843967-9A34-9FB5-C814-0B6DB86B9D42}"/>
          </ac:picMkLst>
        </pc:picChg>
        <pc:picChg chg="add mod">
          <ac:chgData name="David CRAVO" userId="481ba818-1370-4815-a4a5-a3d7c250ba7f" providerId="ADAL" clId="{45039A14-5199-4F97-9A31-2D6C1D079435}" dt="2022-06-26T19:06:14.805" v="3360" actId="14100"/>
          <ac:picMkLst>
            <pc:docMk/>
            <pc:sldMk cId="1220296379" sldId="279"/>
            <ac:picMk id="15" creationId="{B8603D52-4A78-0990-D22B-AB4644BDDFEC}"/>
          </ac:picMkLst>
        </pc:picChg>
        <pc:picChg chg="add mod">
          <ac:chgData name="David CRAVO" userId="481ba818-1370-4815-a4a5-a3d7c250ba7f" providerId="ADAL" clId="{45039A14-5199-4F97-9A31-2D6C1D079435}" dt="2022-06-26T19:14:16.944" v="3398" actId="1076"/>
          <ac:picMkLst>
            <pc:docMk/>
            <pc:sldMk cId="1220296379" sldId="279"/>
            <ac:picMk id="17" creationId="{051690E7-46D1-2A2B-842B-CC50F0F7921C}"/>
          </ac:picMkLst>
        </pc:picChg>
      </pc:sldChg>
      <pc:sldChg chg="add">
        <pc:chgData name="David CRAVO" userId="481ba818-1370-4815-a4a5-a3d7c250ba7f" providerId="ADAL" clId="{45039A14-5199-4F97-9A31-2D6C1D079435}" dt="2022-06-26T19:11:03.477" v="3366" actId="2890"/>
        <pc:sldMkLst>
          <pc:docMk/>
          <pc:sldMk cId="834169602" sldId="280"/>
        </pc:sldMkLst>
      </pc:sldChg>
      <pc:sldChg chg="add">
        <pc:chgData name="David CRAVO" userId="481ba818-1370-4815-a4a5-a3d7c250ba7f" providerId="ADAL" clId="{45039A14-5199-4F97-9A31-2D6C1D079435}" dt="2022-06-26T20:20:00.342" v="3568" actId="2890"/>
        <pc:sldMkLst>
          <pc:docMk/>
          <pc:sldMk cId="3065897723" sldId="281"/>
        </pc:sldMkLst>
      </pc:sldChg>
    </pc:docChg>
  </pc:docChgLst>
  <pc:docChgLst>
    <pc:chgData name="CRAVO David" userId="481ba818-1370-4815-a4a5-a3d7c250ba7f" providerId="ADAL" clId="{31EAA83B-EFBB-4C4C-8E47-B6471240B35A}"/>
    <pc:docChg chg="undo custSel addSld delSld modSld sldOrd">
      <pc:chgData name="CRAVO David" userId="481ba818-1370-4815-a4a5-a3d7c250ba7f" providerId="ADAL" clId="{31EAA83B-EFBB-4C4C-8E47-B6471240B35A}" dt="2022-07-29T08:48:19.307" v="766" actId="1076"/>
      <pc:docMkLst>
        <pc:docMk/>
      </pc:docMkLst>
      <pc:sldChg chg="addSp delSp modSp mod addAnim delAnim modAnim">
        <pc:chgData name="CRAVO David" userId="481ba818-1370-4815-a4a5-a3d7c250ba7f" providerId="ADAL" clId="{31EAA83B-EFBB-4C4C-8E47-B6471240B35A}" dt="2022-07-29T06:40:19.315" v="350"/>
        <pc:sldMkLst>
          <pc:docMk/>
          <pc:sldMk cId="1889152846" sldId="257"/>
        </pc:sldMkLst>
        <pc:spChg chg="del mod">
          <ac:chgData name="CRAVO David" userId="481ba818-1370-4815-a4a5-a3d7c250ba7f" providerId="ADAL" clId="{31EAA83B-EFBB-4C4C-8E47-B6471240B35A}" dt="2022-07-29T06:32:18.242" v="312" actId="478"/>
          <ac:spMkLst>
            <pc:docMk/>
            <pc:sldMk cId="1889152846" sldId="257"/>
            <ac:spMk id="3" creationId="{71B6F1A5-EFBC-6FC4-7EDB-BBF95CB6832F}"/>
          </ac:spMkLst>
        </pc:spChg>
        <pc:spChg chg="add del mod">
          <ac:chgData name="CRAVO David" userId="481ba818-1370-4815-a4a5-a3d7c250ba7f" providerId="ADAL" clId="{31EAA83B-EFBB-4C4C-8E47-B6471240B35A}" dt="2022-07-29T06:32:20.680" v="313" actId="478"/>
          <ac:spMkLst>
            <pc:docMk/>
            <pc:sldMk cId="1889152846" sldId="257"/>
            <ac:spMk id="5" creationId="{CC35C68A-C3C4-5460-97DE-79E76009809A}"/>
          </ac:spMkLst>
        </pc:spChg>
        <pc:spChg chg="add del mod">
          <ac:chgData name="CRAVO David" userId="481ba818-1370-4815-a4a5-a3d7c250ba7f" providerId="ADAL" clId="{31EAA83B-EFBB-4C4C-8E47-B6471240B35A}" dt="2022-07-29T06:36:57.774" v="344" actId="255"/>
          <ac:spMkLst>
            <pc:docMk/>
            <pc:sldMk cId="1889152846" sldId="257"/>
            <ac:spMk id="9" creationId="{2779845B-CA75-A9F1-29CC-1947DE0D8558}"/>
          </ac:spMkLst>
        </pc:spChg>
        <pc:spChg chg="add del mod">
          <ac:chgData name="CRAVO David" userId="481ba818-1370-4815-a4a5-a3d7c250ba7f" providerId="ADAL" clId="{31EAA83B-EFBB-4C4C-8E47-B6471240B35A}" dt="2022-07-29T06:37:13.009" v="345" actId="1076"/>
          <ac:spMkLst>
            <pc:docMk/>
            <pc:sldMk cId="1889152846" sldId="257"/>
            <ac:spMk id="11" creationId="{8788B46F-0ADA-50D9-462B-7833CF526B1E}"/>
          </ac:spMkLst>
        </pc:spChg>
      </pc:sldChg>
      <pc:sldChg chg="del">
        <pc:chgData name="CRAVO David" userId="481ba818-1370-4815-a4a5-a3d7c250ba7f" providerId="ADAL" clId="{31EAA83B-EFBB-4C4C-8E47-B6471240B35A}" dt="2022-07-28T12:36:39.203" v="0" actId="2696"/>
        <pc:sldMkLst>
          <pc:docMk/>
          <pc:sldMk cId="3426185004" sldId="258"/>
        </pc:sldMkLst>
      </pc:sldChg>
      <pc:sldChg chg="modSp mod modAnim">
        <pc:chgData name="CRAVO David" userId="481ba818-1370-4815-a4a5-a3d7c250ba7f" providerId="ADAL" clId="{31EAA83B-EFBB-4C4C-8E47-B6471240B35A}" dt="2022-07-29T06:19:58.022" v="204"/>
        <pc:sldMkLst>
          <pc:docMk/>
          <pc:sldMk cId="138852021" sldId="259"/>
        </pc:sldMkLst>
        <pc:spChg chg="mod">
          <ac:chgData name="CRAVO David" userId="481ba818-1370-4815-a4a5-a3d7c250ba7f" providerId="ADAL" clId="{31EAA83B-EFBB-4C4C-8E47-B6471240B35A}" dt="2022-07-29T06:16:40.353" v="193" actId="2085"/>
          <ac:spMkLst>
            <pc:docMk/>
            <pc:sldMk cId="138852021" sldId="259"/>
            <ac:spMk id="6" creationId="{558B6DC0-7C8B-180E-704C-F3C7D73D3AA5}"/>
          </ac:spMkLst>
        </pc:spChg>
        <pc:spChg chg="mod">
          <ac:chgData name="CRAVO David" userId="481ba818-1370-4815-a4a5-a3d7c250ba7f" providerId="ADAL" clId="{31EAA83B-EFBB-4C4C-8E47-B6471240B35A}" dt="2022-07-29T06:16:46.839" v="194" actId="2085"/>
          <ac:spMkLst>
            <pc:docMk/>
            <pc:sldMk cId="138852021" sldId="259"/>
            <ac:spMk id="9" creationId="{88174410-5FBD-99EF-FF0A-05038BC82320}"/>
          </ac:spMkLst>
        </pc:spChg>
        <pc:spChg chg="mod">
          <ac:chgData name="CRAVO David" userId="481ba818-1370-4815-a4a5-a3d7c250ba7f" providerId="ADAL" clId="{31EAA83B-EFBB-4C4C-8E47-B6471240B35A}" dt="2022-07-29T06:16:51.486" v="195" actId="2085"/>
          <ac:spMkLst>
            <pc:docMk/>
            <pc:sldMk cId="138852021" sldId="259"/>
            <ac:spMk id="11" creationId="{1040113B-8D28-1B18-C298-3DFCCB24448C}"/>
          </ac:spMkLst>
        </pc:spChg>
      </pc:sldChg>
      <pc:sldChg chg="modSp modAnim">
        <pc:chgData name="CRAVO David" userId="481ba818-1370-4815-a4a5-a3d7c250ba7f" providerId="ADAL" clId="{31EAA83B-EFBB-4C4C-8E47-B6471240B35A}" dt="2022-07-28T14:49:23.833" v="34" actId="6549"/>
        <pc:sldMkLst>
          <pc:docMk/>
          <pc:sldMk cId="2299780049" sldId="261"/>
        </pc:sldMkLst>
        <pc:spChg chg="mod">
          <ac:chgData name="CRAVO David" userId="481ba818-1370-4815-a4a5-a3d7c250ba7f" providerId="ADAL" clId="{31EAA83B-EFBB-4C4C-8E47-B6471240B35A}" dt="2022-07-28T14:49:23.833" v="34" actId="6549"/>
          <ac:spMkLst>
            <pc:docMk/>
            <pc:sldMk cId="2299780049" sldId="261"/>
            <ac:spMk id="3" creationId="{D30D6697-2807-AB06-180D-9D526B28DE45}"/>
          </ac:spMkLst>
        </pc:spChg>
      </pc:sldChg>
      <pc:sldChg chg="ord">
        <pc:chgData name="CRAVO David" userId="481ba818-1370-4815-a4a5-a3d7c250ba7f" providerId="ADAL" clId="{31EAA83B-EFBB-4C4C-8E47-B6471240B35A}" dt="2022-07-28T14:54:35.232" v="42"/>
        <pc:sldMkLst>
          <pc:docMk/>
          <pc:sldMk cId="2559428406" sldId="265"/>
        </pc:sldMkLst>
      </pc:sldChg>
      <pc:sldChg chg="ord">
        <pc:chgData name="CRAVO David" userId="481ba818-1370-4815-a4a5-a3d7c250ba7f" providerId="ADAL" clId="{31EAA83B-EFBB-4C4C-8E47-B6471240B35A}" dt="2022-07-28T14:53:54.950" v="40"/>
        <pc:sldMkLst>
          <pc:docMk/>
          <pc:sldMk cId="593884362" sldId="266"/>
        </pc:sldMkLst>
      </pc:sldChg>
      <pc:sldChg chg="modSp mod modAnim">
        <pc:chgData name="CRAVO David" userId="481ba818-1370-4815-a4a5-a3d7c250ba7f" providerId="ADAL" clId="{31EAA83B-EFBB-4C4C-8E47-B6471240B35A}" dt="2022-07-29T06:19:46.320" v="201"/>
        <pc:sldMkLst>
          <pc:docMk/>
          <pc:sldMk cId="4101891865" sldId="268"/>
        </pc:sldMkLst>
        <pc:spChg chg="mod">
          <ac:chgData name="CRAVO David" userId="481ba818-1370-4815-a4a5-a3d7c250ba7f" providerId="ADAL" clId="{31EAA83B-EFBB-4C4C-8E47-B6471240B35A}" dt="2022-07-29T06:16:30.779" v="192" actId="2085"/>
          <ac:spMkLst>
            <pc:docMk/>
            <pc:sldMk cId="4101891865" sldId="268"/>
            <ac:spMk id="9" creationId="{54AFF516-35F4-6AA1-DA3A-18131A4AC2FC}"/>
          </ac:spMkLst>
        </pc:spChg>
        <pc:spChg chg="mod">
          <ac:chgData name="CRAVO David" userId="481ba818-1370-4815-a4a5-a3d7c250ba7f" providerId="ADAL" clId="{31EAA83B-EFBB-4C4C-8E47-B6471240B35A}" dt="2022-07-29T06:16:18.535" v="191" actId="2085"/>
          <ac:spMkLst>
            <pc:docMk/>
            <pc:sldMk cId="4101891865" sldId="268"/>
            <ac:spMk id="11" creationId="{67BC63EC-F837-887D-62B1-980578B40FEB}"/>
          </ac:spMkLst>
        </pc:spChg>
        <pc:spChg chg="mod">
          <ac:chgData name="CRAVO David" userId="481ba818-1370-4815-a4a5-a3d7c250ba7f" providerId="ADAL" clId="{31EAA83B-EFBB-4C4C-8E47-B6471240B35A}" dt="2022-07-29T06:16:10.078" v="190" actId="2085"/>
          <ac:spMkLst>
            <pc:docMk/>
            <pc:sldMk cId="4101891865" sldId="268"/>
            <ac:spMk id="12" creationId="{4864B9CE-E793-395C-DC2D-6AE28289D08B}"/>
          </ac:spMkLst>
        </pc:spChg>
      </pc:sldChg>
      <pc:sldChg chg="addSp delSp modSp mod delAnim modAnim">
        <pc:chgData name="CRAVO David" userId="481ba818-1370-4815-a4a5-a3d7c250ba7f" providerId="ADAL" clId="{31EAA83B-EFBB-4C4C-8E47-B6471240B35A}" dt="2022-07-29T06:19:35.105" v="198"/>
        <pc:sldMkLst>
          <pc:docMk/>
          <pc:sldMk cId="1074520963" sldId="269"/>
        </pc:sldMkLst>
        <pc:spChg chg="del">
          <ac:chgData name="CRAVO David" userId="481ba818-1370-4815-a4a5-a3d7c250ba7f" providerId="ADAL" clId="{31EAA83B-EFBB-4C4C-8E47-B6471240B35A}" dt="2022-07-29T06:11:49.323" v="43" actId="478"/>
          <ac:spMkLst>
            <pc:docMk/>
            <pc:sldMk cId="1074520963" sldId="269"/>
            <ac:spMk id="3" creationId="{D30D6697-2807-AB06-180D-9D526B28DE45}"/>
          </ac:spMkLst>
        </pc:spChg>
        <pc:spChg chg="add del mod">
          <ac:chgData name="CRAVO David" userId="481ba818-1370-4815-a4a5-a3d7c250ba7f" providerId="ADAL" clId="{31EAA83B-EFBB-4C4C-8E47-B6471240B35A}" dt="2022-07-29T06:11:52.147" v="44" actId="478"/>
          <ac:spMkLst>
            <pc:docMk/>
            <pc:sldMk cId="1074520963" sldId="269"/>
            <ac:spMk id="5" creationId="{9BE5A163-82F9-0B95-658C-545B07EB8BE2}"/>
          </ac:spMkLst>
        </pc:spChg>
        <pc:spChg chg="add mod">
          <ac:chgData name="CRAVO David" userId="481ba818-1370-4815-a4a5-a3d7c250ba7f" providerId="ADAL" clId="{31EAA83B-EFBB-4C4C-8E47-B6471240B35A}" dt="2022-07-29T06:15:44.196" v="189" actId="2085"/>
          <ac:spMkLst>
            <pc:docMk/>
            <pc:sldMk cId="1074520963" sldId="269"/>
            <ac:spMk id="9" creationId="{8CE83158-4DC8-8E3E-32C7-CE2E1207F0B2}"/>
          </ac:spMkLst>
        </pc:spChg>
        <pc:spChg chg="add mod">
          <ac:chgData name="CRAVO David" userId="481ba818-1370-4815-a4a5-a3d7c250ba7f" providerId="ADAL" clId="{31EAA83B-EFBB-4C4C-8E47-B6471240B35A}" dt="2022-07-29T06:15:34.922" v="188" actId="2085"/>
          <ac:spMkLst>
            <pc:docMk/>
            <pc:sldMk cId="1074520963" sldId="269"/>
            <ac:spMk id="11" creationId="{66697109-CA0A-3430-8C39-2E48F5103EEA}"/>
          </ac:spMkLst>
        </pc:spChg>
        <pc:spChg chg="add mod">
          <ac:chgData name="CRAVO David" userId="481ba818-1370-4815-a4a5-a3d7c250ba7f" providerId="ADAL" clId="{31EAA83B-EFBB-4C4C-8E47-B6471240B35A}" dt="2022-07-29T06:15:28.450" v="187" actId="2085"/>
          <ac:spMkLst>
            <pc:docMk/>
            <pc:sldMk cId="1074520963" sldId="269"/>
            <ac:spMk id="12" creationId="{8313EAFC-7591-3122-F224-1B6EEC632750}"/>
          </ac:spMkLst>
        </pc:spChg>
      </pc:sldChg>
      <pc:sldChg chg="addSp delSp modSp mod delAnim modAnim">
        <pc:chgData name="CRAVO David" userId="481ba818-1370-4815-a4a5-a3d7c250ba7f" providerId="ADAL" clId="{31EAA83B-EFBB-4C4C-8E47-B6471240B35A}" dt="2022-07-29T06:26:02.194" v="310"/>
        <pc:sldMkLst>
          <pc:docMk/>
          <pc:sldMk cId="2347861489" sldId="273"/>
        </pc:sldMkLst>
        <pc:spChg chg="del mod">
          <ac:chgData name="CRAVO David" userId="481ba818-1370-4815-a4a5-a3d7c250ba7f" providerId="ADAL" clId="{31EAA83B-EFBB-4C4C-8E47-B6471240B35A}" dt="2022-07-29T06:22:08.116" v="206" actId="478"/>
          <ac:spMkLst>
            <pc:docMk/>
            <pc:sldMk cId="2347861489" sldId="273"/>
            <ac:spMk id="3" creationId="{D30D6697-2807-AB06-180D-9D526B28DE45}"/>
          </ac:spMkLst>
        </pc:spChg>
        <pc:spChg chg="add del mod">
          <ac:chgData name="CRAVO David" userId="481ba818-1370-4815-a4a5-a3d7c250ba7f" providerId="ADAL" clId="{31EAA83B-EFBB-4C4C-8E47-B6471240B35A}" dt="2022-07-29T06:22:11.654" v="207" actId="478"/>
          <ac:spMkLst>
            <pc:docMk/>
            <pc:sldMk cId="2347861489" sldId="273"/>
            <ac:spMk id="5" creationId="{24773B1E-94CD-8523-6CBB-26539F8222BB}"/>
          </ac:spMkLst>
        </pc:spChg>
        <pc:spChg chg="add mod">
          <ac:chgData name="CRAVO David" userId="481ba818-1370-4815-a4a5-a3d7c250ba7f" providerId="ADAL" clId="{31EAA83B-EFBB-4C4C-8E47-B6471240B35A}" dt="2022-07-29T06:25:54.148" v="308"/>
          <ac:spMkLst>
            <pc:docMk/>
            <pc:sldMk cId="2347861489" sldId="273"/>
            <ac:spMk id="9" creationId="{9A11C9D2-5897-7744-1B1A-58B520E6D07B}"/>
          </ac:spMkLst>
        </pc:spChg>
        <pc:spChg chg="add mod">
          <ac:chgData name="CRAVO David" userId="481ba818-1370-4815-a4a5-a3d7c250ba7f" providerId="ADAL" clId="{31EAA83B-EFBB-4C4C-8E47-B6471240B35A}" dt="2022-07-29T06:25:57.680" v="309"/>
          <ac:spMkLst>
            <pc:docMk/>
            <pc:sldMk cId="2347861489" sldId="273"/>
            <ac:spMk id="11" creationId="{516DFF8F-DA47-FA0C-A6A3-A5FA8E499B64}"/>
          </ac:spMkLst>
        </pc:spChg>
        <pc:spChg chg="add mod">
          <ac:chgData name="CRAVO David" userId="481ba818-1370-4815-a4a5-a3d7c250ba7f" providerId="ADAL" clId="{31EAA83B-EFBB-4C4C-8E47-B6471240B35A}" dt="2022-07-29T06:26:02.194" v="310"/>
          <ac:spMkLst>
            <pc:docMk/>
            <pc:sldMk cId="2347861489" sldId="273"/>
            <ac:spMk id="12" creationId="{B19FB645-CA33-3D70-56B6-EDAE6F2F2F33}"/>
          </ac:spMkLst>
        </pc:spChg>
      </pc:sldChg>
      <pc:sldChg chg="ord">
        <pc:chgData name="CRAVO David" userId="481ba818-1370-4815-a4a5-a3d7c250ba7f" providerId="ADAL" clId="{31EAA83B-EFBB-4C4C-8E47-B6471240B35A}" dt="2022-07-28T14:49:41.549" v="36"/>
        <pc:sldMkLst>
          <pc:docMk/>
          <pc:sldMk cId="834169602" sldId="280"/>
        </pc:sldMkLst>
      </pc:sldChg>
      <pc:sldChg chg="ord">
        <pc:chgData name="CRAVO David" userId="481ba818-1370-4815-a4a5-a3d7c250ba7f" providerId="ADAL" clId="{31EAA83B-EFBB-4C4C-8E47-B6471240B35A}" dt="2022-07-28T14:52:01.245" v="38"/>
        <pc:sldMkLst>
          <pc:docMk/>
          <pc:sldMk cId="1154311191" sldId="283"/>
        </pc:sldMkLst>
      </pc:sldChg>
      <pc:sldChg chg="modSp mod modAnim">
        <pc:chgData name="CRAVO David" userId="481ba818-1370-4815-a4a5-a3d7c250ba7f" providerId="ADAL" clId="{31EAA83B-EFBB-4C4C-8E47-B6471240B35A}" dt="2022-07-29T08:39:47.156" v="422" actId="20577"/>
        <pc:sldMkLst>
          <pc:docMk/>
          <pc:sldMk cId="2975639995" sldId="293"/>
        </pc:sldMkLst>
        <pc:spChg chg="mod">
          <ac:chgData name="CRAVO David" userId="481ba818-1370-4815-a4a5-a3d7c250ba7f" providerId="ADAL" clId="{31EAA83B-EFBB-4C4C-8E47-B6471240B35A}" dt="2022-07-29T08:39:12.532" v="358" actId="20577"/>
          <ac:spMkLst>
            <pc:docMk/>
            <pc:sldMk cId="2975639995" sldId="293"/>
            <ac:spMk id="2" creationId="{D3EFCC06-BBC1-1C0D-531E-497CE90E72AF}"/>
          </ac:spMkLst>
        </pc:spChg>
        <pc:spChg chg="mod">
          <ac:chgData name="CRAVO David" userId="481ba818-1370-4815-a4a5-a3d7c250ba7f" providerId="ADAL" clId="{31EAA83B-EFBB-4C4C-8E47-B6471240B35A}" dt="2022-07-29T08:39:47.156" v="422" actId="20577"/>
          <ac:spMkLst>
            <pc:docMk/>
            <pc:sldMk cId="2975639995" sldId="293"/>
            <ac:spMk id="3" creationId="{D30D6697-2807-AB06-180D-9D526B28DE45}"/>
          </ac:spMkLst>
        </pc:spChg>
      </pc:sldChg>
      <pc:sldChg chg="addSp delSp modSp mod delAnim modAnim">
        <pc:chgData name="CRAVO David" userId="481ba818-1370-4815-a4a5-a3d7c250ba7f" providerId="ADAL" clId="{31EAA83B-EFBB-4C4C-8E47-B6471240B35A}" dt="2022-07-28T12:41:19.517" v="33" actId="1076"/>
        <pc:sldMkLst>
          <pc:docMk/>
          <pc:sldMk cId="103218418" sldId="298"/>
        </pc:sldMkLst>
        <pc:spChg chg="mod">
          <ac:chgData name="CRAVO David" userId="481ba818-1370-4815-a4a5-a3d7c250ba7f" providerId="ADAL" clId="{31EAA83B-EFBB-4C4C-8E47-B6471240B35A}" dt="2022-07-28T12:37:06.610" v="2" actId="27636"/>
          <ac:spMkLst>
            <pc:docMk/>
            <pc:sldMk cId="103218418" sldId="298"/>
            <ac:spMk id="2" creationId="{D3EFCC06-BBC1-1C0D-531E-497CE90E72AF}"/>
          </ac:spMkLst>
        </pc:spChg>
        <pc:spChg chg="add del mod">
          <ac:chgData name="CRAVO David" userId="481ba818-1370-4815-a4a5-a3d7c250ba7f" providerId="ADAL" clId="{31EAA83B-EFBB-4C4C-8E47-B6471240B35A}" dt="2022-07-28T12:38:34.762" v="6" actId="478"/>
          <ac:spMkLst>
            <pc:docMk/>
            <pc:sldMk cId="103218418" sldId="298"/>
            <ac:spMk id="3" creationId="{FDF40AF1-F161-B2A3-3095-1D9387515AB5}"/>
          </ac:spMkLst>
        </pc:spChg>
        <pc:spChg chg="del">
          <ac:chgData name="CRAVO David" userId="481ba818-1370-4815-a4a5-a3d7c250ba7f" providerId="ADAL" clId="{31EAA83B-EFBB-4C4C-8E47-B6471240B35A}" dt="2022-07-28T12:37:19.402" v="3" actId="478"/>
          <ac:spMkLst>
            <pc:docMk/>
            <pc:sldMk cId="103218418" sldId="298"/>
            <ac:spMk id="5" creationId="{8C92EC90-DB66-AD2F-AA54-1BD743C04F7F}"/>
          </ac:spMkLst>
        </pc:spChg>
        <pc:spChg chg="add mod">
          <ac:chgData name="CRAVO David" userId="481ba818-1370-4815-a4a5-a3d7c250ba7f" providerId="ADAL" clId="{31EAA83B-EFBB-4C4C-8E47-B6471240B35A}" dt="2022-07-28T12:40:25.708" v="24" actId="27636"/>
          <ac:spMkLst>
            <pc:docMk/>
            <pc:sldMk cId="103218418" sldId="298"/>
            <ac:spMk id="7" creationId="{26DFF182-AE8B-2917-EBB6-E6EB586920EB}"/>
          </ac:spMkLst>
        </pc:spChg>
        <pc:spChg chg="add del mod">
          <ac:chgData name="CRAVO David" userId="481ba818-1370-4815-a4a5-a3d7c250ba7f" providerId="ADAL" clId="{31EAA83B-EFBB-4C4C-8E47-B6471240B35A}" dt="2022-07-28T12:40:16.419" v="19" actId="478"/>
          <ac:spMkLst>
            <pc:docMk/>
            <pc:sldMk cId="103218418" sldId="298"/>
            <ac:spMk id="9" creationId="{F01A68C8-E1B6-3391-31AD-388C23D62B2C}"/>
          </ac:spMkLst>
        </pc:spChg>
        <pc:spChg chg="add del mod">
          <ac:chgData name="CRAVO David" userId="481ba818-1370-4815-a4a5-a3d7c250ba7f" providerId="ADAL" clId="{31EAA83B-EFBB-4C4C-8E47-B6471240B35A}" dt="2022-07-28T12:40:20.515" v="22" actId="478"/>
          <ac:spMkLst>
            <pc:docMk/>
            <pc:sldMk cId="103218418" sldId="298"/>
            <ac:spMk id="11" creationId="{E4396EC7-9ABB-E907-4725-5C0C7BA55B86}"/>
          </ac:spMkLst>
        </pc:spChg>
        <pc:spChg chg="add mod">
          <ac:chgData name="CRAVO David" userId="481ba818-1370-4815-a4a5-a3d7c250ba7f" providerId="ADAL" clId="{31EAA83B-EFBB-4C4C-8E47-B6471240B35A}" dt="2022-07-28T12:40:43.451" v="28" actId="1076"/>
          <ac:spMkLst>
            <pc:docMk/>
            <pc:sldMk cId="103218418" sldId="298"/>
            <ac:spMk id="12" creationId="{47EAE2E5-8D8B-719C-B3E7-0A6246CD6709}"/>
          </ac:spMkLst>
        </pc:spChg>
        <pc:spChg chg="add mod">
          <ac:chgData name="CRAVO David" userId="481ba818-1370-4815-a4a5-a3d7c250ba7f" providerId="ADAL" clId="{31EAA83B-EFBB-4C4C-8E47-B6471240B35A}" dt="2022-07-28T12:40:46.256" v="29" actId="1076"/>
          <ac:spMkLst>
            <pc:docMk/>
            <pc:sldMk cId="103218418" sldId="298"/>
            <ac:spMk id="13" creationId="{1554719C-9D66-73EF-85E2-18ABD5CFE353}"/>
          </ac:spMkLst>
        </pc:spChg>
        <pc:spChg chg="add mod">
          <ac:chgData name="CRAVO David" userId="481ba818-1370-4815-a4a5-a3d7c250ba7f" providerId="ADAL" clId="{31EAA83B-EFBB-4C4C-8E47-B6471240B35A}" dt="2022-07-28T12:41:13.947" v="31" actId="1076"/>
          <ac:spMkLst>
            <pc:docMk/>
            <pc:sldMk cId="103218418" sldId="298"/>
            <ac:spMk id="14" creationId="{F84FC6D1-E691-A1B1-D048-F1A866D42E6F}"/>
          </ac:spMkLst>
        </pc:spChg>
        <pc:spChg chg="add mod">
          <ac:chgData name="CRAVO David" userId="481ba818-1370-4815-a4a5-a3d7c250ba7f" providerId="ADAL" clId="{31EAA83B-EFBB-4C4C-8E47-B6471240B35A}" dt="2022-07-28T12:41:19.517" v="33" actId="1076"/>
          <ac:spMkLst>
            <pc:docMk/>
            <pc:sldMk cId="103218418" sldId="298"/>
            <ac:spMk id="15" creationId="{6A7C553C-E083-279F-3AD5-01520D054E35}"/>
          </ac:spMkLst>
        </pc:spChg>
      </pc:sldChg>
      <pc:sldChg chg="addSp delSp modSp mod ord delAnim modAnim">
        <pc:chgData name="CRAVO David" userId="481ba818-1370-4815-a4a5-a3d7c250ba7f" providerId="ADAL" clId="{31EAA83B-EFBB-4C4C-8E47-B6471240B35A}" dt="2022-07-29T08:48:19.307" v="766" actId="1076"/>
        <pc:sldMkLst>
          <pc:docMk/>
          <pc:sldMk cId="2216926368" sldId="302"/>
        </pc:sldMkLst>
        <pc:spChg chg="mod">
          <ac:chgData name="CRAVO David" userId="481ba818-1370-4815-a4a5-a3d7c250ba7f" providerId="ADAL" clId="{31EAA83B-EFBB-4C4C-8E47-B6471240B35A}" dt="2022-07-29T08:43:29.531" v="564" actId="20577"/>
          <ac:spMkLst>
            <pc:docMk/>
            <pc:sldMk cId="2216926368" sldId="302"/>
            <ac:spMk id="2" creationId="{D3EFCC06-BBC1-1C0D-531E-497CE90E72AF}"/>
          </ac:spMkLst>
        </pc:spChg>
        <pc:spChg chg="del mod">
          <ac:chgData name="CRAVO David" userId="481ba818-1370-4815-a4a5-a3d7c250ba7f" providerId="ADAL" clId="{31EAA83B-EFBB-4C4C-8E47-B6471240B35A}" dt="2022-07-29T08:43:45.759" v="572" actId="478"/>
          <ac:spMkLst>
            <pc:docMk/>
            <pc:sldMk cId="2216926368" sldId="302"/>
            <ac:spMk id="3" creationId="{D30D6697-2807-AB06-180D-9D526B28DE45}"/>
          </ac:spMkLst>
        </pc:spChg>
        <pc:spChg chg="add del mod">
          <ac:chgData name="CRAVO David" userId="481ba818-1370-4815-a4a5-a3d7c250ba7f" providerId="ADAL" clId="{31EAA83B-EFBB-4C4C-8E47-B6471240B35A}" dt="2022-07-29T08:43:47.816" v="573" actId="478"/>
          <ac:spMkLst>
            <pc:docMk/>
            <pc:sldMk cId="2216926368" sldId="302"/>
            <ac:spMk id="5" creationId="{8823E7E3-C9E5-531B-3734-CEFEA84417AD}"/>
          </ac:spMkLst>
        </pc:spChg>
        <pc:spChg chg="add mod">
          <ac:chgData name="CRAVO David" userId="481ba818-1370-4815-a4a5-a3d7c250ba7f" providerId="ADAL" clId="{31EAA83B-EFBB-4C4C-8E47-B6471240B35A}" dt="2022-07-29T08:48:19.307" v="766" actId="1076"/>
          <ac:spMkLst>
            <pc:docMk/>
            <pc:sldMk cId="2216926368" sldId="302"/>
            <ac:spMk id="6" creationId="{BCF2422F-FB32-EC8A-5676-F0472D727406}"/>
          </ac:spMkLst>
        </pc:spChg>
      </pc:sldChg>
      <pc:sldChg chg="modSp add mod ord modAnim">
        <pc:chgData name="CRAVO David" userId="481ba818-1370-4815-a4a5-a3d7c250ba7f" providerId="ADAL" clId="{31EAA83B-EFBB-4C4C-8E47-B6471240B35A}" dt="2022-07-29T08:43:00.831" v="554"/>
        <pc:sldMkLst>
          <pc:docMk/>
          <pc:sldMk cId="1374462088" sldId="303"/>
        </pc:sldMkLst>
        <pc:spChg chg="mod">
          <ac:chgData name="CRAVO David" userId="481ba818-1370-4815-a4a5-a3d7c250ba7f" providerId="ADAL" clId="{31EAA83B-EFBB-4C4C-8E47-B6471240B35A}" dt="2022-07-29T08:42:19.895" v="512" actId="20577"/>
          <ac:spMkLst>
            <pc:docMk/>
            <pc:sldMk cId="1374462088" sldId="303"/>
            <ac:spMk id="2" creationId="{D3EFCC06-BBC1-1C0D-531E-497CE90E72AF}"/>
          </ac:spMkLst>
        </pc:spChg>
        <pc:spChg chg="mod">
          <ac:chgData name="CRAVO David" userId="481ba818-1370-4815-a4a5-a3d7c250ba7f" providerId="ADAL" clId="{31EAA83B-EFBB-4C4C-8E47-B6471240B35A}" dt="2022-07-29T08:42:50.945" v="552" actId="122"/>
          <ac:spMkLst>
            <pc:docMk/>
            <pc:sldMk cId="1374462088" sldId="303"/>
            <ac:spMk id="3" creationId="{D30D6697-2807-AB06-180D-9D526B28DE45}"/>
          </ac:spMkLst>
        </pc:spChg>
      </pc:sldChg>
      <pc:sldChg chg="add del">
        <pc:chgData name="CRAVO David" userId="481ba818-1370-4815-a4a5-a3d7c250ba7f" providerId="ADAL" clId="{31EAA83B-EFBB-4C4C-8E47-B6471240B35A}" dt="2022-07-29T08:41:52.510" v="492" actId="2890"/>
        <pc:sldMkLst>
          <pc:docMk/>
          <pc:sldMk cId="3257457528" sldId="303"/>
        </pc:sldMkLst>
      </pc:sldChg>
      <pc:sldChg chg="add">
        <pc:chgData name="CRAVO David" userId="481ba818-1370-4815-a4a5-a3d7c250ba7f" providerId="ADAL" clId="{31EAA83B-EFBB-4C4C-8E47-B6471240B35A}" dt="2022-07-29T08:42:11.252" v="499" actId="2890"/>
        <pc:sldMkLst>
          <pc:docMk/>
          <pc:sldMk cId="3858458017" sldId="304"/>
        </pc:sldMkLst>
      </pc:sldChg>
    </pc:docChg>
  </pc:docChgLst>
  <pc:docChgLst>
    <pc:chgData name="David CRAVO" userId="481ba818-1370-4815-a4a5-a3d7c250ba7f" providerId="ADAL" clId="{4C175937-014D-4597-84E3-7587C56A961A}"/>
    <pc:docChg chg="undo redo custSel addSld delSld modSld sldOrd">
      <pc:chgData name="David CRAVO" userId="481ba818-1370-4815-a4a5-a3d7c250ba7f" providerId="ADAL" clId="{4C175937-014D-4597-84E3-7587C56A961A}" dt="2022-07-23T18:54:10.493" v="4116"/>
      <pc:docMkLst>
        <pc:docMk/>
      </pc:docMkLst>
      <pc:sldChg chg="modSp mod modAnim modNotesTx">
        <pc:chgData name="David CRAVO" userId="481ba818-1370-4815-a4a5-a3d7c250ba7f" providerId="ADAL" clId="{4C175937-014D-4597-84E3-7587C56A961A}" dt="2022-07-23T06:14:26.417" v="2" actId="6549"/>
        <pc:sldMkLst>
          <pc:docMk/>
          <pc:sldMk cId="3426185004" sldId="258"/>
        </pc:sldMkLst>
        <pc:spChg chg="mod">
          <ac:chgData name="David CRAVO" userId="481ba818-1370-4815-a4a5-a3d7c250ba7f" providerId="ADAL" clId="{4C175937-014D-4597-84E3-7587C56A961A}" dt="2022-07-23T06:12:34.103" v="1" actId="27636"/>
          <ac:spMkLst>
            <pc:docMk/>
            <pc:sldMk cId="3426185004" sldId="258"/>
            <ac:spMk id="3" creationId="{D30D6697-2807-AB06-180D-9D526B28DE45}"/>
          </ac:spMkLst>
        </pc:spChg>
      </pc:sldChg>
      <pc:sldChg chg="modSp mod">
        <pc:chgData name="David CRAVO" userId="481ba818-1370-4815-a4a5-a3d7c250ba7f" providerId="ADAL" clId="{4C175937-014D-4597-84E3-7587C56A961A}" dt="2022-07-23T07:45:50.061" v="245" actId="20577"/>
        <pc:sldMkLst>
          <pc:docMk/>
          <pc:sldMk cId="138852021" sldId="259"/>
        </pc:sldMkLst>
        <pc:spChg chg="mod">
          <ac:chgData name="David CRAVO" userId="481ba818-1370-4815-a4a5-a3d7c250ba7f" providerId="ADAL" clId="{4C175937-014D-4597-84E3-7587C56A961A}" dt="2022-07-23T07:45:50.061" v="245" actId="20577"/>
          <ac:spMkLst>
            <pc:docMk/>
            <pc:sldMk cId="138852021" sldId="259"/>
            <ac:spMk id="2" creationId="{D3EFCC06-BBC1-1C0D-531E-497CE90E72AF}"/>
          </ac:spMkLst>
        </pc:spChg>
      </pc:sldChg>
      <pc:sldChg chg="modSp">
        <pc:chgData name="David CRAVO" userId="481ba818-1370-4815-a4a5-a3d7c250ba7f" providerId="ADAL" clId="{4C175937-014D-4597-84E3-7587C56A961A}" dt="2022-07-23T07:27:22.851" v="171" actId="20577"/>
        <pc:sldMkLst>
          <pc:docMk/>
          <pc:sldMk cId="1940473398" sldId="260"/>
        </pc:sldMkLst>
        <pc:spChg chg="mod">
          <ac:chgData name="David CRAVO" userId="481ba818-1370-4815-a4a5-a3d7c250ba7f" providerId="ADAL" clId="{4C175937-014D-4597-84E3-7587C56A961A}" dt="2022-07-23T07:27:22.851" v="171" actId="20577"/>
          <ac:spMkLst>
            <pc:docMk/>
            <pc:sldMk cId="1940473398" sldId="260"/>
            <ac:spMk id="3" creationId="{D30D6697-2807-AB06-180D-9D526B28DE45}"/>
          </ac:spMkLst>
        </pc:spChg>
      </pc:sldChg>
      <pc:sldChg chg="modSp mod">
        <pc:chgData name="David CRAVO" userId="481ba818-1370-4815-a4a5-a3d7c250ba7f" providerId="ADAL" clId="{4C175937-014D-4597-84E3-7587C56A961A}" dt="2022-07-23T06:24:22.650" v="120" actId="14100"/>
        <pc:sldMkLst>
          <pc:docMk/>
          <pc:sldMk cId="4053710846" sldId="264"/>
        </pc:sldMkLst>
        <pc:spChg chg="mod">
          <ac:chgData name="David CRAVO" userId="481ba818-1370-4815-a4a5-a3d7c250ba7f" providerId="ADAL" clId="{4C175937-014D-4597-84E3-7587C56A961A}" dt="2022-07-23T06:24:22.650" v="120" actId="14100"/>
          <ac:spMkLst>
            <pc:docMk/>
            <pc:sldMk cId="4053710846" sldId="264"/>
            <ac:spMk id="3" creationId="{D30D6697-2807-AB06-180D-9D526B28DE45}"/>
          </ac:spMkLst>
        </pc:spChg>
      </pc:sldChg>
      <pc:sldChg chg="del ord">
        <pc:chgData name="David CRAVO" userId="481ba818-1370-4815-a4a5-a3d7c250ba7f" providerId="ADAL" clId="{4C175937-014D-4597-84E3-7587C56A961A}" dt="2022-07-23T18:22:27.327" v="4107" actId="2696"/>
        <pc:sldMkLst>
          <pc:docMk/>
          <pc:sldMk cId="24094958" sldId="267"/>
        </pc:sldMkLst>
      </pc:sldChg>
      <pc:sldChg chg="modSp mod modNotesTx">
        <pc:chgData name="David CRAVO" userId="481ba818-1370-4815-a4a5-a3d7c250ba7f" providerId="ADAL" clId="{4C175937-014D-4597-84E3-7587C56A961A}" dt="2022-07-23T18:46:38.551" v="4112" actId="20577"/>
        <pc:sldMkLst>
          <pc:docMk/>
          <pc:sldMk cId="4101891865" sldId="268"/>
        </pc:sldMkLst>
        <pc:spChg chg="mod">
          <ac:chgData name="David CRAVO" userId="481ba818-1370-4815-a4a5-a3d7c250ba7f" providerId="ADAL" clId="{4C175937-014D-4597-84E3-7587C56A961A}" dt="2022-07-23T07:46:00.862" v="246"/>
          <ac:spMkLst>
            <pc:docMk/>
            <pc:sldMk cId="4101891865" sldId="268"/>
            <ac:spMk id="2" creationId="{D3EFCC06-BBC1-1C0D-531E-497CE90E72AF}"/>
          </ac:spMkLst>
        </pc:spChg>
        <pc:spChg chg="mod">
          <ac:chgData name="David CRAVO" userId="481ba818-1370-4815-a4a5-a3d7c250ba7f" providerId="ADAL" clId="{4C175937-014D-4597-84E3-7587C56A961A}" dt="2022-07-23T07:41:17.472" v="211" actId="20577"/>
          <ac:spMkLst>
            <pc:docMk/>
            <pc:sldMk cId="4101891865" sldId="268"/>
            <ac:spMk id="3" creationId="{D30D6697-2807-AB06-180D-9D526B28DE45}"/>
          </ac:spMkLst>
        </pc:spChg>
      </pc:sldChg>
      <pc:sldChg chg="modSp mod">
        <pc:chgData name="David CRAVO" userId="481ba818-1370-4815-a4a5-a3d7c250ba7f" providerId="ADAL" clId="{4C175937-014D-4597-84E3-7587C56A961A}" dt="2022-07-23T07:46:07.762" v="247"/>
        <pc:sldMkLst>
          <pc:docMk/>
          <pc:sldMk cId="1074520963" sldId="269"/>
        </pc:sldMkLst>
        <pc:spChg chg="mod">
          <ac:chgData name="David CRAVO" userId="481ba818-1370-4815-a4a5-a3d7c250ba7f" providerId="ADAL" clId="{4C175937-014D-4597-84E3-7587C56A961A}" dt="2022-07-23T07:46:07.762" v="247"/>
          <ac:spMkLst>
            <pc:docMk/>
            <pc:sldMk cId="1074520963" sldId="269"/>
            <ac:spMk id="2" creationId="{D3EFCC06-BBC1-1C0D-531E-497CE90E72AF}"/>
          </ac:spMkLst>
        </pc:spChg>
        <pc:spChg chg="mod">
          <ac:chgData name="David CRAVO" userId="481ba818-1370-4815-a4a5-a3d7c250ba7f" providerId="ADAL" clId="{4C175937-014D-4597-84E3-7587C56A961A}" dt="2022-07-23T07:42:08.062" v="217" actId="20577"/>
          <ac:spMkLst>
            <pc:docMk/>
            <pc:sldMk cId="1074520963" sldId="269"/>
            <ac:spMk id="3" creationId="{D30D6697-2807-AB06-180D-9D526B28DE45}"/>
          </ac:spMkLst>
        </pc:spChg>
      </pc:sldChg>
      <pc:sldChg chg="ord">
        <pc:chgData name="David CRAVO" userId="481ba818-1370-4815-a4a5-a3d7c250ba7f" providerId="ADAL" clId="{4C175937-014D-4597-84E3-7587C56A961A}" dt="2022-07-23T07:43:36.941" v="219"/>
        <pc:sldMkLst>
          <pc:docMk/>
          <pc:sldMk cId="2048524741" sldId="272"/>
        </pc:sldMkLst>
      </pc:sldChg>
      <pc:sldChg chg="ord">
        <pc:chgData name="David CRAVO" userId="481ba818-1370-4815-a4a5-a3d7c250ba7f" providerId="ADAL" clId="{4C175937-014D-4597-84E3-7587C56A961A}" dt="2022-07-23T07:43:51.179" v="221"/>
        <pc:sldMkLst>
          <pc:docMk/>
          <pc:sldMk cId="3930548585" sldId="274"/>
        </pc:sldMkLst>
      </pc:sldChg>
      <pc:sldChg chg="ord">
        <pc:chgData name="David CRAVO" userId="481ba818-1370-4815-a4a5-a3d7c250ba7f" providerId="ADAL" clId="{4C175937-014D-4597-84E3-7587C56A961A}" dt="2022-07-23T10:10:35.618" v="1218"/>
        <pc:sldMkLst>
          <pc:docMk/>
          <pc:sldMk cId="832354917" sldId="276"/>
        </pc:sldMkLst>
      </pc:sldChg>
      <pc:sldChg chg="ord">
        <pc:chgData name="David CRAVO" userId="481ba818-1370-4815-a4a5-a3d7c250ba7f" providerId="ADAL" clId="{4C175937-014D-4597-84E3-7587C56A961A}" dt="2022-07-23T10:09:42.612" v="1216"/>
        <pc:sldMkLst>
          <pc:docMk/>
          <pc:sldMk cId="1940995368" sldId="277"/>
        </pc:sldMkLst>
      </pc:sldChg>
      <pc:sldChg chg="del">
        <pc:chgData name="David CRAVO" userId="481ba818-1370-4815-a4a5-a3d7c250ba7f" providerId="ADAL" clId="{4C175937-014D-4597-84E3-7587C56A961A}" dt="2022-07-23T07:54:18.636" v="248" actId="2696"/>
        <pc:sldMkLst>
          <pc:docMk/>
          <pc:sldMk cId="17421976" sldId="278"/>
        </pc:sldMkLst>
      </pc:sldChg>
      <pc:sldChg chg="modAnim modNotesTx">
        <pc:chgData name="David CRAVO" userId="481ba818-1370-4815-a4a5-a3d7c250ba7f" providerId="ADAL" clId="{4C175937-014D-4597-84E3-7587C56A961A}" dt="2022-07-23T18:53:49.546" v="4114"/>
        <pc:sldMkLst>
          <pc:docMk/>
          <pc:sldMk cId="1220296379" sldId="279"/>
        </pc:sldMkLst>
      </pc:sldChg>
      <pc:sldChg chg="addSp delSp modSp mod ord modAnim">
        <pc:chgData name="David CRAVO" userId="481ba818-1370-4815-a4a5-a3d7c250ba7f" providerId="ADAL" clId="{4C175937-014D-4597-84E3-7587C56A961A}" dt="2022-07-23T06:33:11.577" v="162" actId="27636"/>
        <pc:sldMkLst>
          <pc:docMk/>
          <pc:sldMk cId="834169602" sldId="280"/>
        </pc:sldMkLst>
        <pc:spChg chg="mod">
          <ac:chgData name="David CRAVO" userId="481ba818-1370-4815-a4a5-a3d7c250ba7f" providerId="ADAL" clId="{4C175937-014D-4597-84E3-7587C56A961A}" dt="2022-07-23T06:33:11.577" v="162" actId="27636"/>
          <ac:spMkLst>
            <pc:docMk/>
            <pc:sldMk cId="834169602" sldId="280"/>
            <ac:spMk id="2" creationId="{D3EFCC06-BBC1-1C0D-531E-497CE90E72AF}"/>
          </ac:spMkLst>
        </pc:spChg>
        <pc:spChg chg="del">
          <ac:chgData name="David CRAVO" userId="481ba818-1370-4815-a4a5-a3d7c250ba7f" providerId="ADAL" clId="{4C175937-014D-4597-84E3-7587C56A961A}" dt="2022-07-23T06:30:22.802" v="153" actId="931"/>
          <ac:spMkLst>
            <pc:docMk/>
            <pc:sldMk cId="834169602" sldId="280"/>
            <ac:spMk id="3" creationId="{D30D6697-2807-AB06-180D-9D526B28DE45}"/>
          </ac:spMkLst>
        </pc:spChg>
        <pc:picChg chg="add mod">
          <ac:chgData name="David CRAVO" userId="481ba818-1370-4815-a4a5-a3d7c250ba7f" providerId="ADAL" clId="{4C175937-014D-4597-84E3-7587C56A961A}" dt="2022-07-23T06:30:44.953" v="155" actId="1076"/>
          <ac:picMkLst>
            <pc:docMk/>
            <pc:sldMk cId="834169602" sldId="280"/>
            <ac:picMk id="5" creationId="{98CDE754-094C-A89F-99F2-DEF30E78CAD8}"/>
          </ac:picMkLst>
        </pc:picChg>
      </pc:sldChg>
      <pc:sldChg chg="addSp delSp modSp mod modClrScheme addAnim delAnim modAnim delDesignElem chgLayout modNotesTx">
        <pc:chgData name="David CRAVO" userId="481ba818-1370-4815-a4a5-a3d7c250ba7f" providerId="ADAL" clId="{4C175937-014D-4597-84E3-7587C56A961A}" dt="2022-07-23T18:54:10.493" v="4116"/>
        <pc:sldMkLst>
          <pc:docMk/>
          <pc:sldMk cId="3065897723" sldId="281"/>
        </pc:sldMkLst>
        <pc:spChg chg="mod ord">
          <ac:chgData name="David CRAVO" userId="481ba818-1370-4815-a4a5-a3d7c250ba7f" providerId="ADAL" clId="{4C175937-014D-4597-84E3-7587C56A961A}" dt="2022-07-23T15:41:21.741" v="2847" actId="20577"/>
          <ac:spMkLst>
            <pc:docMk/>
            <pc:sldMk cId="3065897723" sldId="281"/>
            <ac:spMk id="2" creationId="{D3EFCC06-BBC1-1C0D-531E-497CE90E72AF}"/>
          </ac:spMkLst>
        </pc:spChg>
        <pc:spChg chg="add del mod ord">
          <ac:chgData name="David CRAVO" userId="481ba818-1370-4815-a4a5-a3d7c250ba7f" providerId="ADAL" clId="{4C175937-014D-4597-84E3-7587C56A961A}" dt="2022-07-23T08:40:15.372" v="622" actId="20577"/>
          <ac:spMkLst>
            <pc:docMk/>
            <pc:sldMk cId="3065897723" sldId="281"/>
            <ac:spMk id="3" creationId="{D30D6697-2807-AB06-180D-9D526B28DE45}"/>
          </ac:spMkLst>
        </pc:spChg>
        <pc:spChg chg="add del mod ord">
          <ac:chgData name="David CRAVO" userId="481ba818-1370-4815-a4a5-a3d7c250ba7f" providerId="ADAL" clId="{4C175937-014D-4597-84E3-7587C56A961A}" dt="2022-07-23T08:31:58.719" v="417" actId="700"/>
          <ac:spMkLst>
            <pc:docMk/>
            <pc:sldMk cId="3065897723" sldId="281"/>
            <ac:spMk id="4" creationId="{E273E53C-B2CB-B529-957F-DDD060434A12}"/>
          </ac:spMkLst>
        </pc:spChg>
        <pc:spChg chg="add del mod ord">
          <ac:chgData name="David CRAVO" userId="481ba818-1370-4815-a4a5-a3d7c250ba7f" providerId="ADAL" clId="{4C175937-014D-4597-84E3-7587C56A961A}" dt="2022-07-23T08:31:58.719" v="417" actId="700"/>
          <ac:spMkLst>
            <pc:docMk/>
            <pc:sldMk cId="3065897723" sldId="281"/>
            <ac:spMk id="5" creationId="{62CAE081-3CBC-35E9-0F63-6C76DCF91171}"/>
          </ac:spMkLst>
        </pc:spChg>
        <pc:spChg chg="add del">
          <ac:chgData name="David CRAVO" userId="481ba818-1370-4815-a4a5-a3d7c250ba7f" providerId="ADAL" clId="{4C175937-014D-4597-84E3-7587C56A961A}" dt="2022-07-23T08:31:58.719" v="417" actId="700"/>
          <ac:spMkLst>
            <pc:docMk/>
            <pc:sldMk cId="3065897723" sldId="281"/>
            <ac:spMk id="8" creationId="{5690F3EE-0CD1-4520-B020-4E1DF3141C74}"/>
          </ac:spMkLst>
        </pc:spChg>
        <pc:spChg chg="add del">
          <ac:chgData name="David CRAVO" userId="481ba818-1370-4815-a4a5-a3d7c250ba7f" providerId="ADAL" clId="{4C175937-014D-4597-84E3-7587C56A961A}" dt="2022-07-23T08:31:58.719" v="417" actId="700"/>
          <ac:spMkLst>
            <pc:docMk/>
            <pc:sldMk cId="3065897723" sldId="281"/>
            <ac:spMk id="10" creationId="{9EFDE1E9-7FE0-45CA-9DE2-237F77319A9F}"/>
          </ac:spMkLst>
        </pc:spChg>
        <pc:spChg chg="add del mod">
          <ac:chgData name="David CRAVO" userId="481ba818-1370-4815-a4a5-a3d7c250ba7f" providerId="ADAL" clId="{4C175937-014D-4597-84E3-7587C56A961A}" dt="2022-07-23T08:37:34.170" v="522" actId="478"/>
          <ac:spMkLst>
            <pc:docMk/>
            <pc:sldMk cId="3065897723" sldId="281"/>
            <ac:spMk id="11" creationId="{4DF58A56-4E69-062E-345E-3DE1D1ADFAFD}"/>
          </ac:spMkLst>
        </pc:spChg>
        <pc:spChg chg="add del mod">
          <ac:chgData name="David CRAVO" userId="481ba818-1370-4815-a4a5-a3d7c250ba7f" providerId="ADAL" clId="{4C175937-014D-4597-84E3-7587C56A961A}" dt="2022-07-23T08:39:22.858" v="608" actId="478"/>
          <ac:spMkLst>
            <pc:docMk/>
            <pc:sldMk cId="3065897723" sldId="281"/>
            <ac:spMk id="12" creationId="{BC944C7D-D7F1-847E-4D9B-9087DE90E709}"/>
          </ac:spMkLst>
        </pc:spChg>
        <pc:spChg chg="add mod">
          <ac:chgData name="David CRAVO" userId="481ba818-1370-4815-a4a5-a3d7c250ba7f" providerId="ADAL" clId="{4C175937-014D-4597-84E3-7587C56A961A}" dt="2022-07-23T08:40:01.317" v="615" actId="27636"/>
          <ac:spMkLst>
            <pc:docMk/>
            <pc:sldMk cId="3065897723" sldId="281"/>
            <ac:spMk id="13" creationId="{A4777C81-863A-0ED8-7CF7-2646C59BED20}"/>
          </ac:spMkLst>
        </pc:spChg>
        <pc:graphicFrameChg chg="add mod modGraphic">
          <ac:chgData name="David CRAVO" userId="481ba818-1370-4815-a4a5-a3d7c250ba7f" providerId="ADAL" clId="{4C175937-014D-4597-84E3-7587C56A961A}" dt="2022-07-23T08:57:00.706" v="883" actId="14100"/>
          <ac:graphicFrameMkLst>
            <pc:docMk/>
            <pc:sldMk cId="3065897723" sldId="281"/>
            <ac:graphicFrameMk id="6" creationId="{727B513C-C9D2-7EBB-89EA-B9F35108AD30}"/>
          </ac:graphicFrameMkLst>
        </pc:graphicFrameChg>
        <pc:graphicFrameChg chg="add del mod modGraphic">
          <ac:chgData name="David CRAVO" userId="481ba818-1370-4815-a4a5-a3d7c250ba7f" providerId="ADAL" clId="{4C175937-014D-4597-84E3-7587C56A961A}" dt="2022-07-23T08:43:34.859" v="638" actId="478"/>
          <ac:graphicFrameMkLst>
            <pc:docMk/>
            <pc:sldMk cId="3065897723" sldId="281"/>
            <ac:graphicFrameMk id="7" creationId="{998B092C-4BC2-89BD-6E1F-56E13C0CF4E8}"/>
          </ac:graphicFrameMkLst>
        </pc:graphicFrameChg>
        <pc:graphicFrameChg chg="add mod modGraphic">
          <ac:chgData name="David CRAVO" userId="481ba818-1370-4815-a4a5-a3d7c250ba7f" providerId="ADAL" clId="{4C175937-014D-4597-84E3-7587C56A961A}" dt="2022-07-23T08:55:56.290" v="879" actId="1076"/>
          <ac:graphicFrameMkLst>
            <pc:docMk/>
            <pc:sldMk cId="3065897723" sldId="281"/>
            <ac:graphicFrameMk id="9" creationId="{7D4CE7DE-F166-C016-76E0-8F79B8B04CDD}"/>
          </ac:graphicFrameMkLst>
        </pc:graphicFrameChg>
        <pc:graphicFrameChg chg="add del mod">
          <ac:chgData name="David CRAVO" userId="481ba818-1370-4815-a4a5-a3d7c250ba7f" providerId="ADAL" clId="{4C175937-014D-4597-84E3-7587C56A961A}" dt="2022-07-23T08:44:16.483" v="647" actId="478"/>
          <ac:graphicFrameMkLst>
            <pc:docMk/>
            <pc:sldMk cId="3065897723" sldId="281"/>
            <ac:graphicFrameMk id="14" creationId="{ED565ADF-756A-A896-0F4E-90C1FDEDABC5}"/>
          </ac:graphicFrameMkLst>
        </pc:graphicFrameChg>
        <pc:graphicFrameChg chg="add del mod">
          <ac:chgData name="David CRAVO" userId="481ba818-1370-4815-a4a5-a3d7c250ba7f" providerId="ADAL" clId="{4C175937-014D-4597-84E3-7587C56A961A}" dt="2022-07-23T08:44:14.460" v="646" actId="478"/>
          <ac:graphicFrameMkLst>
            <pc:docMk/>
            <pc:sldMk cId="3065897723" sldId="281"/>
            <ac:graphicFrameMk id="15" creationId="{C2FCECA2-FAA8-C1AD-B901-D876B3C531CD}"/>
          </ac:graphicFrameMkLst>
        </pc:graphicFrameChg>
        <pc:graphicFrameChg chg="add mod modGraphic">
          <ac:chgData name="David CRAVO" userId="481ba818-1370-4815-a4a5-a3d7c250ba7f" providerId="ADAL" clId="{4C175937-014D-4597-84E3-7587C56A961A}" dt="2022-07-23T08:57:11.919" v="884" actId="1076"/>
          <ac:graphicFrameMkLst>
            <pc:docMk/>
            <pc:sldMk cId="3065897723" sldId="281"/>
            <ac:graphicFrameMk id="16" creationId="{F046AE94-C9D2-AB65-33BE-CFC5064EA579}"/>
          </ac:graphicFrameMkLst>
        </pc:graphicFrameChg>
        <pc:graphicFrameChg chg="add mod modGraphic">
          <ac:chgData name="David CRAVO" userId="481ba818-1370-4815-a4a5-a3d7c250ba7f" providerId="ADAL" clId="{4C175937-014D-4597-84E3-7587C56A961A}" dt="2022-07-23T08:57:34.539" v="889" actId="1076"/>
          <ac:graphicFrameMkLst>
            <pc:docMk/>
            <pc:sldMk cId="3065897723" sldId="281"/>
            <ac:graphicFrameMk id="17" creationId="{A6D6F3B5-6918-3FF1-D424-F6DC33A275B8}"/>
          </ac:graphicFrameMkLst>
        </pc:graphicFrameChg>
        <pc:graphicFrameChg chg="add mod modGraphic">
          <ac:chgData name="David CRAVO" userId="481ba818-1370-4815-a4a5-a3d7c250ba7f" providerId="ADAL" clId="{4C175937-014D-4597-84E3-7587C56A961A}" dt="2022-07-23T08:57:28.652" v="888" actId="1076"/>
          <ac:graphicFrameMkLst>
            <pc:docMk/>
            <pc:sldMk cId="3065897723" sldId="281"/>
            <ac:graphicFrameMk id="18" creationId="{8366E9FB-D44B-A39A-8A14-441F8A61B8A2}"/>
          </ac:graphicFrameMkLst>
        </pc:graphicFrameChg>
      </pc:sldChg>
      <pc:sldChg chg="addSp delSp modSp add mod delAnim modNotesTx">
        <pc:chgData name="David CRAVO" userId="481ba818-1370-4815-a4a5-a3d7c250ba7f" providerId="ADAL" clId="{4C175937-014D-4597-84E3-7587C56A961A}" dt="2022-07-23T17:55:13.641" v="3951" actId="20577"/>
        <pc:sldMkLst>
          <pc:docMk/>
          <pc:sldMk cId="664865903" sldId="282"/>
        </pc:sldMkLst>
        <pc:spChg chg="mod">
          <ac:chgData name="David CRAVO" userId="481ba818-1370-4815-a4a5-a3d7c250ba7f" providerId="ADAL" clId="{4C175937-014D-4597-84E3-7587C56A961A}" dt="2022-07-23T07:54:51.888" v="269" actId="20577"/>
          <ac:spMkLst>
            <pc:docMk/>
            <pc:sldMk cId="664865903" sldId="282"/>
            <ac:spMk id="2" creationId="{D3EFCC06-BBC1-1C0D-531E-497CE90E72AF}"/>
          </ac:spMkLst>
        </pc:spChg>
        <pc:spChg chg="del">
          <ac:chgData name="David CRAVO" userId="481ba818-1370-4815-a4a5-a3d7c250ba7f" providerId="ADAL" clId="{4C175937-014D-4597-84E3-7587C56A961A}" dt="2022-07-23T07:56:00.414" v="270" actId="3680"/>
          <ac:spMkLst>
            <pc:docMk/>
            <pc:sldMk cId="664865903" sldId="282"/>
            <ac:spMk id="3" creationId="{D30D6697-2807-AB06-180D-9D526B28DE45}"/>
          </ac:spMkLst>
        </pc:spChg>
        <pc:spChg chg="add del mod">
          <ac:chgData name="David CRAVO" userId="481ba818-1370-4815-a4a5-a3d7c250ba7f" providerId="ADAL" clId="{4C175937-014D-4597-84E3-7587C56A961A}" dt="2022-07-23T07:56:45.222" v="272" actId="3680"/>
          <ac:spMkLst>
            <pc:docMk/>
            <pc:sldMk cId="664865903" sldId="282"/>
            <ac:spMk id="6" creationId="{559097CE-FB9C-92BA-7370-7591403DE31F}"/>
          </ac:spMkLst>
        </pc:spChg>
        <pc:graphicFrameChg chg="add del mod ord modGraphic">
          <ac:chgData name="David CRAVO" userId="481ba818-1370-4815-a4a5-a3d7c250ba7f" providerId="ADAL" clId="{4C175937-014D-4597-84E3-7587C56A961A}" dt="2022-07-23T07:56:34.705" v="271" actId="478"/>
          <ac:graphicFrameMkLst>
            <pc:docMk/>
            <pc:sldMk cId="664865903" sldId="282"/>
            <ac:graphicFrameMk id="4" creationId="{20A928D8-B194-4932-56E8-7A641C57345B}"/>
          </ac:graphicFrameMkLst>
        </pc:graphicFrameChg>
        <pc:graphicFrameChg chg="add mod ord modGraphic">
          <ac:chgData name="David CRAVO" userId="481ba818-1370-4815-a4a5-a3d7c250ba7f" providerId="ADAL" clId="{4C175937-014D-4597-84E3-7587C56A961A}" dt="2022-07-23T08:11:52.359" v="413" actId="20577"/>
          <ac:graphicFrameMkLst>
            <pc:docMk/>
            <pc:sldMk cId="664865903" sldId="282"/>
            <ac:graphicFrameMk id="7" creationId="{9FAC6BFC-0D17-43D7-2EA1-C9B63F42A5DC}"/>
          </ac:graphicFrameMkLst>
        </pc:graphicFrameChg>
      </pc:sldChg>
      <pc:sldChg chg="addSp delSp modSp add mod ord modAnim">
        <pc:chgData name="David CRAVO" userId="481ba818-1370-4815-a4a5-a3d7c250ba7f" providerId="ADAL" clId="{4C175937-014D-4597-84E3-7587C56A961A}" dt="2022-07-23T07:30:13.272" v="204" actId="313"/>
        <pc:sldMkLst>
          <pc:docMk/>
          <pc:sldMk cId="1154311191" sldId="283"/>
        </pc:sldMkLst>
        <pc:spChg chg="mod">
          <ac:chgData name="David CRAVO" userId="481ba818-1370-4815-a4a5-a3d7c250ba7f" providerId="ADAL" clId="{4C175937-014D-4597-84E3-7587C56A961A}" dt="2022-07-23T07:30:13.272" v="204" actId="313"/>
          <ac:spMkLst>
            <pc:docMk/>
            <pc:sldMk cId="1154311191" sldId="283"/>
            <ac:spMk id="2" creationId="{D3EFCC06-BBC1-1C0D-531E-497CE90E72AF}"/>
          </ac:spMkLst>
        </pc:spChg>
        <pc:spChg chg="del">
          <ac:chgData name="David CRAVO" userId="481ba818-1370-4815-a4a5-a3d7c250ba7f" providerId="ADAL" clId="{4C175937-014D-4597-84E3-7587C56A961A}" dt="2022-07-23T07:29:50.651" v="201" actId="931"/>
          <ac:spMkLst>
            <pc:docMk/>
            <pc:sldMk cId="1154311191" sldId="283"/>
            <ac:spMk id="3" creationId="{D30D6697-2807-AB06-180D-9D526B28DE45}"/>
          </ac:spMkLst>
        </pc:spChg>
        <pc:picChg chg="add mod">
          <ac:chgData name="David CRAVO" userId="481ba818-1370-4815-a4a5-a3d7c250ba7f" providerId="ADAL" clId="{4C175937-014D-4597-84E3-7587C56A961A}" dt="2022-07-23T07:30:02.442" v="203" actId="1076"/>
          <ac:picMkLst>
            <pc:docMk/>
            <pc:sldMk cId="1154311191" sldId="283"/>
            <ac:picMk id="5" creationId="{19D0094B-F3F8-43A9-F1AE-79895B07FA36}"/>
          </ac:picMkLst>
        </pc:picChg>
      </pc:sldChg>
      <pc:sldChg chg="addSp delSp modSp add mod delAnim modNotesTx">
        <pc:chgData name="David CRAVO" userId="481ba818-1370-4815-a4a5-a3d7c250ba7f" providerId="ADAL" clId="{4C175937-014D-4597-84E3-7587C56A961A}" dt="2022-07-23T17:45:55.976" v="3907" actId="20577"/>
        <pc:sldMkLst>
          <pc:docMk/>
          <pc:sldMk cId="3937771891" sldId="284"/>
        </pc:sldMkLst>
        <pc:spChg chg="mod">
          <ac:chgData name="David CRAVO" userId="481ba818-1370-4815-a4a5-a3d7c250ba7f" providerId="ADAL" clId="{4C175937-014D-4597-84E3-7587C56A961A}" dt="2022-07-23T08:59:29.202" v="907" actId="20577"/>
          <ac:spMkLst>
            <pc:docMk/>
            <pc:sldMk cId="3937771891" sldId="284"/>
            <ac:spMk id="2" creationId="{D3EFCC06-BBC1-1C0D-531E-497CE90E72AF}"/>
          </ac:spMkLst>
        </pc:spChg>
        <pc:spChg chg="del">
          <ac:chgData name="David CRAVO" userId="481ba818-1370-4815-a4a5-a3d7c250ba7f" providerId="ADAL" clId="{4C175937-014D-4597-84E3-7587C56A961A}" dt="2022-07-23T09:01:40.964" v="910" actId="478"/>
          <ac:spMkLst>
            <pc:docMk/>
            <pc:sldMk cId="3937771891" sldId="284"/>
            <ac:spMk id="3" creationId="{D30D6697-2807-AB06-180D-9D526B28DE45}"/>
          </ac:spMkLst>
        </pc:spChg>
        <pc:spChg chg="add mod">
          <ac:chgData name="David CRAVO" userId="481ba818-1370-4815-a4a5-a3d7c250ba7f" providerId="ADAL" clId="{4C175937-014D-4597-84E3-7587C56A961A}" dt="2022-07-23T09:14:11.333" v="1026" actId="1076"/>
          <ac:spMkLst>
            <pc:docMk/>
            <pc:sldMk cId="3937771891" sldId="284"/>
            <ac:spMk id="4" creationId="{44B86039-7A01-64F4-1D12-122D9867416B}"/>
          </ac:spMkLst>
        </pc:spChg>
        <pc:spChg chg="add mod">
          <ac:chgData name="David CRAVO" userId="481ba818-1370-4815-a4a5-a3d7c250ba7f" providerId="ADAL" clId="{4C175937-014D-4597-84E3-7587C56A961A}" dt="2022-07-23T09:14:27.263" v="1028" actId="1076"/>
          <ac:spMkLst>
            <pc:docMk/>
            <pc:sldMk cId="3937771891" sldId="284"/>
            <ac:spMk id="7" creationId="{55E01F5F-ED34-F7D4-CC19-EE956A64345A}"/>
          </ac:spMkLst>
        </pc:spChg>
        <pc:spChg chg="add mod">
          <ac:chgData name="David CRAVO" userId="481ba818-1370-4815-a4a5-a3d7c250ba7f" providerId="ADAL" clId="{4C175937-014D-4597-84E3-7587C56A961A}" dt="2022-07-23T09:13:24.047" v="1019" actId="1076"/>
          <ac:spMkLst>
            <pc:docMk/>
            <pc:sldMk cId="3937771891" sldId="284"/>
            <ac:spMk id="9" creationId="{59CC1071-FDD0-27A1-C502-1315BFA74CB7}"/>
          </ac:spMkLst>
        </pc:spChg>
        <pc:spChg chg="add mod">
          <ac:chgData name="David CRAVO" userId="481ba818-1370-4815-a4a5-a3d7c250ba7f" providerId="ADAL" clId="{4C175937-014D-4597-84E3-7587C56A961A}" dt="2022-07-23T09:13:57.526" v="1022" actId="1076"/>
          <ac:spMkLst>
            <pc:docMk/>
            <pc:sldMk cId="3937771891" sldId="284"/>
            <ac:spMk id="11" creationId="{B2184F4E-875F-9583-37BB-E6BFE09FFAB1}"/>
          </ac:spMkLst>
        </pc:spChg>
        <pc:spChg chg="add mod">
          <ac:chgData name="David CRAVO" userId="481ba818-1370-4815-a4a5-a3d7c250ba7f" providerId="ADAL" clId="{4C175937-014D-4597-84E3-7587C56A961A}" dt="2022-07-23T09:14:19.764" v="1027" actId="1076"/>
          <ac:spMkLst>
            <pc:docMk/>
            <pc:sldMk cId="3937771891" sldId="284"/>
            <ac:spMk id="12" creationId="{1CAF058D-822F-7DED-1838-98769CEDB25F}"/>
          </ac:spMkLst>
        </pc:spChg>
        <pc:spChg chg="add mod">
          <ac:chgData name="David CRAVO" userId="481ba818-1370-4815-a4a5-a3d7c250ba7f" providerId="ADAL" clId="{4C175937-014D-4597-84E3-7587C56A961A}" dt="2022-07-23T09:13:27.728" v="1020" actId="1076"/>
          <ac:spMkLst>
            <pc:docMk/>
            <pc:sldMk cId="3937771891" sldId="284"/>
            <ac:spMk id="13" creationId="{781B7510-B71E-FC3C-F9C2-106AF8C305BB}"/>
          </ac:spMkLst>
        </pc:spChg>
        <pc:spChg chg="add mod">
          <ac:chgData name="David CRAVO" userId="481ba818-1370-4815-a4a5-a3d7c250ba7f" providerId="ADAL" clId="{4C175937-014D-4597-84E3-7587C56A961A}" dt="2022-07-23T09:13:36.169" v="1021" actId="1076"/>
          <ac:spMkLst>
            <pc:docMk/>
            <pc:sldMk cId="3937771891" sldId="284"/>
            <ac:spMk id="14" creationId="{A09F9D67-B6FA-3127-8BF3-39F37C2479B0}"/>
          </ac:spMkLst>
        </pc:spChg>
        <pc:spChg chg="add mod">
          <ac:chgData name="David CRAVO" userId="481ba818-1370-4815-a4a5-a3d7c250ba7f" providerId="ADAL" clId="{4C175937-014D-4597-84E3-7587C56A961A}" dt="2022-07-23T09:16:32.733" v="1124" actId="20577"/>
          <ac:spMkLst>
            <pc:docMk/>
            <pc:sldMk cId="3937771891" sldId="284"/>
            <ac:spMk id="40" creationId="{76159892-E840-5A8B-A2D2-5FF4CCBB43DE}"/>
          </ac:spMkLst>
        </pc:spChg>
        <pc:spChg chg="add mod">
          <ac:chgData name="David CRAVO" userId="481ba818-1370-4815-a4a5-a3d7c250ba7f" providerId="ADAL" clId="{4C175937-014D-4597-84E3-7587C56A961A}" dt="2022-07-23T09:19:13.146" v="1185" actId="13822"/>
          <ac:spMkLst>
            <pc:docMk/>
            <pc:sldMk cId="3937771891" sldId="284"/>
            <ac:spMk id="42" creationId="{A7E2C21B-45EF-F1FF-8F54-5AB0320171FA}"/>
          </ac:spMkLst>
        </pc:spChg>
        <pc:graphicFrameChg chg="add mod modGraphic">
          <ac:chgData name="David CRAVO" userId="481ba818-1370-4815-a4a5-a3d7c250ba7f" providerId="ADAL" clId="{4C175937-014D-4597-84E3-7587C56A961A}" dt="2022-07-23T10:00:33.468" v="1214" actId="5793"/>
          <ac:graphicFrameMkLst>
            <pc:docMk/>
            <pc:sldMk cId="3937771891" sldId="284"/>
            <ac:graphicFrameMk id="41" creationId="{579FA03D-7A58-01A0-829D-988FECC7C0E8}"/>
          </ac:graphicFrameMkLst>
        </pc:graphicFrameChg>
        <pc:cxnChg chg="add del mod">
          <ac:chgData name="David CRAVO" userId="481ba818-1370-4815-a4a5-a3d7c250ba7f" providerId="ADAL" clId="{4C175937-014D-4597-84E3-7587C56A961A}" dt="2022-07-23T09:04:30.466" v="940" actId="478"/>
          <ac:cxnSpMkLst>
            <pc:docMk/>
            <pc:sldMk cId="3937771891" sldId="284"/>
            <ac:cxnSpMk id="6" creationId="{9B83298E-9189-36D6-97E3-159D07363AED}"/>
          </ac:cxnSpMkLst>
        </pc:cxnChg>
        <pc:cxnChg chg="add mod">
          <ac:chgData name="David CRAVO" userId="481ba818-1370-4815-a4a5-a3d7c250ba7f" providerId="ADAL" clId="{4C175937-014D-4597-84E3-7587C56A961A}" dt="2022-07-23T09:13:57.526" v="1022" actId="1076"/>
          <ac:cxnSpMkLst>
            <pc:docMk/>
            <pc:sldMk cId="3937771891" sldId="284"/>
            <ac:cxnSpMk id="18" creationId="{2930D116-28EB-50C1-26A1-AF73A0B0CC69}"/>
          </ac:cxnSpMkLst>
        </pc:cxnChg>
        <pc:cxnChg chg="add mod">
          <ac:chgData name="David CRAVO" userId="481ba818-1370-4815-a4a5-a3d7c250ba7f" providerId="ADAL" clId="{4C175937-014D-4597-84E3-7587C56A961A}" dt="2022-07-23T09:14:11.333" v="1026" actId="1076"/>
          <ac:cxnSpMkLst>
            <pc:docMk/>
            <pc:sldMk cId="3937771891" sldId="284"/>
            <ac:cxnSpMk id="20" creationId="{CADFC77E-CAE3-2117-0609-A4FBE8818FDF}"/>
          </ac:cxnSpMkLst>
        </pc:cxnChg>
        <pc:cxnChg chg="add mod">
          <ac:chgData name="David CRAVO" userId="481ba818-1370-4815-a4a5-a3d7c250ba7f" providerId="ADAL" clId="{4C175937-014D-4597-84E3-7587C56A961A}" dt="2022-07-23T09:13:24.047" v="1019" actId="1076"/>
          <ac:cxnSpMkLst>
            <pc:docMk/>
            <pc:sldMk cId="3937771891" sldId="284"/>
            <ac:cxnSpMk id="22" creationId="{ECBEFFEE-DC03-E3F8-C984-B038D1CA2B30}"/>
          </ac:cxnSpMkLst>
        </pc:cxnChg>
        <pc:cxnChg chg="add mod">
          <ac:chgData name="David CRAVO" userId="481ba818-1370-4815-a4a5-a3d7c250ba7f" providerId="ADAL" clId="{4C175937-014D-4597-84E3-7587C56A961A}" dt="2022-07-23T09:13:27.728" v="1020" actId="1076"/>
          <ac:cxnSpMkLst>
            <pc:docMk/>
            <pc:sldMk cId="3937771891" sldId="284"/>
            <ac:cxnSpMk id="24" creationId="{199A58B7-B2D5-4E99-B436-8A9A62689024}"/>
          </ac:cxnSpMkLst>
        </pc:cxnChg>
        <pc:cxnChg chg="add mod">
          <ac:chgData name="David CRAVO" userId="481ba818-1370-4815-a4a5-a3d7c250ba7f" providerId="ADAL" clId="{4C175937-014D-4597-84E3-7587C56A961A}" dt="2022-07-23T09:14:27.263" v="1028" actId="1076"/>
          <ac:cxnSpMkLst>
            <pc:docMk/>
            <pc:sldMk cId="3937771891" sldId="284"/>
            <ac:cxnSpMk id="26" creationId="{C0499F97-EFCE-7AAA-3B14-472511616FCD}"/>
          </ac:cxnSpMkLst>
        </pc:cxnChg>
        <pc:cxnChg chg="add mod">
          <ac:chgData name="David CRAVO" userId="481ba818-1370-4815-a4a5-a3d7c250ba7f" providerId="ADAL" clId="{4C175937-014D-4597-84E3-7587C56A961A}" dt="2022-07-23T09:14:19.764" v="1027" actId="1076"/>
          <ac:cxnSpMkLst>
            <pc:docMk/>
            <pc:sldMk cId="3937771891" sldId="284"/>
            <ac:cxnSpMk id="28" creationId="{AA3E3FAA-32D0-1814-AE4F-D135384E812D}"/>
          </ac:cxnSpMkLst>
        </pc:cxnChg>
        <pc:cxnChg chg="add mod">
          <ac:chgData name="David CRAVO" userId="481ba818-1370-4815-a4a5-a3d7c250ba7f" providerId="ADAL" clId="{4C175937-014D-4597-84E3-7587C56A961A}" dt="2022-07-23T09:20:14.647" v="1187" actId="13822"/>
          <ac:cxnSpMkLst>
            <pc:docMk/>
            <pc:sldMk cId="3937771891" sldId="284"/>
            <ac:cxnSpMk id="44" creationId="{84168512-413A-7D44-D379-5CA19EEEBEBE}"/>
          </ac:cxnSpMkLst>
        </pc:cxnChg>
        <pc:cxnChg chg="add mod">
          <ac:chgData name="David CRAVO" userId="481ba818-1370-4815-a4a5-a3d7c250ba7f" providerId="ADAL" clId="{4C175937-014D-4597-84E3-7587C56A961A}" dt="2022-07-23T09:20:34.146" v="1189" actId="13822"/>
          <ac:cxnSpMkLst>
            <pc:docMk/>
            <pc:sldMk cId="3937771891" sldId="284"/>
            <ac:cxnSpMk id="46" creationId="{FBE9FEB3-B9A9-F6C0-66A7-44D5DEA1B647}"/>
          </ac:cxnSpMkLst>
        </pc:cxnChg>
        <pc:cxnChg chg="add del mod">
          <ac:chgData name="David CRAVO" userId="481ba818-1370-4815-a4a5-a3d7c250ba7f" providerId="ADAL" clId="{4C175937-014D-4597-84E3-7587C56A961A}" dt="2022-07-23T09:21:47.579" v="1192" actId="478"/>
          <ac:cxnSpMkLst>
            <pc:docMk/>
            <pc:sldMk cId="3937771891" sldId="284"/>
            <ac:cxnSpMk id="48" creationId="{8395C7F2-F8BE-20D2-A5D9-EC2258232BE2}"/>
          </ac:cxnSpMkLst>
        </pc:cxnChg>
      </pc:sldChg>
      <pc:sldChg chg="addSp modSp add mod modAnim modNotesTx">
        <pc:chgData name="David CRAVO" userId="481ba818-1370-4815-a4a5-a3d7c250ba7f" providerId="ADAL" clId="{4C175937-014D-4597-84E3-7587C56A961A}" dt="2022-07-23T17:28:47.623" v="3541"/>
        <pc:sldMkLst>
          <pc:docMk/>
          <pc:sldMk cId="200764949" sldId="285"/>
        </pc:sldMkLst>
        <pc:spChg chg="mod">
          <ac:chgData name="David CRAVO" userId="481ba818-1370-4815-a4a5-a3d7c250ba7f" providerId="ADAL" clId="{4C175937-014D-4597-84E3-7587C56A961A}" dt="2022-07-23T12:53:54.933" v="1424"/>
          <ac:spMkLst>
            <pc:docMk/>
            <pc:sldMk cId="200764949" sldId="285"/>
            <ac:spMk id="2" creationId="{D3EFCC06-BBC1-1C0D-531E-497CE90E72AF}"/>
          </ac:spMkLst>
        </pc:spChg>
        <pc:spChg chg="mod">
          <ac:chgData name="David CRAVO" userId="481ba818-1370-4815-a4a5-a3d7c250ba7f" providerId="ADAL" clId="{4C175937-014D-4597-84E3-7587C56A961A}" dt="2022-07-23T12:57:06.063" v="1650" actId="27636"/>
          <ac:spMkLst>
            <pc:docMk/>
            <pc:sldMk cId="200764949" sldId="285"/>
            <ac:spMk id="3" creationId="{D30D6697-2807-AB06-180D-9D526B28DE45}"/>
          </ac:spMkLst>
        </pc:spChg>
        <pc:spChg chg="add mod">
          <ac:chgData name="David CRAVO" userId="481ba818-1370-4815-a4a5-a3d7c250ba7f" providerId="ADAL" clId="{4C175937-014D-4597-84E3-7587C56A961A}" dt="2022-07-23T12:55:39.101" v="1637" actId="5793"/>
          <ac:spMkLst>
            <pc:docMk/>
            <pc:sldMk cId="200764949" sldId="285"/>
            <ac:spMk id="6" creationId="{DC038C03-1C02-EB6F-1CDE-45F83DC78DCF}"/>
          </ac:spMkLst>
        </pc:spChg>
        <pc:picChg chg="add mod">
          <ac:chgData name="David CRAVO" userId="481ba818-1370-4815-a4a5-a3d7c250ba7f" providerId="ADAL" clId="{4C175937-014D-4597-84E3-7587C56A961A}" dt="2022-07-23T12:56:22.679" v="1646" actId="14100"/>
          <ac:picMkLst>
            <pc:docMk/>
            <pc:sldMk cId="200764949" sldId="285"/>
            <ac:picMk id="5" creationId="{2CAE0543-E76E-C40B-EEBE-B5A76116418C}"/>
          </ac:picMkLst>
        </pc:picChg>
      </pc:sldChg>
      <pc:sldChg chg="addSp delSp modSp add del mod ord setBg modAnim setClrOvrMap">
        <pc:chgData name="David CRAVO" userId="481ba818-1370-4815-a4a5-a3d7c250ba7f" providerId="ADAL" clId="{4C175937-014D-4597-84E3-7587C56A961A}" dt="2022-07-23T12:57:22.882" v="1652" actId="2696"/>
        <pc:sldMkLst>
          <pc:docMk/>
          <pc:sldMk cId="3045543314" sldId="286"/>
        </pc:sldMkLst>
        <pc:spChg chg="add del mod">
          <ac:chgData name="David CRAVO" userId="481ba818-1370-4815-a4a5-a3d7c250ba7f" providerId="ADAL" clId="{4C175937-014D-4597-84E3-7587C56A961A}" dt="2022-07-23T11:43:29.201" v="1259" actId="26606"/>
          <ac:spMkLst>
            <pc:docMk/>
            <pc:sldMk cId="3045543314" sldId="286"/>
            <ac:spMk id="2" creationId="{D3EFCC06-BBC1-1C0D-531E-497CE90E72AF}"/>
          </ac:spMkLst>
        </pc:spChg>
        <pc:spChg chg="del">
          <ac:chgData name="David CRAVO" userId="481ba818-1370-4815-a4a5-a3d7c250ba7f" providerId="ADAL" clId="{4C175937-014D-4597-84E3-7587C56A961A}" dt="2022-07-23T11:39:22.832" v="1238" actId="931"/>
          <ac:spMkLst>
            <pc:docMk/>
            <pc:sldMk cId="3045543314" sldId="286"/>
            <ac:spMk id="3" creationId="{D30D6697-2807-AB06-180D-9D526B28DE45}"/>
          </ac:spMkLst>
        </pc:spChg>
        <pc:spChg chg="del">
          <ac:chgData name="David CRAVO" userId="481ba818-1370-4815-a4a5-a3d7c250ba7f" providerId="ADAL" clId="{4C175937-014D-4597-84E3-7587C56A961A}" dt="2022-07-23T11:39:42.472" v="1241" actId="26606"/>
          <ac:spMkLst>
            <pc:docMk/>
            <pc:sldMk cId="3045543314" sldId="286"/>
            <ac:spMk id="8" creationId="{5690F3EE-0CD1-4520-B020-4E1DF3141C74}"/>
          </ac:spMkLst>
        </pc:spChg>
        <pc:spChg chg="del">
          <ac:chgData name="David CRAVO" userId="481ba818-1370-4815-a4a5-a3d7c250ba7f" providerId="ADAL" clId="{4C175937-014D-4597-84E3-7587C56A961A}" dt="2022-07-23T11:39:42.472" v="1241" actId="26606"/>
          <ac:spMkLst>
            <pc:docMk/>
            <pc:sldMk cId="3045543314" sldId="286"/>
            <ac:spMk id="10" creationId="{9EFDE1E9-7FE0-45CA-9DE2-237F77319A9F}"/>
          </ac:spMkLst>
        </pc:spChg>
        <pc:spChg chg="add del mod">
          <ac:chgData name="David CRAVO" userId="481ba818-1370-4815-a4a5-a3d7c250ba7f" providerId="ADAL" clId="{4C175937-014D-4597-84E3-7587C56A961A}" dt="2022-07-23T11:43:29.201" v="1259" actId="26606"/>
          <ac:spMkLst>
            <pc:docMk/>
            <pc:sldMk cId="3045543314" sldId="286"/>
            <ac:spMk id="14" creationId="{640B7DC5-D1D0-57A4-D990-5C3281C93D6A}"/>
          </ac:spMkLst>
        </pc:spChg>
        <pc:spChg chg="add del">
          <ac:chgData name="David CRAVO" userId="481ba818-1370-4815-a4a5-a3d7c250ba7f" providerId="ADAL" clId="{4C175937-014D-4597-84E3-7587C56A961A}" dt="2022-07-23T11:41:50.799" v="1244" actId="26606"/>
          <ac:spMkLst>
            <pc:docMk/>
            <pc:sldMk cId="3045543314" sldId="286"/>
            <ac:spMk id="17" creationId="{F5F28DF4-08D5-4BC4-84A1-C0DCA66F483F}"/>
          </ac:spMkLst>
        </pc:spChg>
        <pc:spChg chg="add del">
          <ac:chgData name="David CRAVO" userId="481ba818-1370-4815-a4a5-a3d7c250ba7f" providerId="ADAL" clId="{4C175937-014D-4597-84E3-7587C56A961A}" dt="2022-07-23T11:41:50.799" v="1244" actId="26606"/>
          <ac:spMkLst>
            <pc:docMk/>
            <pc:sldMk cId="3045543314" sldId="286"/>
            <ac:spMk id="19" creationId="{89AE0452-FADF-4CC9-8A9B-B5393D499F44}"/>
          </ac:spMkLst>
        </pc:spChg>
        <pc:spChg chg="add del">
          <ac:chgData name="David CRAVO" userId="481ba818-1370-4815-a4a5-a3d7c250ba7f" providerId="ADAL" clId="{4C175937-014D-4597-84E3-7587C56A961A}" dt="2022-07-23T11:43:29.201" v="1259" actId="26606"/>
          <ac:spMkLst>
            <pc:docMk/>
            <pc:sldMk cId="3045543314" sldId="286"/>
            <ac:spMk id="24" creationId="{0EF8982E-02F0-4D24-85CB-98DEBCC3226A}"/>
          </ac:spMkLst>
        </pc:spChg>
        <pc:spChg chg="add del">
          <ac:chgData name="David CRAVO" userId="481ba818-1370-4815-a4a5-a3d7c250ba7f" providerId="ADAL" clId="{4C175937-014D-4597-84E3-7587C56A961A}" dt="2022-07-23T11:43:29.201" v="1259" actId="26606"/>
          <ac:spMkLst>
            <pc:docMk/>
            <pc:sldMk cId="3045543314" sldId="286"/>
            <ac:spMk id="26" creationId="{2CB72970-2D5B-4516-9F76-B1220A77B6AB}"/>
          </ac:spMkLst>
        </pc:spChg>
        <pc:spChg chg="add del">
          <ac:chgData name="David CRAVO" userId="481ba818-1370-4815-a4a5-a3d7c250ba7f" providerId="ADAL" clId="{4C175937-014D-4597-84E3-7587C56A961A}" dt="2022-07-23T11:43:16.970" v="1254" actId="26606"/>
          <ac:spMkLst>
            <pc:docMk/>
            <pc:sldMk cId="3045543314" sldId="286"/>
            <ac:spMk id="31" creationId="{65F32515-9322-44A5-8C72-4C7BFB461869}"/>
          </ac:spMkLst>
        </pc:spChg>
        <pc:spChg chg="add del">
          <ac:chgData name="David CRAVO" userId="481ba818-1370-4815-a4a5-a3d7c250ba7f" providerId="ADAL" clId="{4C175937-014D-4597-84E3-7587C56A961A}" dt="2022-07-23T11:43:16.970" v="1254" actId="26606"/>
          <ac:spMkLst>
            <pc:docMk/>
            <pc:sldMk cId="3045543314" sldId="286"/>
            <ac:spMk id="33" creationId="{A617F13B-5021-454F-90E5-3AB2383BFD34}"/>
          </ac:spMkLst>
        </pc:spChg>
        <pc:spChg chg="add del">
          <ac:chgData name="David CRAVO" userId="481ba818-1370-4815-a4a5-a3d7c250ba7f" providerId="ADAL" clId="{4C175937-014D-4597-84E3-7587C56A961A}" dt="2022-07-23T11:43:23.315" v="1256" actId="26606"/>
          <ac:spMkLst>
            <pc:docMk/>
            <pc:sldMk cId="3045543314" sldId="286"/>
            <ac:spMk id="35" creationId="{D3EFCC06-BBC1-1C0D-531E-497CE90E72AF}"/>
          </ac:spMkLst>
        </pc:spChg>
        <pc:spChg chg="add del">
          <ac:chgData name="David CRAVO" userId="481ba818-1370-4815-a4a5-a3d7c250ba7f" providerId="ADAL" clId="{4C175937-014D-4597-84E3-7587C56A961A}" dt="2022-07-23T11:43:23.315" v="1256" actId="26606"/>
          <ac:spMkLst>
            <pc:docMk/>
            <pc:sldMk cId="3045543314" sldId="286"/>
            <ac:spMk id="36" creationId="{640B7DC5-D1D0-57A4-D990-5C3281C93D6A}"/>
          </ac:spMkLst>
        </pc:spChg>
        <pc:spChg chg="add del">
          <ac:chgData name="David CRAVO" userId="481ba818-1370-4815-a4a5-a3d7c250ba7f" providerId="ADAL" clId="{4C175937-014D-4597-84E3-7587C56A961A}" dt="2022-07-23T11:43:29.194" v="1258" actId="26606"/>
          <ac:spMkLst>
            <pc:docMk/>
            <pc:sldMk cId="3045543314" sldId="286"/>
            <ac:spMk id="38" creationId="{D3EFCC06-BBC1-1C0D-531E-497CE90E72AF}"/>
          </ac:spMkLst>
        </pc:spChg>
        <pc:spChg chg="add del">
          <ac:chgData name="David CRAVO" userId="481ba818-1370-4815-a4a5-a3d7c250ba7f" providerId="ADAL" clId="{4C175937-014D-4597-84E3-7587C56A961A}" dt="2022-07-23T11:43:29.194" v="1258" actId="26606"/>
          <ac:spMkLst>
            <pc:docMk/>
            <pc:sldMk cId="3045543314" sldId="286"/>
            <ac:spMk id="39" creationId="{640B7DC5-D1D0-57A4-D990-5C3281C93D6A}"/>
          </ac:spMkLst>
        </pc:spChg>
        <pc:spChg chg="add">
          <ac:chgData name="David CRAVO" userId="481ba818-1370-4815-a4a5-a3d7c250ba7f" providerId="ADAL" clId="{4C175937-014D-4597-84E3-7587C56A961A}" dt="2022-07-23T11:43:29.201" v="1259" actId="26606"/>
          <ac:spMkLst>
            <pc:docMk/>
            <pc:sldMk cId="3045543314" sldId="286"/>
            <ac:spMk id="41" creationId="{0EF8982E-02F0-4D24-85CB-98DEBCC3226A}"/>
          </ac:spMkLst>
        </pc:spChg>
        <pc:spChg chg="add mod">
          <ac:chgData name="David CRAVO" userId="481ba818-1370-4815-a4a5-a3d7c250ba7f" providerId="ADAL" clId="{4C175937-014D-4597-84E3-7587C56A961A}" dt="2022-07-23T12:43:18.443" v="1291" actId="255"/>
          <ac:spMkLst>
            <pc:docMk/>
            <pc:sldMk cId="3045543314" sldId="286"/>
            <ac:spMk id="42" creationId="{D3EFCC06-BBC1-1C0D-531E-497CE90E72AF}"/>
          </ac:spMkLst>
        </pc:spChg>
        <pc:spChg chg="add mod">
          <ac:chgData name="David CRAVO" userId="481ba818-1370-4815-a4a5-a3d7c250ba7f" providerId="ADAL" clId="{4C175937-014D-4597-84E3-7587C56A961A}" dt="2022-07-23T12:53:16.139" v="1415" actId="21"/>
          <ac:spMkLst>
            <pc:docMk/>
            <pc:sldMk cId="3045543314" sldId="286"/>
            <ac:spMk id="43" creationId="{640B7DC5-D1D0-57A4-D990-5C3281C93D6A}"/>
          </ac:spMkLst>
        </pc:spChg>
        <pc:spChg chg="add">
          <ac:chgData name="David CRAVO" userId="481ba818-1370-4815-a4a5-a3d7c250ba7f" providerId="ADAL" clId="{4C175937-014D-4597-84E3-7587C56A961A}" dt="2022-07-23T11:43:29.201" v="1259" actId="26606"/>
          <ac:spMkLst>
            <pc:docMk/>
            <pc:sldMk cId="3045543314" sldId="286"/>
            <ac:spMk id="44" creationId="{2CB72970-2D5B-4516-9F76-B1220A77B6AB}"/>
          </ac:spMkLst>
        </pc:spChg>
        <pc:picChg chg="add mod">
          <ac:chgData name="David CRAVO" userId="481ba818-1370-4815-a4a5-a3d7c250ba7f" providerId="ADAL" clId="{4C175937-014D-4597-84E3-7587C56A961A}" dt="2022-07-23T11:43:29.194" v="1258" actId="26606"/>
          <ac:picMkLst>
            <pc:docMk/>
            <pc:sldMk cId="3045543314" sldId="286"/>
            <ac:picMk id="5" creationId="{7F8B9121-99DE-26C3-6332-60A4A67D2F46}"/>
          </ac:picMkLst>
        </pc:picChg>
      </pc:sldChg>
      <pc:sldChg chg="addSp delSp modSp add del mod ord modAnim">
        <pc:chgData name="David CRAVO" userId="481ba818-1370-4815-a4a5-a3d7c250ba7f" providerId="ADAL" clId="{4C175937-014D-4597-84E3-7587C56A961A}" dt="2022-07-23T12:57:19.964" v="1651" actId="2696"/>
        <pc:sldMkLst>
          <pc:docMk/>
          <pc:sldMk cId="1042929349" sldId="287"/>
        </pc:sldMkLst>
        <pc:spChg chg="mod">
          <ac:chgData name="David CRAVO" userId="481ba818-1370-4815-a4a5-a3d7c250ba7f" providerId="ADAL" clId="{4C175937-014D-4597-84E3-7587C56A961A}" dt="2022-07-23T12:49:08.251" v="1399" actId="20577"/>
          <ac:spMkLst>
            <pc:docMk/>
            <pc:sldMk cId="1042929349" sldId="287"/>
            <ac:spMk id="2" creationId="{D3EFCC06-BBC1-1C0D-531E-497CE90E72AF}"/>
          </ac:spMkLst>
        </pc:spChg>
        <pc:spChg chg="del">
          <ac:chgData name="David CRAVO" userId="481ba818-1370-4815-a4a5-a3d7c250ba7f" providerId="ADAL" clId="{4C175937-014D-4597-84E3-7587C56A961A}" dt="2022-07-23T12:51:57.548" v="1400" actId="931"/>
          <ac:spMkLst>
            <pc:docMk/>
            <pc:sldMk cId="1042929349" sldId="287"/>
            <ac:spMk id="3" creationId="{D30D6697-2807-AB06-180D-9D526B28DE45}"/>
          </ac:spMkLst>
        </pc:spChg>
        <pc:spChg chg="add del mod">
          <ac:chgData name="David CRAVO" userId="481ba818-1370-4815-a4a5-a3d7c250ba7f" providerId="ADAL" clId="{4C175937-014D-4597-84E3-7587C56A961A}" dt="2022-07-23T12:52:30.680" v="1406"/>
          <ac:spMkLst>
            <pc:docMk/>
            <pc:sldMk cId="1042929349" sldId="287"/>
            <ac:spMk id="6" creationId="{CBF96CD1-15FC-8BFE-5608-FE922BA558B7}"/>
          </ac:spMkLst>
        </pc:spChg>
        <pc:spChg chg="add del mod">
          <ac:chgData name="David CRAVO" userId="481ba818-1370-4815-a4a5-a3d7c250ba7f" providerId="ADAL" clId="{4C175937-014D-4597-84E3-7587C56A961A}" dt="2022-07-23T12:53:22.548" v="1417" actId="478"/>
          <ac:spMkLst>
            <pc:docMk/>
            <pc:sldMk cId="1042929349" sldId="287"/>
            <ac:spMk id="7" creationId="{0D449923-DCBB-2C01-3356-4DB50F1BC669}"/>
          </ac:spMkLst>
        </pc:spChg>
        <pc:picChg chg="add mod">
          <ac:chgData name="David CRAVO" userId="481ba818-1370-4815-a4a5-a3d7c250ba7f" providerId="ADAL" clId="{4C175937-014D-4597-84E3-7587C56A961A}" dt="2022-07-23T12:52:06.147" v="1403" actId="1076"/>
          <ac:picMkLst>
            <pc:docMk/>
            <pc:sldMk cId="1042929349" sldId="287"/>
            <ac:picMk id="5" creationId="{A1CF361B-8446-BEEE-FC3C-F41F67D151E2}"/>
          </ac:picMkLst>
        </pc:picChg>
        <pc:picChg chg="add del mod">
          <ac:chgData name="David CRAVO" userId="481ba818-1370-4815-a4a5-a3d7c250ba7f" providerId="ADAL" clId="{4C175937-014D-4597-84E3-7587C56A961A}" dt="2022-07-23T12:53:32.537" v="1420" actId="478"/>
          <ac:picMkLst>
            <pc:docMk/>
            <pc:sldMk cId="1042929349" sldId="287"/>
            <ac:picMk id="11" creationId="{EBDB6D84-2526-3F42-271B-6A5C88196FC7}"/>
          </ac:picMkLst>
        </pc:picChg>
      </pc:sldChg>
      <pc:sldChg chg="addSp modSp add mod modAnim modNotesTx">
        <pc:chgData name="David CRAVO" userId="481ba818-1370-4815-a4a5-a3d7c250ba7f" providerId="ADAL" clId="{4C175937-014D-4597-84E3-7587C56A961A}" dt="2022-07-23T17:26:11.541" v="3540"/>
        <pc:sldMkLst>
          <pc:docMk/>
          <pc:sldMk cId="3642471673" sldId="288"/>
        </pc:sldMkLst>
        <pc:spChg chg="mod">
          <ac:chgData name="David CRAVO" userId="481ba818-1370-4815-a4a5-a3d7c250ba7f" providerId="ADAL" clId="{4C175937-014D-4597-84E3-7587C56A961A}" dt="2022-07-23T13:01:13.746" v="1673" actId="20577"/>
          <ac:spMkLst>
            <pc:docMk/>
            <pc:sldMk cId="3642471673" sldId="288"/>
            <ac:spMk id="2" creationId="{D3EFCC06-BBC1-1C0D-531E-497CE90E72AF}"/>
          </ac:spMkLst>
        </pc:spChg>
        <pc:spChg chg="mod">
          <ac:chgData name="David CRAVO" userId="481ba818-1370-4815-a4a5-a3d7c250ba7f" providerId="ADAL" clId="{4C175937-014D-4597-84E3-7587C56A961A}" dt="2022-07-23T14:45:38.423" v="2783" actId="1076"/>
          <ac:spMkLst>
            <pc:docMk/>
            <pc:sldMk cId="3642471673" sldId="288"/>
            <ac:spMk id="3" creationId="{D30D6697-2807-AB06-180D-9D526B28DE45}"/>
          </ac:spMkLst>
        </pc:spChg>
        <pc:picChg chg="add mod">
          <ac:chgData name="David CRAVO" userId="481ba818-1370-4815-a4a5-a3d7c250ba7f" providerId="ADAL" clId="{4C175937-014D-4597-84E3-7587C56A961A}" dt="2022-07-23T14:45:28.734" v="2780" actId="1076"/>
          <ac:picMkLst>
            <pc:docMk/>
            <pc:sldMk cId="3642471673" sldId="288"/>
            <ac:picMk id="5" creationId="{53460E5F-87AD-A3B8-D381-5E525889D1AF}"/>
          </ac:picMkLst>
        </pc:picChg>
        <pc:picChg chg="add mod">
          <ac:chgData name="David CRAVO" userId="481ba818-1370-4815-a4a5-a3d7c250ba7f" providerId="ADAL" clId="{4C175937-014D-4597-84E3-7587C56A961A}" dt="2022-07-23T14:45:30.548" v="2781" actId="1076"/>
          <ac:picMkLst>
            <pc:docMk/>
            <pc:sldMk cId="3642471673" sldId="288"/>
            <ac:picMk id="7" creationId="{26654DF7-4103-E501-DE60-683E5C6F01C3}"/>
          </ac:picMkLst>
        </pc:picChg>
      </pc:sldChg>
      <pc:sldChg chg="addSp delSp modSp add mod ord modAnim">
        <pc:chgData name="David CRAVO" userId="481ba818-1370-4815-a4a5-a3d7c250ba7f" providerId="ADAL" clId="{4C175937-014D-4597-84E3-7587C56A961A}" dt="2022-07-23T15:41:25.495" v="2848" actId="20577"/>
        <pc:sldMkLst>
          <pc:docMk/>
          <pc:sldMk cId="734866589" sldId="289"/>
        </pc:sldMkLst>
        <pc:spChg chg="mod">
          <ac:chgData name="David CRAVO" userId="481ba818-1370-4815-a4a5-a3d7c250ba7f" providerId="ADAL" clId="{4C175937-014D-4597-84E3-7587C56A961A}" dt="2022-07-23T15:41:25.495" v="2848" actId="20577"/>
          <ac:spMkLst>
            <pc:docMk/>
            <pc:sldMk cId="734866589" sldId="289"/>
            <ac:spMk id="2" creationId="{D3EFCC06-BBC1-1C0D-531E-497CE90E72AF}"/>
          </ac:spMkLst>
        </pc:spChg>
        <pc:spChg chg="mod">
          <ac:chgData name="David CRAVO" userId="481ba818-1370-4815-a4a5-a3d7c250ba7f" providerId="ADAL" clId="{4C175937-014D-4597-84E3-7587C56A961A}" dt="2022-07-23T13:35:09.029" v="2266" actId="1076"/>
          <ac:spMkLst>
            <pc:docMk/>
            <pc:sldMk cId="734866589" sldId="289"/>
            <ac:spMk id="3" creationId="{D30D6697-2807-AB06-180D-9D526B28DE45}"/>
          </ac:spMkLst>
        </pc:spChg>
        <pc:picChg chg="add mod">
          <ac:chgData name="David CRAVO" userId="481ba818-1370-4815-a4a5-a3d7c250ba7f" providerId="ADAL" clId="{4C175937-014D-4597-84E3-7587C56A961A}" dt="2022-07-23T13:37:55.004" v="2269" actId="1076"/>
          <ac:picMkLst>
            <pc:docMk/>
            <pc:sldMk cId="734866589" sldId="289"/>
            <ac:picMk id="5" creationId="{BBE901AB-E80F-A5DC-4E6B-394DBABC5B99}"/>
          </ac:picMkLst>
        </pc:picChg>
        <pc:picChg chg="add del mod">
          <ac:chgData name="David CRAVO" userId="481ba818-1370-4815-a4a5-a3d7c250ba7f" providerId="ADAL" clId="{4C175937-014D-4597-84E3-7587C56A961A}" dt="2022-07-23T13:39:03.592" v="2273" actId="478"/>
          <ac:picMkLst>
            <pc:docMk/>
            <pc:sldMk cId="734866589" sldId="289"/>
            <ac:picMk id="7" creationId="{D2D5E5EE-4C08-1A56-7DF0-7694F0B94136}"/>
          </ac:picMkLst>
        </pc:picChg>
        <pc:picChg chg="add mod">
          <ac:chgData name="David CRAVO" userId="481ba818-1370-4815-a4a5-a3d7c250ba7f" providerId="ADAL" clId="{4C175937-014D-4597-84E3-7587C56A961A}" dt="2022-07-23T13:40:43.690" v="2280" actId="1076"/>
          <ac:picMkLst>
            <pc:docMk/>
            <pc:sldMk cId="734866589" sldId="289"/>
            <ac:picMk id="11" creationId="{8DC5C7A5-2C6F-24D4-47B0-C994A5152E13}"/>
          </ac:picMkLst>
        </pc:picChg>
      </pc:sldChg>
      <pc:sldChg chg="addSp delSp modSp add mod ord modAnim modNotesTx">
        <pc:chgData name="David CRAVO" userId="481ba818-1370-4815-a4a5-a3d7c250ba7f" providerId="ADAL" clId="{4C175937-014D-4597-84E3-7587C56A961A}" dt="2022-07-23T18:04:15.838" v="4056"/>
        <pc:sldMkLst>
          <pc:docMk/>
          <pc:sldMk cId="1402099201" sldId="290"/>
        </pc:sldMkLst>
        <pc:spChg chg="mod">
          <ac:chgData name="David CRAVO" userId="481ba818-1370-4815-a4a5-a3d7c250ba7f" providerId="ADAL" clId="{4C175937-014D-4597-84E3-7587C56A961A}" dt="2022-07-23T13:11:43.076" v="1708"/>
          <ac:spMkLst>
            <pc:docMk/>
            <pc:sldMk cId="1402099201" sldId="290"/>
            <ac:spMk id="2" creationId="{D3EFCC06-BBC1-1C0D-531E-497CE90E72AF}"/>
          </ac:spMkLst>
        </pc:spChg>
        <pc:spChg chg="del">
          <ac:chgData name="David CRAVO" userId="481ba818-1370-4815-a4a5-a3d7c250ba7f" providerId="ADAL" clId="{4C175937-014D-4597-84E3-7587C56A961A}" dt="2022-07-23T13:10:05.499" v="1702" actId="931"/>
          <ac:spMkLst>
            <pc:docMk/>
            <pc:sldMk cId="1402099201" sldId="290"/>
            <ac:spMk id="3" creationId="{D30D6697-2807-AB06-180D-9D526B28DE45}"/>
          </ac:spMkLst>
        </pc:spChg>
        <pc:spChg chg="add mod">
          <ac:chgData name="David CRAVO" userId="481ba818-1370-4815-a4a5-a3d7c250ba7f" providerId="ADAL" clId="{4C175937-014D-4597-84E3-7587C56A961A}" dt="2022-07-23T18:03:10.532" v="4053" actId="27636"/>
          <ac:spMkLst>
            <pc:docMk/>
            <pc:sldMk cId="1402099201" sldId="290"/>
            <ac:spMk id="7" creationId="{7BDA1094-4F9C-BA8F-06E6-ACC43639DC3B}"/>
          </ac:spMkLst>
        </pc:spChg>
        <pc:spChg chg="add del mod">
          <ac:chgData name="David CRAVO" userId="481ba818-1370-4815-a4a5-a3d7c250ba7f" providerId="ADAL" clId="{4C175937-014D-4597-84E3-7587C56A961A}" dt="2022-07-23T18:04:08.556" v="4054" actId="478"/>
          <ac:spMkLst>
            <pc:docMk/>
            <pc:sldMk cId="1402099201" sldId="290"/>
            <ac:spMk id="11" creationId="{F00050E0-31F9-099C-02C6-C8354814E6F9}"/>
          </ac:spMkLst>
        </pc:spChg>
        <pc:picChg chg="add del mod">
          <ac:chgData name="David CRAVO" userId="481ba818-1370-4815-a4a5-a3d7c250ba7f" providerId="ADAL" clId="{4C175937-014D-4597-84E3-7587C56A961A}" dt="2022-07-23T13:11:21.740" v="1707" actId="478"/>
          <ac:picMkLst>
            <pc:docMk/>
            <pc:sldMk cId="1402099201" sldId="290"/>
            <ac:picMk id="5" creationId="{24FD4ACF-0B91-B746-C707-1577CA06DA2F}"/>
          </ac:picMkLst>
        </pc:picChg>
        <pc:picChg chg="add del mod">
          <ac:chgData name="David CRAVO" userId="481ba818-1370-4815-a4a5-a3d7c250ba7f" providerId="ADAL" clId="{4C175937-014D-4597-84E3-7587C56A961A}" dt="2022-07-23T13:25:10.047" v="1996" actId="478"/>
          <ac:picMkLst>
            <pc:docMk/>
            <pc:sldMk cId="1402099201" sldId="290"/>
            <ac:picMk id="12" creationId="{3D65F175-4B8D-A7E4-CC9A-E827A9D98E2D}"/>
          </ac:picMkLst>
        </pc:picChg>
        <pc:picChg chg="add mod">
          <ac:chgData name="David CRAVO" userId="481ba818-1370-4815-a4a5-a3d7c250ba7f" providerId="ADAL" clId="{4C175937-014D-4597-84E3-7587C56A961A}" dt="2022-07-23T13:29:03.603" v="2022" actId="1076"/>
          <ac:picMkLst>
            <pc:docMk/>
            <pc:sldMk cId="1402099201" sldId="290"/>
            <ac:picMk id="14" creationId="{4148168A-BDEC-C9A8-9CF2-766524D4BA3A}"/>
          </ac:picMkLst>
        </pc:picChg>
        <pc:picChg chg="add mod">
          <ac:chgData name="David CRAVO" userId="481ba818-1370-4815-a4a5-a3d7c250ba7f" providerId="ADAL" clId="{4C175937-014D-4597-84E3-7587C56A961A}" dt="2022-07-23T13:29:06.731" v="2023" actId="1076"/>
          <ac:picMkLst>
            <pc:docMk/>
            <pc:sldMk cId="1402099201" sldId="290"/>
            <ac:picMk id="16" creationId="{9D410E91-9B6E-6909-41E0-280FEC6E67D2}"/>
          </ac:picMkLst>
        </pc:picChg>
        <pc:picChg chg="add mod">
          <ac:chgData name="David CRAVO" userId="481ba818-1370-4815-a4a5-a3d7c250ba7f" providerId="ADAL" clId="{4C175937-014D-4597-84E3-7587C56A961A}" dt="2022-07-23T13:29:11.028" v="2024" actId="1076"/>
          <ac:picMkLst>
            <pc:docMk/>
            <pc:sldMk cId="1402099201" sldId="290"/>
            <ac:picMk id="18" creationId="{0342271E-2D22-97C4-BC1D-05B68E139216}"/>
          </ac:picMkLst>
        </pc:picChg>
      </pc:sldChg>
      <pc:sldChg chg="addSp delSp modSp add mod ord modAnim">
        <pc:chgData name="David CRAVO" userId="481ba818-1370-4815-a4a5-a3d7c250ba7f" providerId="ADAL" clId="{4C175937-014D-4597-84E3-7587C56A961A}" dt="2022-07-23T15:36:10.507" v="2825" actId="931"/>
        <pc:sldMkLst>
          <pc:docMk/>
          <pc:sldMk cId="4148931898" sldId="291"/>
        </pc:sldMkLst>
        <pc:spChg chg="mod">
          <ac:chgData name="David CRAVO" userId="481ba818-1370-4815-a4a5-a3d7c250ba7f" providerId="ADAL" clId="{4C175937-014D-4597-84E3-7587C56A961A}" dt="2022-07-23T15:33:48.115" v="2822" actId="20577"/>
          <ac:spMkLst>
            <pc:docMk/>
            <pc:sldMk cId="4148931898" sldId="291"/>
            <ac:spMk id="2" creationId="{D3EFCC06-BBC1-1C0D-531E-497CE90E72AF}"/>
          </ac:spMkLst>
        </pc:spChg>
        <pc:spChg chg="del">
          <ac:chgData name="David CRAVO" userId="481ba818-1370-4815-a4a5-a3d7c250ba7f" providerId="ADAL" clId="{4C175937-014D-4597-84E3-7587C56A961A}" dt="2022-07-23T15:35:19.713" v="2823" actId="931"/>
          <ac:spMkLst>
            <pc:docMk/>
            <pc:sldMk cId="4148931898" sldId="291"/>
            <ac:spMk id="3" creationId="{D30D6697-2807-AB06-180D-9D526B28DE45}"/>
          </ac:spMkLst>
        </pc:spChg>
        <pc:spChg chg="add del mod">
          <ac:chgData name="David CRAVO" userId="481ba818-1370-4815-a4a5-a3d7c250ba7f" providerId="ADAL" clId="{4C175937-014D-4597-84E3-7587C56A961A}" dt="2022-07-23T15:36:10.507" v="2825" actId="931"/>
          <ac:spMkLst>
            <pc:docMk/>
            <pc:sldMk cId="4148931898" sldId="291"/>
            <ac:spMk id="7" creationId="{7A36585E-5AE8-392C-341F-653A796A2D3C}"/>
          </ac:spMkLst>
        </pc:spChg>
        <pc:picChg chg="add del mod">
          <ac:chgData name="David CRAVO" userId="481ba818-1370-4815-a4a5-a3d7c250ba7f" providerId="ADAL" clId="{4C175937-014D-4597-84E3-7587C56A961A}" dt="2022-07-23T15:36:00.492" v="2824" actId="478"/>
          <ac:picMkLst>
            <pc:docMk/>
            <pc:sldMk cId="4148931898" sldId="291"/>
            <ac:picMk id="5" creationId="{77C9BC74-776D-0FED-2F33-C9556B5B5E7E}"/>
          </ac:picMkLst>
        </pc:picChg>
        <pc:picChg chg="add mod">
          <ac:chgData name="David CRAVO" userId="481ba818-1370-4815-a4a5-a3d7c250ba7f" providerId="ADAL" clId="{4C175937-014D-4597-84E3-7587C56A961A}" dt="2022-07-23T15:36:10.507" v="2825" actId="931"/>
          <ac:picMkLst>
            <pc:docMk/>
            <pc:sldMk cId="4148931898" sldId="291"/>
            <ac:picMk id="11" creationId="{A95AAEFE-B6FC-74E7-211A-D436EA41A482}"/>
          </ac:picMkLst>
        </pc:picChg>
      </pc:sldChg>
      <pc:sldChg chg="addSp delSp modSp add mod ord modAnim">
        <pc:chgData name="David CRAVO" userId="481ba818-1370-4815-a4a5-a3d7c250ba7f" providerId="ADAL" clId="{4C175937-014D-4597-84E3-7587C56A961A}" dt="2022-07-23T13:57:33.297" v="2524" actId="1076"/>
        <pc:sldMkLst>
          <pc:docMk/>
          <pc:sldMk cId="3871239982" sldId="292"/>
        </pc:sldMkLst>
        <pc:spChg chg="mod">
          <ac:chgData name="David CRAVO" userId="481ba818-1370-4815-a4a5-a3d7c250ba7f" providerId="ADAL" clId="{4C175937-014D-4597-84E3-7587C56A961A}" dt="2022-07-23T13:41:26.063" v="2299" actId="20577"/>
          <ac:spMkLst>
            <pc:docMk/>
            <pc:sldMk cId="3871239982" sldId="292"/>
            <ac:spMk id="2" creationId="{D3EFCC06-BBC1-1C0D-531E-497CE90E72AF}"/>
          </ac:spMkLst>
        </pc:spChg>
        <pc:spChg chg="mod">
          <ac:chgData name="David CRAVO" userId="481ba818-1370-4815-a4a5-a3d7c250ba7f" providerId="ADAL" clId="{4C175937-014D-4597-84E3-7587C56A961A}" dt="2022-07-23T13:52:23.799" v="2510" actId="1076"/>
          <ac:spMkLst>
            <pc:docMk/>
            <pc:sldMk cId="3871239982" sldId="292"/>
            <ac:spMk id="3" creationId="{D30D6697-2807-AB06-180D-9D526B28DE45}"/>
          </ac:spMkLst>
        </pc:spChg>
        <pc:picChg chg="add del mod">
          <ac:chgData name="David CRAVO" userId="481ba818-1370-4815-a4a5-a3d7c250ba7f" providerId="ADAL" clId="{4C175937-014D-4597-84E3-7587C56A961A}" dt="2022-07-23T13:53:39.794" v="2514" actId="478"/>
          <ac:picMkLst>
            <pc:docMk/>
            <pc:sldMk cId="3871239982" sldId="292"/>
            <ac:picMk id="5" creationId="{12EA0446-69C1-F23A-041B-D5117DF680BB}"/>
          </ac:picMkLst>
        </pc:picChg>
        <pc:picChg chg="add mod">
          <ac:chgData name="David CRAVO" userId="481ba818-1370-4815-a4a5-a3d7c250ba7f" providerId="ADAL" clId="{4C175937-014D-4597-84E3-7587C56A961A}" dt="2022-07-23T13:55:42.731" v="2520" actId="1076"/>
          <ac:picMkLst>
            <pc:docMk/>
            <pc:sldMk cId="3871239982" sldId="292"/>
            <ac:picMk id="7" creationId="{0EAE89A3-DCFB-4FD2-7E06-CFDDA3C5BF99}"/>
          </ac:picMkLst>
        </pc:picChg>
        <pc:picChg chg="add mod">
          <ac:chgData name="David CRAVO" userId="481ba818-1370-4815-a4a5-a3d7c250ba7f" providerId="ADAL" clId="{4C175937-014D-4597-84E3-7587C56A961A}" dt="2022-07-23T13:57:33.297" v="2524" actId="1076"/>
          <ac:picMkLst>
            <pc:docMk/>
            <pc:sldMk cId="3871239982" sldId="292"/>
            <ac:picMk id="11" creationId="{DAA7F99F-926D-B580-6EA4-C29F12AA3304}"/>
          </ac:picMkLst>
        </pc:picChg>
      </pc:sldChg>
      <pc:sldChg chg="add">
        <pc:chgData name="David CRAVO" userId="481ba818-1370-4815-a4a5-a3d7c250ba7f" providerId="ADAL" clId="{4C175937-014D-4597-84E3-7587C56A961A}" dt="2022-07-23T14:57:21.370" v="2795" actId="2890"/>
        <pc:sldMkLst>
          <pc:docMk/>
          <pc:sldMk cId="2975639995" sldId="293"/>
        </pc:sldMkLst>
      </pc:sldChg>
      <pc:sldChg chg="addSp delSp modSp add mod ord modAnim">
        <pc:chgData name="David CRAVO" userId="481ba818-1370-4815-a4a5-a3d7c250ba7f" providerId="ADAL" clId="{4C175937-014D-4597-84E3-7587C56A961A}" dt="2022-07-23T15:43:46.007" v="2851" actId="962"/>
        <pc:sldMkLst>
          <pc:docMk/>
          <pc:sldMk cId="764369474" sldId="294"/>
        </pc:sldMkLst>
        <pc:spChg chg="mod">
          <ac:chgData name="David CRAVO" userId="481ba818-1370-4815-a4a5-a3d7c250ba7f" providerId="ADAL" clId="{4C175937-014D-4597-84E3-7587C56A961A}" dt="2022-07-23T15:41:16.835" v="2846" actId="20577"/>
          <ac:spMkLst>
            <pc:docMk/>
            <pc:sldMk cId="764369474" sldId="294"/>
            <ac:spMk id="2" creationId="{D3EFCC06-BBC1-1C0D-531E-497CE90E72AF}"/>
          </ac:spMkLst>
        </pc:spChg>
        <pc:spChg chg="del">
          <ac:chgData name="David CRAVO" userId="481ba818-1370-4815-a4a5-a3d7c250ba7f" providerId="ADAL" clId="{4C175937-014D-4597-84E3-7587C56A961A}" dt="2022-07-23T15:43:43.621" v="2849" actId="931"/>
          <ac:spMkLst>
            <pc:docMk/>
            <pc:sldMk cId="764369474" sldId="294"/>
            <ac:spMk id="3" creationId="{D30D6697-2807-AB06-180D-9D526B28DE45}"/>
          </ac:spMkLst>
        </pc:spChg>
        <pc:picChg chg="add mod">
          <ac:chgData name="David CRAVO" userId="481ba818-1370-4815-a4a5-a3d7c250ba7f" providerId="ADAL" clId="{4C175937-014D-4597-84E3-7587C56A961A}" dt="2022-07-23T15:43:46.007" v="2851" actId="962"/>
          <ac:picMkLst>
            <pc:docMk/>
            <pc:sldMk cId="764369474" sldId="294"/>
            <ac:picMk id="5" creationId="{7287B2B3-6D6D-9E5C-715C-933DCAA75155}"/>
          </ac:picMkLst>
        </pc:picChg>
      </pc:sldChg>
      <pc:sldChg chg="addSp delSp modSp add mod ord modAnim">
        <pc:chgData name="David CRAVO" userId="481ba818-1370-4815-a4a5-a3d7c250ba7f" providerId="ADAL" clId="{4C175937-014D-4597-84E3-7587C56A961A}" dt="2022-07-23T17:58:09.182" v="3995"/>
        <pc:sldMkLst>
          <pc:docMk/>
          <pc:sldMk cId="3519972552" sldId="295"/>
        </pc:sldMkLst>
        <pc:spChg chg="mod">
          <ac:chgData name="David CRAVO" userId="481ba818-1370-4815-a4a5-a3d7c250ba7f" providerId="ADAL" clId="{4C175937-014D-4597-84E3-7587C56A961A}" dt="2022-07-23T15:53:57.424" v="2877" actId="20577"/>
          <ac:spMkLst>
            <pc:docMk/>
            <pc:sldMk cId="3519972552" sldId="295"/>
            <ac:spMk id="2" creationId="{D3EFCC06-BBC1-1C0D-531E-497CE90E72AF}"/>
          </ac:spMkLst>
        </pc:spChg>
        <pc:spChg chg="del">
          <ac:chgData name="David CRAVO" userId="481ba818-1370-4815-a4a5-a3d7c250ba7f" providerId="ADAL" clId="{4C175937-014D-4597-84E3-7587C56A961A}" dt="2022-07-23T15:55:48.298" v="2878" actId="931"/>
          <ac:spMkLst>
            <pc:docMk/>
            <pc:sldMk cId="3519972552" sldId="295"/>
            <ac:spMk id="3" creationId="{D30D6697-2807-AB06-180D-9D526B28DE45}"/>
          </ac:spMkLst>
        </pc:spChg>
        <pc:picChg chg="add mod">
          <ac:chgData name="David CRAVO" userId="481ba818-1370-4815-a4a5-a3d7c250ba7f" providerId="ADAL" clId="{4C175937-014D-4597-84E3-7587C56A961A}" dt="2022-07-23T15:55:48.298" v="2878" actId="931"/>
          <ac:picMkLst>
            <pc:docMk/>
            <pc:sldMk cId="3519972552" sldId="295"/>
            <ac:picMk id="5" creationId="{A2203B0D-CF61-8EBF-ADD0-DFBE97071AE8}"/>
          </ac:picMkLst>
        </pc:picChg>
      </pc:sldChg>
      <pc:sldChg chg="modSp add mod ord modAnim">
        <pc:chgData name="David CRAVO" userId="481ba818-1370-4815-a4a5-a3d7c250ba7f" providerId="ADAL" clId="{4C175937-014D-4597-84E3-7587C56A961A}" dt="2022-07-23T18:00:33.692" v="4045" actId="20577"/>
        <pc:sldMkLst>
          <pc:docMk/>
          <pc:sldMk cId="1175790444" sldId="296"/>
        </pc:sldMkLst>
        <pc:spChg chg="mod">
          <ac:chgData name="David CRAVO" userId="481ba818-1370-4815-a4a5-a3d7c250ba7f" providerId="ADAL" clId="{4C175937-014D-4597-84E3-7587C56A961A}" dt="2022-07-23T17:58:01.204" v="3993"/>
          <ac:spMkLst>
            <pc:docMk/>
            <pc:sldMk cId="1175790444" sldId="296"/>
            <ac:spMk id="2" creationId="{D3EFCC06-BBC1-1C0D-531E-497CE90E72AF}"/>
          </ac:spMkLst>
        </pc:spChg>
        <pc:spChg chg="mod">
          <ac:chgData name="David CRAVO" userId="481ba818-1370-4815-a4a5-a3d7c250ba7f" providerId="ADAL" clId="{4C175937-014D-4597-84E3-7587C56A961A}" dt="2022-07-23T18:00:33.692" v="4045" actId="20577"/>
          <ac:spMkLst>
            <pc:docMk/>
            <pc:sldMk cId="1175790444" sldId="296"/>
            <ac:spMk id="3" creationId="{D30D6697-2807-AB06-180D-9D526B28DE45}"/>
          </ac:spMkLst>
        </pc:spChg>
      </pc:sldChg>
      <pc:sldChg chg="addSp delSp modSp add mod ord modAnim modNotesTx">
        <pc:chgData name="David CRAVO" userId="481ba818-1370-4815-a4a5-a3d7c250ba7f" providerId="ADAL" clId="{4C175937-014D-4597-84E3-7587C56A961A}" dt="2022-07-23T18:19:32.394" v="4106" actId="14100"/>
        <pc:sldMkLst>
          <pc:docMk/>
          <pc:sldMk cId="1424686034" sldId="297"/>
        </pc:sldMkLst>
        <pc:spChg chg="mod">
          <ac:chgData name="David CRAVO" userId="481ba818-1370-4815-a4a5-a3d7c250ba7f" providerId="ADAL" clId="{4C175937-014D-4597-84E3-7587C56A961A}" dt="2022-07-23T18:14:52.315" v="4092" actId="20577"/>
          <ac:spMkLst>
            <pc:docMk/>
            <pc:sldMk cId="1424686034" sldId="297"/>
            <ac:spMk id="2" creationId="{D3EFCC06-BBC1-1C0D-531E-497CE90E72AF}"/>
          </ac:spMkLst>
        </pc:spChg>
        <pc:spChg chg="del mod">
          <ac:chgData name="David CRAVO" userId="481ba818-1370-4815-a4a5-a3d7c250ba7f" providerId="ADAL" clId="{4C175937-014D-4597-84E3-7587C56A961A}" dt="2022-07-23T18:17:08.542" v="4093" actId="931"/>
          <ac:spMkLst>
            <pc:docMk/>
            <pc:sldMk cId="1424686034" sldId="297"/>
            <ac:spMk id="3" creationId="{D30D6697-2807-AB06-180D-9D526B28DE45}"/>
          </ac:spMkLst>
        </pc:spChg>
        <pc:spChg chg="add mod">
          <ac:chgData name="David CRAVO" userId="481ba818-1370-4815-a4a5-a3d7c250ba7f" providerId="ADAL" clId="{4C175937-014D-4597-84E3-7587C56A961A}" dt="2022-07-23T18:19:32.394" v="4106" actId="14100"/>
          <ac:spMkLst>
            <pc:docMk/>
            <pc:sldMk cId="1424686034" sldId="297"/>
            <ac:spMk id="6" creationId="{80257B16-9659-4407-780C-91E344337599}"/>
          </ac:spMkLst>
        </pc:spChg>
        <pc:picChg chg="add mod">
          <ac:chgData name="David CRAVO" userId="481ba818-1370-4815-a4a5-a3d7c250ba7f" providerId="ADAL" clId="{4C175937-014D-4597-84E3-7587C56A961A}" dt="2022-07-23T18:18:24.383" v="4100" actId="1076"/>
          <ac:picMkLst>
            <pc:docMk/>
            <pc:sldMk cId="1424686034" sldId="297"/>
            <ac:picMk id="5" creationId="{5C96D077-5A01-D3CF-6ECE-E6FA3392FCB7}"/>
          </ac:picMkLst>
        </pc:picChg>
      </pc:sldChg>
      <pc:sldChg chg="add">
        <pc:chgData name="David CRAVO" userId="481ba818-1370-4815-a4a5-a3d7c250ba7f" providerId="ADAL" clId="{4C175937-014D-4597-84E3-7587C56A961A}" dt="2022-07-23T18:13:50.334" v="4058" actId="2890"/>
        <pc:sldMkLst>
          <pc:docMk/>
          <pc:sldMk cId="103218418"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86342-4BFA-4DAA-9ABB-68AFFE70130F}" type="datetimeFigureOut">
              <a:rPr lang="fr-FR" smtClean="0"/>
              <a:t>02/08/2022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E9DA7-AF58-46B5-8973-816186C6B3F7}" type="slidenum">
              <a:rPr lang="fr-FR" smtClean="0"/>
              <a:t>‹N°›</a:t>
            </a:fld>
            <a:endParaRPr lang="fr-FR"/>
          </a:p>
        </p:txBody>
      </p:sp>
    </p:spTree>
    <p:extLst>
      <p:ext uri="{BB962C8B-B14F-4D97-AF65-F5344CB8AC3E}">
        <p14:creationId xmlns:p14="http://schemas.microsoft.com/office/powerpoint/2010/main" val="170020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a:t>
            </a:fld>
            <a:endParaRPr lang="fr-FR"/>
          </a:p>
        </p:txBody>
      </p:sp>
    </p:spTree>
    <p:extLst>
      <p:ext uri="{BB962C8B-B14F-4D97-AF65-F5344CB8AC3E}">
        <p14:creationId xmlns:p14="http://schemas.microsoft.com/office/powerpoint/2010/main" val="1824328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Les seules opérations de type CRUD peuvent être utilisées :</a:t>
            </a: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12</a:t>
            </a:fld>
            <a:endParaRPr lang="fr-FR"/>
          </a:p>
        </p:txBody>
      </p:sp>
    </p:spTree>
    <p:extLst>
      <p:ext uri="{BB962C8B-B14F-4D97-AF65-F5344CB8AC3E}">
        <p14:creationId xmlns:p14="http://schemas.microsoft.com/office/powerpoint/2010/main" val="3673653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Tx/>
              <a:buNone/>
            </a:pPr>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13</a:t>
            </a:fld>
            <a:endParaRPr lang="fr-FR"/>
          </a:p>
        </p:txBody>
      </p:sp>
    </p:spTree>
    <p:extLst>
      <p:ext uri="{BB962C8B-B14F-4D97-AF65-F5344CB8AC3E}">
        <p14:creationId xmlns:p14="http://schemas.microsoft.com/office/powerpoint/2010/main" val="649395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Les bases de </a:t>
            </a:r>
            <a:r>
              <a:rPr lang="fr-FR" sz="18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données orientées colonnes</a:t>
            </a:r>
            <a:r>
              <a:rPr lang="fr-FR" sz="1800" dirty="0">
                <a:effectLst/>
                <a:latin typeface="Calibri" panose="020F0502020204030204" pitchFamily="34" charset="0"/>
                <a:ea typeface="Calibri" panose="020F0502020204030204" pitchFamily="34" charset="0"/>
                <a:cs typeface="Times New Roman" panose="02020603050405020304" pitchFamily="18" charset="0"/>
              </a:rPr>
              <a:t>, comme leur nom l’indique, repose sur des colonnes. Elles sont basées sur le modèle </a:t>
            </a:r>
            <a:r>
              <a:rPr lang="fr-FR" sz="1800" dirty="0" err="1">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BigTable</a:t>
            </a:r>
            <a:r>
              <a:rPr lang="fr-FR" sz="1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de Google</a:t>
            </a:r>
            <a:r>
              <a:rPr lang="fr-FR" sz="1800" dirty="0">
                <a:effectLst/>
                <a:latin typeface="Calibri" panose="020F0502020204030204" pitchFamily="34" charset="0"/>
                <a:ea typeface="Calibri" panose="020F0502020204030204" pitchFamily="34" charset="0"/>
                <a:cs typeface="Times New Roman" panose="02020603050405020304" pitchFamily="18" charset="0"/>
              </a:rPr>
              <a:t>. Chaque colonne est traitée séparément, et les valeurs sont stockées de façon contigüe.</a:t>
            </a:r>
          </a:p>
          <a:p>
            <a:pPr marL="171450" indent="-171450">
              <a:buFontTx/>
              <a:buChar char="-"/>
            </a:pPr>
            <a:r>
              <a:rPr lang="fr-FR" dirty="0"/>
              <a:t>Cette solution est très adaptée pour effectuer des traitements sur des colonnes comme le comptage,  les moyennes, etc. D'une manière plus concrète, elle est adaptée à de gros calculs analytiques. Cependant, cette solution est beaucoup moins appropriée pour la lecture de données spécifiques comme pour les clés/valeurs.</a:t>
            </a:r>
          </a:p>
          <a:p>
            <a:pPr marL="171450" indent="-171450">
              <a:buFontTx/>
              <a:buChar char="-"/>
            </a:pPr>
            <a:r>
              <a:rPr lang="fr-FR" dirty="0"/>
              <a:t>Quelques exemples d'applications : </a:t>
            </a:r>
            <a:r>
              <a:rPr lang="fr-FR" i="1" dirty="0"/>
              <a:t>Comptage (vote en ligne, compteur, </a:t>
            </a:r>
            <a:r>
              <a:rPr lang="fr-FR" i="1" dirty="0" err="1"/>
              <a:t>etc</a:t>
            </a:r>
            <a:r>
              <a:rPr lang="fr-FR" i="1" dirty="0"/>
              <a:t>), journalisation, recherche de produits dans une catégorie, </a:t>
            </a:r>
            <a:r>
              <a:rPr lang="fr-FR" i="1" dirty="0" err="1"/>
              <a:t>reporting</a:t>
            </a:r>
            <a:r>
              <a:rPr lang="fr-FR" i="1" dirty="0"/>
              <a:t> à large échelle.</a:t>
            </a:r>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14</a:t>
            </a:fld>
            <a:endParaRPr lang="fr-FR"/>
          </a:p>
        </p:txBody>
      </p:sp>
    </p:spTree>
    <p:extLst>
      <p:ext uri="{BB962C8B-B14F-4D97-AF65-F5344CB8AC3E}">
        <p14:creationId xmlns:p14="http://schemas.microsoft.com/office/powerpoint/2010/main" val="3849700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Dans la base de données orientée graphe, les données sont stockées sous forme de nœuds, de liens, et de propriétés sur ces nœuds et ces liens.  Ce type de base de données est multidirectionnel</a:t>
            </a:r>
          </a:p>
          <a:p>
            <a:pPr marL="171450" indent="-171450">
              <a:buFontTx/>
              <a:buChar char="-"/>
            </a:pPr>
            <a:r>
              <a:rPr lang="fr-FR" dirty="0"/>
              <a:t>Cependant, contrairement aux autres formes, la distribution des nœuds sur le réseau n’est pas banale.</a:t>
            </a:r>
          </a:p>
          <a:p>
            <a:pPr marL="171450" indent="-171450">
              <a:buFontTx/>
              <a:buChar char="-"/>
            </a:pPr>
            <a:r>
              <a:rPr lang="fr-FR" dirty="0"/>
              <a:t>Quelques idées d'applications reposant sur des bases orientées graphes :</a:t>
            </a:r>
            <a:r>
              <a:rPr lang="fr-FR" i="1" dirty="0"/>
              <a:t> réseaux sociaux (recommandation, plus court chemin, cluster...), réseaux SIG (routes, réseau électrique, fret...), web social (</a:t>
            </a:r>
            <a:r>
              <a:rPr lang="fr-FR" i="1" dirty="0" err="1"/>
              <a:t>Linked</a:t>
            </a:r>
            <a:r>
              <a:rPr lang="fr-FR" i="1" dirty="0"/>
              <a:t> Data).</a:t>
            </a:r>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17</a:t>
            </a:fld>
            <a:endParaRPr lang="fr-FR"/>
          </a:p>
        </p:txBody>
      </p:sp>
    </p:spTree>
    <p:extLst>
      <p:ext uri="{BB962C8B-B14F-4D97-AF65-F5344CB8AC3E}">
        <p14:creationId xmlns:p14="http://schemas.microsoft.com/office/powerpoint/2010/main" val="2933421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sz="1800" dirty="0"/>
              <a:t>Les bases orientées documents sont celles qui sont le plus proche des bases de données classiques, Le but de ce stockage est de manipuler des documents qui contiennent des informations avec une structure complexe en termes de types, de listes, et d’imbrications, Il se base sur le principe de clé / valeur, mais avec plus de champs que cette dernière,</a:t>
            </a:r>
          </a:p>
          <a:p>
            <a:pPr marL="171450" indent="-171450">
              <a:buFontTx/>
              <a:buChar char="-"/>
            </a:pPr>
            <a:r>
              <a:rPr lang="fr-FR" sz="1800" dirty="0"/>
              <a:t>L’avantage est d’être structurée pour chaque valeur composant le document, Ainsi on peut faire des opérations complexes sur chaque élément du document comme dans une base de données traditionnelle tout en étant dans un système distribué.</a:t>
            </a:r>
          </a:p>
          <a:p>
            <a:pPr marL="171450" indent="-171450">
              <a:buFontTx/>
              <a:buChar char="-"/>
            </a:pPr>
            <a:r>
              <a:rPr lang="fr-FR" sz="1800" dirty="0"/>
              <a:t>Quelques exemples d'utilisation : </a:t>
            </a:r>
            <a:r>
              <a:rPr lang="fr-FR" sz="1800" i="1" dirty="0"/>
              <a:t>gestion de contenu (bibliothèques numériques, collections de produits, dépôts de logiciels, collections multimédia, etc.), </a:t>
            </a:r>
            <a:r>
              <a:rPr lang="fr-FR" sz="1800" i="1" dirty="0" err="1"/>
              <a:t>framework</a:t>
            </a:r>
            <a:r>
              <a:rPr lang="fr-FR" sz="1800" i="1" dirty="0"/>
              <a:t> stockant des objets, collection d’événements complexes, gestion des historiques d’utilisateurs sur réseaux sociaux.</a:t>
            </a:r>
            <a:endParaRPr lang="fr-FR" sz="18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20</a:t>
            </a:fld>
            <a:endParaRPr lang="fr-FR"/>
          </a:p>
        </p:txBody>
      </p:sp>
    </p:spTree>
    <p:extLst>
      <p:ext uri="{BB962C8B-B14F-4D97-AF65-F5344CB8AC3E}">
        <p14:creationId xmlns:p14="http://schemas.microsoft.com/office/powerpoint/2010/main" val="1929738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21</a:t>
            </a:fld>
            <a:endParaRPr lang="fr-FR"/>
          </a:p>
        </p:txBody>
      </p:sp>
    </p:spTree>
    <p:extLst>
      <p:ext uri="{BB962C8B-B14F-4D97-AF65-F5344CB8AC3E}">
        <p14:creationId xmlns:p14="http://schemas.microsoft.com/office/powerpoint/2010/main" val="3831200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Le terme et le concept NoSQL furent inventés en 1998 par Carl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Strozz</a:t>
            </a:r>
            <a:r>
              <a:rPr lang="fr-FR" sz="1800" dirty="0">
                <a:effectLst/>
                <a:latin typeface="Calibri" panose="020F0502020204030204" pitchFamily="34" charset="0"/>
                <a:ea typeface="Calibri" panose="020F0502020204030204" pitchFamily="34" charset="0"/>
                <a:cs typeface="Times New Roman" panose="02020603050405020304" pitchFamily="18" charset="0"/>
              </a:rPr>
              <a:t>, afin de désigner sa base de données relationnelle légère et open source. Ce concept a ensuite été adopté et popularisé par les </a:t>
            </a:r>
            <a:r>
              <a:rPr lang="fr-F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GAFAM</a:t>
            </a:r>
            <a:r>
              <a:rPr lang="fr-FR" sz="1800" dirty="0">
                <a:effectLst/>
                <a:latin typeface="Calibri" panose="020F0502020204030204" pitchFamily="34" charset="0"/>
                <a:ea typeface="Calibri" panose="020F0502020204030204" pitchFamily="34" charset="0"/>
                <a:cs typeface="Times New Roman" panose="02020603050405020304" pitchFamily="18" charset="0"/>
              </a:rPr>
              <a:t> tels que Google, Facebook ou Amazon confrontés à d’immenses volumes de données. Les bases de données relationnelles étaient devenues trop lentes.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Plutôt que de mettre à jour leur équipement informatique pour accroître les performances des RDBMS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Relational</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Database</a:t>
            </a:r>
            <a:r>
              <a:rPr lang="fr-FR" sz="1800" dirty="0">
                <a:effectLst/>
                <a:latin typeface="Calibri" panose="020F0502020204030204" pitchFamily="34" charset="0"/>
                <a:ea typeface="Calibri" panose="020F0502020204030204" pitchFamily="34" charset="0"/>
                <a:cs typeface="Times New Roman" panose="02020603050405020304" pitchFamily="18" charset="0"/>
              </a:rPr>
              <a:t> Management System</a:t>
            </a:r>
            <a:r>
              <a:rPr lang="fr-FR" sz="1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les géants de la technologie ont choisi de distribuer la charge sur de multiples serveurs hôtes. C’est la méthode dite du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scaling</a:t>
            </a:r>
            <a:r>
              <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 out</a:t>
            </a:r>
            <a:r>
              <a:rPr lang="fr-FR" sz="1800" dirty="0">
                <a:effectLst/>
                <a:latin typeface="Calibri" panose="020F0502020204030204" pitchFamily="34" charset="0"/>
                <a:ea typeface="Calibri" panose="020F0502020204030204" pitchFamily="34" charset="0"/>
                <a:cs typeface="Times New Roman" panose="02020603050405020304" pitchFamily="18" charset="0"/>
              </a:rPr>
              <a:t> “. Les bases de données NoSQL sont idéales pour 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scaling</a:t>
            </a:r>
            <a:r>
              <a:rPr lang="fr-FR" sz="1800" dirty="0">
                <a:effectLst/>
                <a:latin typeface="Calibri" panose="020F0502020204030204" pitchFamily="34" charset="0"/>
                <a:ea typeface="Calibri" panose="020F0502020204030204" pitchFamily="34" charset="0"/>
                <a:cs typeface="Times New Roman" panose="02020603050405020304" pitchFamily="18" charset="0"/>
              </a:rPr>
              <a:t>-out, puisqu’elles sont non relationnelles.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25</a:t>
            </a:fld>
            <a:endParaRPr lang="fr-FR"/>
          </a:p>
        </p:txBody>
      </p:sp>
    </p:spTree>
    <p:extLst>
      <p:ext uri="{BB962C8B-B14F-4D97-AF65-F5344CB8AC3E}">
        <p14:creationId xmlns:p14="http://schemas.microsoft.com/office/powerpoint/2010/main" val="519248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En l’an 2000, la base de données graphique Neo4j fut lancée. Ce fut ensuite le tour de la Google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Bigtable</a:t>
            </a:r>
            <a:r>
              <a:rPr lang="fr-FR" sz="1800" dirty="0">
                <a:effectLst/>
                <a:latin typeface="Calibri" panose="020F0502020204030204" pitchFamily="34" charset="0"/>
                <a:ea typeface="Calibri" panose="020F0502020204030204" pitchFamily="34" charset="0"/>
                <a:cs typeface="Times New Roman" panose="02020603050405020304" pitchFamily="18" charset="0"/>
              </a:rPr>
              <a:t>, en 2004, puis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CouchDB</a:t>
            </a:r>
            <a:r>
              <a:rPr lang="fr-FR" sz="1800" dirty="0">
                <a:effectLst/>
                <a:latin typeface="Calibri" panose="020F0502020204030204" pitchFamily="34" charset="0"/>
                <a:ea typeface="Calibri" panose="020F0502020204030204" pitchFamily="34" charset="0"/>
                <a:cs typeface="Times New Roman" panose="02020603050405020304" pitchFamily="18" charset="0"/>
              </a:rPr>
              <a:t> en 2005. L’histoire des bases de données NoSQL fut aussi marquée par Amazon Dynamo en 2007.</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Puis, en 2008, Facebook rend open source la base de données non-relationnelle qu’elle utilise en interne : Cassandra. Cet outil devient la référence des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databases</a:t>
            </a:r>
            <a:r>
              <a:rPr lang="fr-FR" sz="1800" dirty="0">
                <a:effectLst/>
                <a:latin typeface="Calibri" panose="020F0502020204030204" pitchFamily="34" charset="0"/>
                <a:ea typeface="Calibri" panose="020F0502020204030204" pitchFamily="34" charset="0"/>
                <a:cs typeface="Times New Roman" panose="02020603050405020304" pitchFamily="18" charset="0"/>
              </a:rPr>
              <a:t> NoSQL, et remet le terme NoSQL sous le feu des projecteurs en lui donnant son sens et sa popularité actuelle.</a:t>
            </a: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26</a:t>
            </a:fld>
            <a:endParaRPr lang="fr-FR"/>
          </a:p>
        </p:txBody>
      </p:sp>
    </p:spTree>
    <p:extLst>
      <p:ext uri="{BB962C8B-B14F-4D97-AF65-F5344CB8AC3E}">
        <p14:creationId xmlns:p14="http://schemas.microsoft.com/office/powerpoint/2010/main" val="4183782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lgn="just">
              <a:buFontTx/>
              <a:buChar char="-"/>
            </a:pPr>
            <a:r>
              <a:rPr lang="fr-FR" sz="1200" dirty="0"/>
              <a:t>L’utilisation de fichiers impose a l’utilisateur de connaître le mode d’accès, la structure physique des enregistrements et la localisation ;</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fr-FR" sz="1200" dirty="0"/>
              <a:t>Toute modification de la structure des enregistrements entraîne la réécriture de tous les programmes qui manipulent ces fichiers.</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fr-FR" sz="1200" dirty="0"/>
              <a:t>Pour de nouvelles applications, l’utilisateur doit obligatoirement écrire de nouveaux programmes et il pourra être amené à créer de nouveaux fichiers qui contiendront peut-être des informations déjà présentes dans d’autres fichiers</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endParaRPr lang="fr-FR" sz="1200" dirty="0"/>
          </a:p>
          <a:p>
            <a:pPr marL="171450" indent="-171450" algn="just">
              <a:buFontTx/>
              <a:buChar char="-"/>
            </a:pPr>
            <a:endParaRPr lang="fr-FR" sz="1200" dirty="0"/>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29</a:t>
            </a:fld>
            <a:endParaRPr lang="fr-FR"/>
          </a:p>
        </p:txBody>
      </p:sp>
    </p:spTree>
    <p:extLst>
      <p:ext uri="{BB962C8B-B14F-4D97-AF65-F5344CB8AC3E}">
        <p14:creationId xmlns:p14="http://schemas.microsoft.com/office/powerpoint/2010/main" val="347687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t>REST (</a:t>
            </a:r>
            <a:r>
              <a:rPr lang="fr-FR" b="0" dirty="0" err="1"/>
              <a:t>Representational</a:t>
            </a:r>
            <a:r>
              <a:rPr lang="fr-FR" b="0" dirty="0"/>
              <a:t> State Transfer) est un style d’architecture permettant de construire des applications (Web, Intranet, Web Service). Il s’agit d’un ensemble de conventions et de bonnes pratiques à respecter et non d’une technologie à part entière. L’architecture REST utilise les spécifications originelles du protocole HTTP, plutôt que de réinventer une surcouche (comme le font SOAP ou XML-RPC par exemple).</a:t>
            </a:r>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32</a:t>
            </a:fld>
            <a:endParaRPr lang="fr-FR"/>
          </a:p>
        </p:txBody>
      </p:sp>
    </p:spTree>
    <p:extLst>
      <p:ext uri="{BB962C8B-B14F-4D97-AF65-F5344CB8AC3E}">
        <p14:creationId xmlns:p14="http://schemas.microsoft.com/office/powerpoint/2010/main" val="2358344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2000"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3</a:t>
            </a:fld>
            <a:endParaRPr lang="fr-FR"/>
          </a:p>
        </p:txBody>
      </p:sp>
    </p:spTree>
    <p:extLst>
      <p:ext uri="{BB962C8B-B14F-4D97-AF65-F5344CB8AC3E}">
        <p14:creationId xmlns:p14="http://schemas.microsoft.com/office/powerpoint/2010/main" val="909343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33</a:t>
            </a:fld>
            <a:endParaRPr lang="fr-FR"/>
          </a:p>
        </p:txBody>
      </p:sp>
    </p:spTree>
    <p:extLst>
      <p:ext uri="{BB962C8B-B14F-4D97-AF65-F5344CB8AC3E}">
        <p14:creationId xmlns:p14="http://schemas.microsoft.com/office/powerpoint/2010/main" val="1093003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t>On parle depuis quelques années du phénomène de big data , que l'on traduit souvent par « données massives ». Avec le développement des nouvelles technologies, d'internet et des réseaux sociaux ces vingt dernières années, la production de données numériques a été de plus en plus nombreuse : textes, photos, vidéos, </a:t>
            </a:r>
            <a:r>
              <a:rPr lang="fr-FR" sz="1200" dirty="0" err="1"/>
              <a:t>etc</a:t>
            </a:r>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35</a:t>
            </a:fld>
            <a:endParaRPr lang="fr-FR"/>
          </a:p>
        </p:txBody>
      </p:sp>
    </p:spTree>
    <p:extLst>
      <p:ext uri="{BB962C8B-B14F-4D97-AF65-F5344CB8AC3E}">
        <p14:creationId xmlns:p14="http://schemas.microsoft.com/office/powerpoint/2010/main" val="4202453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Tiré du mot "</a:t>
            </a:r>
            <a:r>
              <a:rPr lang="fr-FR" dirty="0" err="1"/>
              <a:t>scale</a:t>
            </a:r>
            <a:r>
              <a:rPr lang="fr-FR" dirty="0"/>
              <a:t>", signifiant "échelle" en français, c'est un terme utilisé à l'origine dans le monde informatique. En quelques mots, il définit la capacité d'un système (un site web par exemple) à accueillir 50 ou 500 utilisateurs simultanément sans pour autant nuire à ses fonctionnalités ou ses performances.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La scalabilité est un terme employé dans le domaine de l'informatique matérielle et logicielle, pour définir la faculté d'un produit informatique à s'adapter aux fluctuations de la demande en conservant ses différentes fonctionnalités.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36</a:t>
            </a:fld>
            <a:endParaRPr lang="fr-FR"/>
          </a:p>
        </p:txBody>
      </p:sp>
    </p:spTree>
    <p:extLst>
      <p:ext uri="{BB962C8B-B14F-4D97-AF65-F5344CB8AC3E}">
        <p14:creationId xmlns:p14="http://schemas.microsoft.com/office/powerpoint/2010/main" val="682067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sz="1200" dirty="0"/>
              <a:t>NoSQL est une approche de la conception de bases de données qui peut s’adapter à une grande variété de modèles de données, y compris les formats avec des clés, des documents, des colonnes et des graphiques (Graph </a:t>
            </a:r>
            <a:r>
              <a:rPr lang="fr-FR" sz="1200" dirty="0" err="1"/>
              <a:t>Database</a:t>
            </a:r>
            <a:r>
              <a:rPr lang="fr-FR" sz="120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sz="1200" dirty="0"/>
              <a:t>NoSQL est une alternative à la base de données relationnelle traditionnelles dans lesquelles les données sont placées dans des tables et le schéma de données est soigneusement conçu avant la construction de la base de données.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sz="1200" dirty="0"/>
              <a:t>Les bases de données NoSQL sont particulièrement utiles pour travailler avec de grands ensembles de données distribuées.</a:t>
            </a: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4</a:t>
            </a:fld>
            <a:endParaRPr lang="fr-FR"/>
          </a:p>
        </p:txBody>
      </p:sp>
    </p:spTree>
    <p:extLst>
      <p:ext uri="{BB962C8B-B14F-4D97-AF65-F5344CB8AC3E}">
        <p14:creationId xmlns:p14="http://schemas.microsoft.com/office/powerpoint/2010/main" val="2092113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À l’heure du </a:t>
            </a:r>
            <a:r>
              <a:rPr lang="fr-F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Big Data</a:t>
            </a:r>
            <a:r>
              <a:rPr lang="fr-FR" sz="1800" dirty="0">
                <a:effectLst/>
                <a:latin typeface="Calibri" panose="020F0502020204030204" pitchFamily="34" charset="0"/>
                <a:ea typeface="Calibri" panose="020F0502020204030204" pitchFamily="34" charset="0"/>
                <a:cs typeface="Times New Roman" panose="02020603050405020304" pitchFamily="18" charset="0"/>
              </a:rPr>
              <a:t>, les bases de données relationnelles ne sont plus adaptées. Pour prendre en charge les immenses volumes de données, les stocker et les analyser, il faut s’en remettre à de nouvelles solutions.</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Une base de données NoSQL est une base de données “non relationnelle”. Il est possible d’y stocker des données sous une forme non structurée, sans suivre de schéma fixe. Les </a:t>
            </a:r>
            <a:r>
              <a:rPr lang="fr-F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jointures</a:t>
            </a:r>
            <a:r>
              <a:rPr lang="fr-FR" sz="1800" dirty="0">
                <a:effectLst/>
                <a:latin typeface="Calibri" panose="020F0502020204030204" pitchFamily="34" charset="0"/>
                <a:ea typeface="Calibri" panose="020F0502020204030204" pitchFamily="34" charset="0"/>
                <a:cs typeface="Times New Roman" panose="02020603050405020304" pitchFamily="18" charset="0"/>
              </a:rPr>
              <a:t> ne sont plus nécessaires, et le </a:t>
            </a:r>
            <a:r>
              <a:rPr lang="fr-FR"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scaling</a:t>
            </a:r>
            <a:r>
              <a:rPr lang="fr-FR" sz="1800" dirty="0">
                <a:effectLst/>
                <a:latin typeface="Calibri" panose="020F0502020204030204" pitchFamily="34" charset="0"/>
                <a:ea typeface="Calibri" panose="020F0502020204030204" pitchFamily="34" charset="0"/>
                <a:cs typeface="Times New Roman" panose="02020603050405020304" pitchFamily="18" charset="0"/>
              </a:rPr>
              <a:t> est facilité.</a:t>
            </a: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5</a:t>
            </a:fld>
            <a:endParaRPr lang="fr-FR"/>
          </a:p>
        </p:txBody>
      </p:sp>
    </p:spTree>
    <p:extLst>
      <p:ext uri="{BB962C8B-B14F-4D97-AF65-F5344CB8AC3E}">
        <p14:creationId xmlns:p14="http://schemas.microsoft.com/office/powerpoint/2010/main" val="3823114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On utilise notamment les bases de données NoSQL pour les Data Stores distribués aux besoins élevés en capacité de stockage. Ainsi, NoSQL est utilisé pour le Big Data et les applications web en temps réel. Les géants de la technologie comme Twitter, Facebook ou Google collectent chaque jour plusieurs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terabytes</a:t>
            </a:r>
            <a:r>
              <a:rPr lang="fr-FR" sz="1800" dirty="0">
                <a:effectLst/>
                <a:latin typeface="Calibri" panose="020F0502020204030204" pitchFamily="34" charset="0"/>
                <a:ea typeface="Calibri" panose="020F0502020204030204" pitchFamily="34" charset="0"/>
                <a:cs typeface="Times New Roman" panose="02020603050405020304" pitchFamily="18" charset="0"/>
              </a:rPr>
              <a:t> de données sur leurs utilisateurs.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Ce n’est pas le cas d’une base de donnée non-relationnelle. Les systèmes NoSQL sont compatibles avec une large variété de technologies permettant le stockage de données structurées, non structurées, semi-structurées ou polymorphique.</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6</a:t>
            </a:fld>
            <a:endParaRPr lang="fr-FR"/>
          </a:p>
        </p:txBody>
      </p:sp>
    </p:spTree>
    <p:extLst>
      <p:ext uri="{BB962C8B-B14F-4D97-AF65-F5344CB8AC3E}">
        <p14:creationId xmlns:p14="http://schemas.microsoft.com/office/powerpoint/2010/main" val="1999587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La principale particularité des bases de données NoSQL est qu’elles ne suivent pas le </a:t>
            </a:r>
            <a:r>
              <a:rPr lang="fr-F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modèle relationnel</a:t>
            </a:r>
            <a:r>
              <a:rPr lang="fr-FR" sz="1800" dirty="0">
                <a:effectLst/>
                <a:latin typeface="Calibri" panose="020F0502020204030204" pitchFamily="34" charset="0"/>
                <a:ea typeface="Calibri" panose="020F0502020204030204" pitchFamily="34" charset="0"/>
                <a:cs typeface="Times New Roman" panose="02020603050405020304" pitchFamily="18" charset="0"/>
              </a:rPr>
              <a:t> et ne présentent pas de tableaux sous forme de colonnes fixes. Ces bases de données ne nécessitent pas de normalisation de données ou de </a:t>
            </a:r>
            <a:r>
              <a:rPr lang="fr-F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mapping</a:t>
            </a:r>
            <a:r>
              <a:rPr lang="fr-FR" sz="1800" dirty="0">
                <a:effectLst/>
                <a:latin typeface="Calibri" panose="020F0502020204030204" pitchFamily="34" charset="0"/>
                <a:ea typeface="Calibri" panose="020F0502020204030204" pitchFamily="34" charset="0"/>
                <a:cs typeface="Times New Roman" panose="02020603050405020304" pitchFamily="18" charset="0"/>
              </a:rPr>
              <a:t> relationnel. Il est possible d’interagir sans utiliser de langages de requête complexe.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Une autre particularité est l’absence ou la flexibilité des schémas. Il n’est pas nécessaire de définir de schéma des données, et les données de différentes structures peuvent donc être regroupées sur un même système.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Les bases de données non relationnelles se distinguent aussi par une interface simple d’utilisation pour le stockage et la requête de données. Des APIs permettent de manipuler les données avec diverses méthodes de sélection. Les protocoles, basés sur le texte, reposent principalement </a:t>
            </a:r>
            <a:r>
              <a:rPr lang="fr-F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sur HTTP REST avec JSON</a:t>
            </a:r>
            <a:r>
              <a:rPr lang="fr-FR" sz="1800" dirty="0">
                <a:effectLst/>
                <a:latin typeface="Calibri" panose="020F0502020204030204" pitchFamily="34" charset="0"/>
                <a:ea typeface="Calibri" panose="020F0502020204030204" pitchFamily="34" charset="0"/>
                <a:cs typeface="Times New Roman" panose="02020603050405020304" pitchFamily="18" charset="0"/>
              </a:rPr>
              <a:t>. On utilise en général un langage de requête NoSQL.</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La dernière caractéristique d’une base de données NoSQL est d’être distribuée. De multiples bases NoSQL peuvent être exécutées de façon distribuée, offrant des capacités d’auto-</a:t>
            </a:r>
            <a:r>
              <a:rPr lang="fr-FR"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scaling</a:t>
            </a:r>
            <a:r>
              <a:rPr lang="fr-FR" sz="1800" dirty="0">
                <a:effectLst/>
                <a:latin typeface="Calibri" panose="020F0502020204030204" pitchFamily="34" charset="0"/>
                <a:ea typeface="Calibri" panose="020F0502020204030204" pitchFamily="34" charset="0"/>
                <a:cs typeface="Times New Roman" panose="02020603050405020304" pitchFamily="18" charset="0"/>
              </a:rPr>
              <a:t> et de </a:t>
            </a:r>
            <a:r>
              <a:rPr lang="fr-FR"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fail-over</a:t>
            </a:r>
            <a:r>
              <a:rPr lang="fr-FR" sz="1800" dirty="0">
                <a:effectLst/>
                <a:latin typeface="Calibri" panose="020F0502020204030204" pitchFamily="34" charset="0"/>
                <a:ea typeface="Calibri" panose="020F0502020204030204" pitchFamily="34" charset="0"/>
                <a:cs typeface="Times New Roman" panose="02020603050405020304" pitchFamily="18" charset="0"/>
              </a:rPr>
              <a:t>. Le </a:t>
            </a:r>
            <a:r>
              <a:rPr lang="fr-F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concept ACID</a:t>
            </a:r>
            <a:r>
              <a:rPr lang="fr-FR" sz="1800" dirty="0">
                <a:effectLst/>
                <a:latin typeface="Calibri" panose="020F0502020204030204" pitchFamily="34" charset="0"/>
                <a:ea typeface="Calibri" panose="020F0502020204030204" pitchFamily="34" charset="0"/>
                <a:cs typeface="Times New Roman" panose="02020603050405020304" pitchFamily="18" charset="0"/>
              </a:rPr>
              <a:t> peut être délaissé au profit de l’élasticité et des performances.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7</a:t>
            </a:fld>
            <a:endParaRPr lang="fr-FR"/>
          </a:p>
        </p:txBody>
      </p:sp>
    </p:spTree>
    <p:extLst>
      <p:ext uri="{BB962C8B-B14F-4D97-AF65-F5344CB8AC3E}">
        <p14:creationId xmlns:p14="http://schemas.microsoft.com/office/powerpoint/2010/main" val="2675901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Une base de données distribuée désigne une base de données qui n'est pas limitée à un système mais qui est répartie sur plusieurs sites</a:t>
            </a: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8</a:t>
            </a:fld>
            <a:endParaRPr lang="fr-FR"/>
          </a:p>
        </p:txBody>
      </p:sp>
    </p:spTree>
    <p:extLst>
      <p:ext uri="{BB962C8B-B14F-4D97-AF65-F5344CB8AC3E}">
        <p14:creationId xmlns:p14="http://schemas.microsoft.com/office/powerpoint/2010/main" val="3528808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9</a:t>
            </a:fld>
            <a:endParaRPr lang="fr-FR"/>
          </a:p>
        </p:txBody>
      </p:sp>
    </p:spTree>
    <p:extLst>
      <p:ext uri="{BB962C8B-B14F-4D97-AF65-F5344CB8AC3E}">
        <p14:creationId xmlns:p14="http://schemas.microsoft.com/office/powerpoint/2010/main" val="1572518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Le but de la famille clé-valeur est l'efficacité et la simplicité. Un système clé-valeur agit comme une énorme table de hachage distribuée sur le réseau. Tout repose sur le couple Clé/Valeur. La clé identifie la donnée de manière unique et permet de la gérer. La valeur contient n'importe quel type de données.</a:t>
            </a:r>
          </a:p>
          <a:p>
            <a:pPr marL="171450" indent="-171450">
              <a:buFontTx/>
              <a:buChar char="-"/>
            </a:pPr>
            <a:r>
              <a:rPr lang="fr-FR" dirty="0"/>
              <a:t>Le fait d'avoir n'importe quoi implique qu'il n'y ait ni schéma, ni structure pour le stockage. D'un point de vue de bases de données, il n'y a pas la possibilité d'exploiter ni de contrôler la structure des données et ainsi, pas de langage (SQL = </a:t>
            </a:r>
            <a:r>
              <a:rPr lang="fr-FR" b="1" dirty="0" err="1"/>
              <a:t>Structured</a:t>
            </a:r>
            <a:r>
              <a:rPr lang="fr-FR" dirty="0"/>
              <a:t> </a:t>
            </a:r>
            <a:r>
              <a:rPr lang="fr-FR" dirty="0" err="1"/>
              <a:t>Query</a:t>
            </a:r>
            <a:r>
              <a:rPr lang="fr-FR" dirty="0"/>
              <a:t> </a:t>
            </a:r>
            <a:r>
              <a:rPr lang="fr-FR" dirty="0" err="1"/>
              <a:t>Language</a:t>
            </a:r>
            <a:r>
              <a:rPr lang="fr-FR" dirty="0"/>
              <a:t>). En soit ce n'est pas un problème si vous savez ce que vous cherchez (la clé) et que vous manipulez directement la valeur.</a:t>
            </a:r>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10</a:t>
            </a:fld>
            <a:endParaRPr lang="fr-FR"/>
          </a:p>
        </p:txBody>
      </p:sp>
    </p:spTree>
    <p:extLst>
      <p:ext uri="{BB962C8B-B14F-4D97-AF65-F5344CB8AC3E}">
        <p14:creationId xmlns:p14="http://schemas.microsoft.com/office/powerpoint/2010/main" val="265488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2E635F4-8344-4332-ADFA-75D717B0D297}" type="datetimeFigureOut">
              <a:rPr lang="fr-FR" smtClean="0"/>
              <a:t>02/08/2022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555112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2E635F4-8344-4332-ADFA-75D717B0D297}" type="datetimeFigureOut">
              <a:rPr lang="fr-FR" smtClean="0"/>
              <a:t>02/08/2022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231230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02/08/2022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278325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02/08/2022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1143140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02/08/2022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1004258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02/08/2022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2995834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02/08/2022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47850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E635F4-8344-4332-ADFA-75D717B0D297}" type="datetimeFigureOut">
              <a:rPr lang="fr-FR" smtClean="0"/>
              <a:t>02/08/2022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203125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E635F4-8344-4332-ADFA-75D717B0D297}" type="datetimeFigureOut">
              <a:rPr lang="fr-FR" smtClean="0"/>
              <a:t>02/08/2022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02430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E635F4-8344-4332-ADFA-75D717B0D297}" type="datetimeFigureOut">
              <a:rPr lang="fr-FR" smtClean="0"/>
              <a:t>02/08/2022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262607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02/08/2022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6341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2E635F4-8344-4332-ADFA-75D717B0D297}" type="datetimeFigureOut">
              <a:rPr lang="fr-FR" smtClean="0"/>
              <a:t>02/08/2022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2141257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2E635F4-8344-4332-ADFA-75D717B0D297}" type="datetimeFigureOut">
              <a:rPr lang="fr-FR" smtClean="0"/>
              <a:t>02/08/2022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86202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2E635F4-8344-4332-ADFA-75D717B0D297}" type="datetimeFigureOut">
              <a:rPr lang="fr-FR" smtClean="0"/>
              <a:t>02/08/2022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57741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635F4-8344-4332-ADFA-75D717B0D297}" type="datetimeFigureOut">
              <a:rPr lang="fr-FR" smtClean="0"/>
              <a:t>02/08/2022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414208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2E635F4-8344-4332-ADFA-75D717B0D297}" type="datetimeFigureOut">
              <a:rPr lang="fr-FR" smtClean="0"/>
              <a:t>02/08/2022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1866467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D2E635F4-8344-4332-ADFA-75D717B0D297}" type="datetimeFigureOut">
              <a:rPr lang="fr-FR" smtClean="0"/>
              <a:t>02/08/2022</a:t>
            </a:fld>
            <a:endParaRPr lang="fr-FR"/>
          </a:p>
        </p:txBody>
      </p:sp>
      <p:sp>
        <p:nvSpPr>
          <p:cNvPr id="6" name="Footer Placeholder 5"/>
          <p:cNvSpPr>
            <a:spLocks noGrp="1"/>
          </p:cNvSpPr>
          <p:nvPr>
            <p:ph type="ftr" sz="quarter" idx="11"/>
          </p:nvPr>
        </p:nvSpPr>
        <p:spPr>
          <a:xfrm>
            <a:off x="1141412" y="5883275"/>
            <a:ext cx="5105400" cy="365125"/>
          </a:xfrm>
        </p:spPr>
        <p:txBody>
          <a:bodyPr/>
          <a:lstStyle/>
          <a:p>
            <a:endParaRPr lang="fr-FR"/>
          </a:p>
        </p:txBody>
      </p:sp>
      <p:sp>
        <p:nvSpPr>
          <p:cNvPr id="7" name="Slide Number Placeholder 6"/>
          <p:cNvSpPr>
            <a:spLocks noGrp="1"/>
          </p:cNvSpPr>
          <p:nvPr>
            <p:ph type="sldNum" sz="quarter" idx="12"/>
          </p:nvPr>
        </p:nvSpPr>
        <p:spPr>
          <a:xfrm>
            <a:off x="10742612" y="5883275"/>
            <a:ext cx="322567" cy="365125"/>
          </a:xfrm>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18791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2E635F4-8344-4332-ADFA-75D717B0D297}" type="datetimeFigureOut">
              <a:rPr lang="fr-FR" smtClean="0"/>
              <a:t>02/08/2022</a:t>
            </a:fld>
            <a:endParaRPr lang="fr-F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fr-F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5DE96EB-CCF8-4F85-81F0-926F6FD9CB08}" type="slidenum">
              <a:rPr lang="fr-FR" smtClean="0"/>
              <a:t>‹N°›</a:t>
            </a:fld>
            <a:endParaRPr lang="fr-FR"/>
          </a:p>
        </p:txBody>
      </p:sp>
    </p:spTree>
    <p:extLst>
      <p:ext uri="{BB962C8B-B14F-4D97-AF65-F5344CB8AC3E}">
        <p14:creationId xmlns:p14="http://schemas.microsoft.com/office/powerpoint/2010/main" val="18503739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692BE56A-D934-48A9-AA25-BC091203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799063"/>
            <a:ext cx="3418661"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012A46B5-0837-8EAA-F95F-DFEED3750B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056" y="2038440"/>
            <a:ext cx="2775479" cy="2775479"/>
          </a:xfrm>
          <a:prstGeom prst="rect">
            <a:avLst/>
          </a:prstGeom>
        </p:spPr>
      </p:pic>
      <p:sp>
        <p:nvSpPr>
          <p:cNvPr id="9" name="Rounded Rectangle 7">
            <a:extLst>
              <a:ext uri="{FF2B5EF4-FFF2-40B4-BE49-F238E27FC236}">
                <a16:creationId xmlns:a16="http://schemas.microsoft.com/office/drawing/2014/main" id="{033BC724-9BE0-49C5-855C-1C246EA91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2994" y="799063"/>
            <a:ext cx="7325537"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B874C3E5-CE41-703C-AFC7-C33E56E3A587}"/>
              </a:ext>
            </a:extLst>
          </p:cNvPr>
          <p:cNvPicPr>
            <a:picLocks noChangeAspect="1"/>
          </p:cNvPicPr>
          <p:nvPr/>
        </p:nvPicPr>
        <p:blipFill rotWithShape="1">
          <a:blip r:embed="rId5"/>
          <a:srcRect t="4658" b="12317"/>
          <a:stretch/>
        </p:blipFill>
        <p:spPr>
          <a:xfrm>
            <a:off x="4544584" y="1549698"/>
            <a:ext cx="6682356" cy="3758787"/>
          </a:xfrm>
          <a:prstGeom prst="rect">
            <a:avLst/>
          </a:prstGeom>
        </p:spPr>
      </p:pic>
    </p:spTree>
    <p:extLst>
      <p:ext uri="{BB962C8B-B14F-4D97-AF65-F5344CB8AC3E}">
        <p14:creationId xmlns:p14="http://schemas.microsoft.com/office/powerpoint/2010/main" val="3619167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8- Paire clé / valeur</a:t>
            </a:r>
          </a:p>
        </p:txBody>
      </p:sp>
      <p:graphicFrame>
        <p:nvGraphicFramePr>
          <p:cNvPr id="7" name="Tableau 8">
            <a:extLst>
              <a:ext uri="{FF2B5EF4-FFF2-40B4-BE49-F238E27FC236}">
                <a16:creationId xmlns:a16="http://schemas.microsoft.com/office/drawing/2014/main" id="{9FAC6BFC-0D17-43D7-2EA1-C9B63F42A5DC}"/>
              </a:ext>
            </a:extLst>
          </p:cNvPr>
          <p:cNvGraphicFramePr>
            <a:graphicFrameLocks noGrp="1"/>
          </p:cNvGraphicFramePr>
          <p:nvPr>
            <p:ph idx="1"/>
            <p:extLst>
              <p:ext uri="{D42A27DB-BD31-4B8C-83A1-F6EECF244321}">
                <p14:modId xmlns:p14="http://schemas.microsoft.com/office/powerpoint/2010/main" val="384060541"/>
              </p:ext>
            </p:extLst>
          </p:nvPr>
        </p:nvGraphicFramePr>
        <p:xfrm>
          <a:off x="1141413" y="3637319"/>
          <a:ext cx="9906000" cy="18542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3153291107"/>
                    </a:ext>
                  </a:extLst>
                </a:gridCol>
                <a:gridCol w="4953000">
                  <a:extLst>
                    <a:ext uri="{9D8B030D-6E8A-4147-A177-3AD203B41FA5}">
                      <a16:colId xmlns:a16="http://schemas.microsoft.com/office/drawing/2014/main" val="1757401067"/>
                    </a:ext>
                  </a:extLst>
                </a:gridCol>
              </a:tblGrid>
              <a:tr h="370840">
                <a:tc>
                  <a:txBody>
                    <a:bodyPr/>
                    <a:lstStyle/>
                    <a:p>
                      <a:r>
                        <a:rPr lang="fr-FR" dirty="0"/>
                        <a:t>Clé</a:t>
                      </a:r>
                    </a:p>
                  </a:txBody>
                  <a:tcPr/>
                </a:tc>
                <a:tc>
                  <a:txBody>
                    <a:bodyPr/>
                    <a:lstStyle/>
                    <a:p>
                      <a:r>
                        <a:rPr lang="fr-FR" dirty="0"/>
                        <a:t>Valeur</a:t>
                      </a:r>
                    </a:p>
                  </a:txBody>
                  <a:tcPr/>
                </a:tc>
                <a:extLst>
                  <a:ext uri="{0D108BD9-81ED-4DB2-BD59-A6C34878D82A}">
                    <a16:rowId xmlns:a16="http://schemas.microsoft.com/office/drawing/2014/main" val="896284990"/>
                  </a:ext>
                </a:extLst>
              </a:tr>
              <a:tr h="370840">
                <a:tc>
                  <a:txBody>
                    <a:bodyPr/>
                    <a:lstStyle/>
                    <a:p>
                      <a:r>
                        <a:rPr lang="fr-FR" dirty="0"/>
                        <a:t>01</a:t>
                      </a:r>
                    </a:p>
                  </a:txBody>
                  <a:tcPr/>
                </a:tc>
                <a:tc>
                  <a:txBody>
                    <a:bodyPr/>
                    <a:lstStyle/>
                    <a:p>
                      <a:r>
                        <a:rPr lang="fr-FR" dirty="0"/>
                        <a:t>Jean</a:t>
                      </a:r>
                    </a:p>
                  </a:txBody>
                  <a:tcPr/>
                </a:tc>
                <a:extLst>
                  <a:ext uri="{0D108BD9-81ED-4DB2-BD59-A6C34878D82A}">
                    <a16:rowId xmlns:a16="http://schemas.microsoft.com/office/drawing/2014/main" val="297649268"/>
                  </a:ext>
                </a:extLst>
              </a:tr>
              <a:tr h="370840">
                <a:tc>
                  <a:txBody>
                    <a:bodyPr/>
                    <a:lstStyle/>
                    <a:p>
                      <a:r>
                        <a:rPr lang="fr-FR" dirty="0"/>
                        <a:t>02</a:t>
                      </a:r>
                    </a:p>
                  </a:txBody>
                  <a:tcPr/>
                </a:tc>
                <a:tc>
                  <a:txBody>
                    <a:bodyPr/>
                    <a:lstStyle/>
                    <a:p>
                      <a:r>
                        <a:rPr lang="fr-FR" dirty="0"/>
                        <a:t>Alphonse</a:t>
                      </a:r>
                    </a:p>
                  </a:txBody>
                  <a:tcPr/>
                </a:tc>
                <a:extLst>
                  <a:ext uri="{0D108BD9-81ED-4DB2-BD59-A6C34878D82A}">
                    <a16:rowId xmlns:a16="http://schemas.microsoft.com/office/drawing/2014/main" val="4004839679"/>
                  </a:ext>
                </a:extLst>
              </a:tr>
              <a:tr h="370840">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1687519108"/>
                  </a:ext>
                </a:extLst>
              </a:tr>
              <a:tr h="370840">
                <a:tc>
                  <a:txBody>
                    <a:bodyPr/>
                    <a:lstStyle/>
                    <a:p>
                      <a:r>
                        <a:rPr lang="fr-FR" dirty="0"/>
                        <a:t>50</a:t>
                      </a:r>
                    </a:p>
                  </a:txBody>
                  <a:tcPr/>
                </a:tc>
                <a:tc>
                  <a:txBody>
                    <a:bodyPr/>
                    <a:lstStyle/>
                    <a:p>
                      <a:r>
                        <a:rPr lang="fr-FR" dirty="0"/>
                        <a:t>Calixte</a:t>
                      </a:r>
                    </a:p>
                  </a:txBody>
                  <a:tcPr/>
                </a:tc>
                <a:extLst>
                  <a:ext uri="{0D108BD9-81ED-4DB2-BD59-A6C34878D82A}">
                    <a16:rowId xmlns:a16="http://schemas.microsoft.com/office/drawing/2014/main" val="674320308"/>
                  </a:ext>
                </a:extLst>
              </a:tr>
            </a:tbl>
          </a:graphicData>
        </a:graphic>
      </p:graphicFrame>
    </p:spTree>
    <p:extLst>
      <p:ext uri="{BB962C8B-B14F-4D97-AF65-F5344CB8AC3E}">
        <p14:creationId xmlns:p14="http://schemas.microsoft.com/office/powerpoint/2010/main" val="66486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9- Paire clé / valeur</a:t>
            </a:r>
          </a:p>
        </p:txBody>
      </p:sp>
      <p:pic>
        <p:nvPicPr>
          <p:cNvPr id="5" name="Espace réservé du contenu 4">
            <a:extLst>
              <a:ext uri="{FF2B5EF4-FFF2-40B4-BE49-F238E27FC236}">
                <a16:creationId xmlns:a16="http://schemas.microsoft.com/office/drawing/2014/main" id="{A2203B0D-CF61-8EBF-ADD0-DFBE97071A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1413" y="3503839"/>
            <a:ext cx="9906000" cy="1450521"/>
          </a:xfrm>
        </p:spPr>
      </p:pic>
    </p:spTree>
    <p:extLst>
      <p:ext uri="{BB962C8B-B14F-4D97-AF65-F5344CB8AC3E}">
        <p14:creationId xmlns:p14="http://schemas.microsoft.com/office/powerpoint/2010/main" val="3519972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10- Paire clé / valeur</a:t>
            </a:r>
          </a:p>
        </p:txBody>
      </p:sp>
      <p:sp>
        <p:nvSpPr>
          <p:cNvPr id="4" name="Rectangle : coins arrondis 3">
            <a:extLst>
              <a:ext uri="{FF2B5EF4-FFF2-40B4-BE49-F238E27FC236}">
                <a16:creationId xmlns:a16="http://schemas.microsoft.com/office/drawing/2014/main" id="{0C8C8D69-272D-139A-5326-AD5AA6A2D89F}"/>
              </a:ext>
            </a:extLst>
          </p:cNvPr>
          <p:cNvSpPr/>
          <p:nvPr/>
        </p:nvSpPr>
        <p:spPr>
          <a:xfrm>
            <a:off x="782863" y="3728400"/>
            <a:ext cx="2520000" cy="25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Create</a:t>
            </a:r>
            <a:endParaRPr lang="fr-FR" sz="4400" dirty="0"/>
          </a:p>
        </p:txBody>
      </p:sp>
      <p:sp>
        <p:nvSpPr>
          <p:cNvPr id="7" name="Rectangle : coins arrondis 6">
            <a:extLst>
              <a:ext uri="{FF2B5EF4-FFF2-40B4-BE49-F238E27FC236}">
                <a16:creationId xmlns:a16="http://schemas.microsoft.com/office/drawing/2014/main" id="{9321738C-6DD4-2697-E8FC-DF7109343E6E}"/>
              </a:ext>
            </a:extLst>
          </p:cNvPr>
          <p:cNvSpPr/>
          <p:nvPr/>
        </p:nvSpPr>
        <p:spPr>
          <a:xfrm>
            <a:off x="3479972" y="3728400"/>
            <a:ext cx="2520000" cy="25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Read</a:t>
            </a:r>
          </a:p>
        </p:txBody>
      </p:sp>
      <p:sp>
        <p:nvSpPr>
          <p:cNvPr id="9" name="Rectangle : coins arrondis 8">
            <a:extLst>
              <a:ext uri="{FF2B5EF4-FFF2-40B4-BE49-F238E27FC236}">
                <a16:creationId xmlns:a16="http://schemas.microsoft.com/office/drawing/2014/main" id="{7EB4A529-8617-0598-CA6D-45799826904A}"/>
              </a:ext>
            </a:extLst>
          </p:cNvPr>
          <p:cNvSpPr/>
          <p:nvPr/>
        </p:nvSpPr>
        <p:spPr>
          <a:xfrm>
            <a:off x="6107548" y="3728400"/>
            <a:ext cx="2520000" cy="25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t>Update</a:t>
            </a:r>
          </a:p>
        </p:txBody>
      </p:sp>
      <p:sp>
        <p:nvSpPr>
          <p:cNvPr id="11" name="Rectangle : coins arrondis 10">
            <a:extLst>
              <a:ext uri="{FF2B5EF4-FFF2-40B4-BE49-F238E27FC236}">
                <a16:creationId xmlns:a16="http://schemas.microsoft.com/office/drawing/2014/main" id="{78F14C69-BCA3-A0AD-4823-3976D37CEFBC}"/>
              </a:ext>
            </a:extLst>
          </p:cNvPr>
          <p:cNvSpPr/>
          <p:nvPr/>
        </p:nvSpPr>
        <p:spPr>
          <a:xfrm>
            <a:off x="8735124" y="3744618"/>
            <a:ext cx="2520000" cy="25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err="1"/>
              <a:t>Delete</a:t>
            </a:r>
            <a:endParaRPr lang="fr-FR" sz="4400" dirty="0"/>
          </a:p>
        </p:txBody>
      </p:sp>
      <p:sp>
        <p:nvSpPr>
          <p:cNvPr id="5" name="Rectangle : coins arrondis 4">
            <a:extLst>
              <a:ext uri="{FF2B5EF4-FFF2-40B4-BE49-F238E27FC236}">
                <a16:creationId xmlns:a16="http://schemas.microsoft.com/office/drawing/2014/main" id="{26CBA75E-135E-F99E-5462-0447EB3E1E47}"/>
              </a:ext>
            </a:extLst>
          </p:cNvPr>
          <p:cNvSpPr/>
          <p:nvPr/>
        </p:nvSpPr>
        <p:spPr>
          <a:xfrm>
            <a:off x="1752396" y="3368400"/>
            <a:ext cx="720000" cy="720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4400" b="1" dirty="0"/>
              <a:t>C</a:t>
            </a:r>
          </a:p>
        </p:txBody>
      </p:sp>
      <p:sp>
        <p:nvSpPr>
          <p:cNvPr id="12" name="Rectangle : coins arrondis 11">
            <a:extLst>
              <a:ext uri="{FF2B5EF4-FFF2-40B4-BE49-F238E27FC236}">
                <a16:creationId xmlns:a16="http://schemas.microsoft.com/office/drawing/2014/main" id="{30231DAA-45B3-19C9-1304-277CA8222692}"/>
              </a:ext>
            </a:extLst>
          </p:cNvPr>
          <p:cNvSpPr/>
          <p:nvPr/>
        </p:nvSpPr>
        <p:spPr>
          <a:xfrm>
            <a:off x="9671641" y="3368400"/>
            <a:ext cx="720000" cy="720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4400" b="1" dirty="0"/>
              <a:t>D</a:t>
            </a:r>
          </a:p>
        </p:txBody>
      </p:sp>
      <p:sp>
        <p:nvSpPr>
          <p:cNvPr id="13" name="Rectangle : coins arrondis 12">
            <a:extLst>
              <a:ext uri="{FF2B5EF4-FFF2-40B4-BE49-F238E27FC236}">
                <a16:creationId xmlns:a16="http://schemas.microsoft.com/office/drawing/2014/main" id="{4F4BFF62-2A8D-67CE-1468-51E88D245BA7}"/>
              </a:ext>
            </a:extLst>
          </p:cNvPr>
          <p:cNvSpPr/>
          <p:nvPr/>
        </p:nvSpPr>
        <p:spPr>
          <a:xfrm>
            <a:off x="7044065" y="3384618"/>
            <a:ext cx="720000" cy="720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4400" b="1" dirty="0"/>
              <a:t>U</a:t>
            </a:r>
          </a:p>
        </p:txBody>
      </p:sp>
      <p:sp>
        <p:nvSpPr>
          <p:cNvPr id="14" name="Rectangle : coins arrondis 13">
            <a:extLst>
              <a:ext uri="{FF2B5EF4-FFF2-40B4-BE49-F238E27FC236}">
                <a16:creationId xmlns:a16="http://schemas.microsoft.com/office/drawing/2014/main" id="{F269C20D-41EF-70BE-C284-8A454D984882}"/>
              </a:ext>
            </a:extLst>
          </p:cNvPr>
          <p:cNvSpPr/>
          <p:nvPr/>
        </p:nvSpPr>
        <p:spPr>
          <a:xfrm>
            <a:off x="4345789" y="3368400"/>
            <a:ext cx="720000" cy="720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4400" b="1" dirty="0"/>
              <a:t>R</a:t>
            </a:r>
          </a:p>
        </p:txBody>
      </p:sp>
    </p:spTree>
    <p:extLst>
      <p:ext uri="{BB962C8B-B14F-4D97-AF65-F5344CB8AC3E}">
        <p14:creationId xmlns:p14="http://schemas.microsoft.com/office/powerpoint/2010/main" val="33587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5"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11- Paire clé / valeur</a:t>
            </a:r>
          </a:p>
        </p:txBody>
      </p:sp>
      <p:pic>
        <p:nvPicPr>
          <p:cNvPr id="14" name="Image 13">
            <a:extLst>
              <a:ext uri="{FF2B5EF4-FFF2-40B4-BE49-F238E27FC236}">
                <a16:creationId xmlns:a16="http://schemas.microsoft.com/office/drawing/2014/main" id="{4148168A-BDEC-C9A8-9CF2-766524D4BA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1337" y="3582082"/>
            <a:ext cx="1780674" cy="940497"/>
          </a:xfrm>
          <a:prstGeom prst="rect">
            <a:avLst/>
          </a:prstGeom>
        </p:spPr>
      </p:pic>
      <p:pic>
        <p:nvPicPr>
          <p:cNvPr id="16" name="Image 15" descr="Une image contenant texte&#10;&#10;Description générée automatiquement">
            <a:extLst>
              <a:ext uri="{FF2B5EF4-FFF2-40B4-BE49-F238E27FC236}">
                <a16:creationId xmlns:a16="http://schemas.microsoft.com/office/drawing/2014/main" id="{9D410E91-9B6E-6909-41E0-280FEC6E67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0285" y="4630245"/>
            <a:ext cx="1109899" cy="792416"/>
          </a:xfrm>
          <a:prstGeom prst="rect">
            <a:avLst/>
          </a:prstGeom>
        </p:spPr>
      </p:pic>
      <p:pic>
        <p:nvPicPr>
          <p:cNvPr id="18" name="Image 17">
            <a:extLst>
              <a:ext uri="{FF2B5EF4-FFF2-40B4-BE49-F238E27FC236}">
                <a16:creationId xmlns:a16="http://schemas.microsoft.com/office/drawing/2014/main" id="{0342271E-2D22-97C4-BC1D-05B68E1392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91337" y="5252422"/>
            <a:ext cx="1105678" cy="1105678"/>
          </a:xfrm>
          <a:prstGeom prst="rect">
            <a:avLst/>
          </a:prstGeom>
        </p:spPr>
      </p:pic>
      <p:sp>
        <p:nvSpPr>
          <p:cNvPr id="5" name="Rectangle : coins arrondis 4">
            <a:extLst>
              <a:ext uri="{FF2B5EF4-FFF2-40B4-BE49-F238E27FC236}">
                <a16:creationId xmlns:a16="http://schemas.microsoft.com/office/drawing/2014/main" id="{A87DBF26-3969-75C5-8701-59A626879788}"/>
              </a:ext>
            </a:extLst>
          </p:cNvPr>
          <p:cNvSpPr/>
          <p:nvPr/>
        </p:nvSpPr>
        <p:spPr>
          <a:xfrm>
            <a:off x="1141413" y="3164305"/>
            <a:ext cx="6395620"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FACILEMENT SCALABLES</a:t>
            </a:r>
          </a:p>
          <a:p>
            <a:pPr algn="ctr"/>
            <a:r>
              <a:rPr lang="fr-FR" sz="2000" dirty="0"/>
              <a:t>TEMPS DE RÉPONSE EN ÉCRITURE / LECTURE TRÈS BAS</a:t>
            </a:r>
          </a:p>
        </p:txBody>
      </p:sp>
      <p:sp>
        <p:nvSpPr>
          <p:cNvPr id="12" name="Rectangle : coins arrondis 11">
            <a:extLst>
              <a:ext uri="{FF2B5EF4-FFF2-40B4-BE49-F238E27FC236}">
                <a16:creationId xmlns:a16="http://schemas.microsoft.com/office/drawing/2014/main" id="{CC067D72-60F4-CE46-AE66-E1B3D2B5BDC6}"/>
              </a:ext>
            </a:extLst>
          </p:cNvPr>
          <p:cNvSpPr/>
          <p:nvPr/>
        </p:nvSpPr>
        <p:spPr>
          <a:xfrm>
            <a:off x="1141413" y="5201503"/>
            <a:ext cx="6395620"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MISES À JOUR COMPLIQUÉES</a:t>
            </a:r>
          </a:p>
          <a:p>
            <a:pPr algn="ctr"/>
            <a:r>
              <a:rPr lang="fr-FR" sz="2000" dirty="0"/>
              <a:t>REQUÊTES RUDIMENTAIRES</a:t>
            </a:r>
          </a:p>
        </p:txBody>
      </p:sp>
      <p:sp>
        <p:nvSpPr>
          <p:cNvPr id="9" name="Rectangle : coins arrondis 8">
            <a:extLst>
              <a:ext uri="{FF2B5EF4-FFF2-40B4-BE49-F238E27FC236}">
                <a16:creationId xmlns:a16="http://schemas.microsoft.com/office/drawing/2014/main" id="{4185417E-D423-F0C6-0529-468DCA4B6055}"/>
              </a:ext>
            </a:extLst>
          </p:cNvPr>
          <p:cNvSpPr/>
          <p:nvPr/>
        </p:nvSpPr>
        <p:spPr>
          <a:xfrm>
            <a:off x="1852863" y="2755232"/>
            <a:ext cx="3004511" cy="4090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400" b="1" dirty="0"/>
              <a:t>AVANTAGES</a:t>
            </a:r>
          </a:p>
        </p:txBody>
      </p:sp>
      <p:sp>
        <p:nvSpPr>
          <p:cNvPr id="17" name="Rectangle : coins arrondis 16">
            <a:extLst>
              <a:ext uri="{FF2B5EF4-FFF2-40B4-BE49-F238E27FC236}">
                <a16:creationId xmlns:a16="http://schemas.microsoft.com/office/drawing/2014/main" id="{543E0C95-FD2E-4FD3-C508-1ADEF4B0FA4C}"/>
              </a:ext>
            </a:extLst>
          </p:cNvPr>
          <p:cNvSpPr/>
          <p:nvPr/>
        </p:nvSpPr>
        <p:spPr>
          <a:xfrm>
            <a:off x="1852863" y="4792430"/>
            <a:ext cx="3004511" cy="4090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400" b="1" dirty="0"/>
              <a:t>INCONVÉNIENTS</a:t>
            </a:r>
          </a:p>
        </p:txBody>
      </p:sp>
      <p:sp>
        <p:nvSpPr>
          <p:cNvPr id="13" name="Rectangle : coins arrondis 12">
            <a:extLst>
              <a:ext uri="{FF2B5EF4-FFF2-40B4-BE49-F238E27FC236}">
                <a16:creationId xmlns:a16="http://schemas.microsoft.com/office/drawing/2014/main" id="{2DCA7CBA-8DD7-13F2-F999-A1555BF58FC8}"/>
              </a:ext>
            </a:extLst>
          </p:cNvPr>
          <p:cNvSpPr/>
          <p:nvPr/>
        </p:nvSpPr>
        <p:spPr>
          <a:xfrm>
            <a:off x="8891337" y="2755231"/>
            <a:ext cx="2608847" cy="56377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IMPLÉMENTATION</a:t>
            </a:r>
          </a:p>
        </p:txBody>
      </p:sp>
    </p:spTree>
    <p:extLst>
      <p:ext uri="{BB962C8B-B14F-4D97-AF65-F5344CB8AC3E}">
        <p14:creationId xmlns:p14="http://schemas.microsoft.com/office/powerpoint/2010/main" val="140209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9" grpId="0" animBg="1"/>
      <p:bldP spid="17"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12- Orientée colonnes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471359" y="4555684"/>
            <a:ext cx="8923926" cy="546419"/>
          </a:xfrm>
        </p:spPr>
        <p:txBody>
          <a:bodyPr>
            <a:normAutofit fontScale="92500" lnSpcReduction="10000"/>
          </a:bodyPr>
          <a:lstStyle/>
          <a:p>
            <a:r>
              <a:rPr lang="fr-FR" sz="3600" dirty="0"/>
              <a:t>Représentation par colonne</a:t>
            </a:r>
          </a:p>
        </p:txBody>
      </p:sp>
      <p:graphicFrame>
        <p:nvGraphicFramePr>
          <p:cNvPr id="6" name="Tableau 6">
            <a:extLst>
              <a:ext uri="{FF2B5EF4-FFF2-40B4-BE49-F238E27FC236}">
                <a16:creationId xmlns:a16="http://schemas.microsoft.com/office/drawing/2014/main" id="{727B513C-C9D2-7EBB-89EA-B9F35108AD30}"/>
              </a:ext>
            </a:extLst>
          </p:cNvPr>
          <p:cNvGraphicFramePr>
            <a:graphicFrameLocks noGrp="1"/>
          </p:cNvGraphicFramePr>
          <p:nvPr>
            <p:extLst>
              <p:ext uri="{D42A27DB-BD31-4B8C-83A1-F6EECF244321}">
                <p14:modId xmlns:p14="http://schemas.microsoft.com/office/powerpoint/2010/main" val="3528125557"/>
              </p:ext>
            </p:extLst>
          </p:nvPr>
        </p:nvGraphicFramePr>
        <p:xfrm>
          <a:off x="1471359" y="3081058"/>
          <a:ext cx="9860800" cy="1474624"/>
        </p:xfrm>
        <a:graphic>
          <a:graphicData uri="http://schemas.openxmlformats.org/drawingml/2006/table">
            <a:tbl>
              <a:tblPr firstRow="1" bandRow="1">
                <a:tableStyleId>{5C22544A-7EE6-4342-B048-85BDC9FD1C3A}</a:tableStyleId>
              </a:tblPr>
              <a:tblGrid>
                <a:gridCol w="1972160">
                  <a:extLst>
                    <a:ext uri="{9D8B030D-6E8A-4147-A177-3AD203B41FA5}">
                      <a16:colId xmlns:a16="http://schemas.microsoft.com/office/drawing/2014/main" val="4028786602"/>
                    </a:ext>
                  </a:extLst>
                </a:gridCol>
                <a:gridCol w="1972160">
                  <a:extLst>
                    <a:ext uri="{9D8B030D-6E8A-4147-A177-3AD203B41FA5}">
                      <a16:colId xmlns:a16="http://schemas.microsoft.com/office/drawing/2014/main" val="1456540754"/>
                    </a:ext>
                  </a:extLst>
                </a:gridCol>
                <a:gridCol w="1972160">
                  <a:extLst>
                    <a:ext uri="{9D8B030D-6E8A-4147-A177-3AD203B41FA5}">
                      <a16:colId xmlns:a16="http://schemas.microsoft.com/office/drawing/2014/main" val="2069400029"/>
                    </a:ext>
                  </a:extLst>
                </a:gridCol>
                <a:gridCol w="1972160">
                  <a:extLst>
                    <a:ext uri="{9D8B030D-6E8A-4147-A177-3AD203B41FA5}">
                      <a16:colId xmlns:a16="http://schemas.microsoft.com/office/drawing/2014/main" val="2918411429"/>
                    </a:ext>
                  </a:extLst>
                </a:gridCol>
                <a:gridCol w="1972160">
                  <a:extLst>
                    <a:ext uri="{9D8B030D-6E8A-4147-A177-3AD203B41FA5}">
                      <a16:colId xmlns:a16="http://schemas.microsoft.com/office/drawing/2014/main" val="3676697741"/>
                    </a:ext>
                  </a:extLst>
                </a:gridCol>
              </a:tblGrid>
              <a:tr h="368656">
                <a:tc>
                  <a:txBody>
                    <a:bodyPr/>
                    <a:lstStyle/>
                    <a:p>
                      <a:r>
                        <a:rPr lang="fr-FR" sz="1200" dirty="0"/>
                        <a:t>Nom</a:t>
                      </a:r>
                    </a:p>
                  </a:txBody>
                  <a:tcPr/>
                </a:tc>
                <a:tc>
                  <a:txBody>
                    <a:bodyPr/>
                    <a:lstStyle/>
                    <a:p>
                      <a:r>
                        <a:rPr lang="fr-FR" sz="1200" dirty="0"/>
                        <a:t>Age</a:t>
                      </a:r>
                    </a:p>
                  </a:txBody>
                  <a:tcPr/>
                </a:tc>
                <a:tc>
                  <a:txBody>
                    <a:bodyPr/>
                    <a:lstStyle/>
                    <a:p>
                      <a:r>
                        <a:rPr lang="fr-FR" sz="1200" dirty="0"/>
                        <a:t>Passion</a:t>
                      </a:r>
                    </a:p>
                  </a:txBody>
                  <a:tcPr/>
                </a:tc>
                <a:tc>
                  <a:txBody>
                    <a:bodyPr/>
                    <a:lstStyle/>
                    <a:p>
                      <a:r>
                        <a:rPr lang="fr-FR" sz="1200" dirty="0"/>
                        <a:t>Animal</a:t>
                      </a:r>
                    </a:p>
                  </a:txBody>
                  <a:tcPr/>
                </a:tc>
                <a:tc>
                  <a:txBody>
                    <a:bodyPr/>
                    <a:lstStyle/>
                    <a:p>
                      <a:endParaRPr lang="fr-FR" sz="1200" dirty="0"/>
                    </a:p>
                  </a:txBody>
                  <a:tcPr/>
                </a:tc>
                <a:extLst>
                  <a:ext uri="{0D108BD9-81ED-4DB2-BD59-A6C34878D82A}">
                    <a16:rowId xmlns:a16="http://schemas.microsoft.com/office/drawing/2014/main" val="2877437033"/>
                  </a:ext>
                </a:extLst>
              </a:tr>
              <a:tr h="368656">
                <a:tc>
                  <a:txBody>
                    <a:bodyPr/>
                    <a:lstStyle/>
                    <a:p>
                      <a:r>
                        <a:rPr lang="fr-FR" sz="1200" dirty="0"/>
                        <a:t>Jean</a:t>
                      </a:r>
                    </a:p>
                  </a:txBody>
                  <a:tcPr/>
                </a:tc>
                <a:tc>
                  <a:txBody>
                    <a:bodyPr/>
                    <a:lstStyle/>
                    <a:p>
                      <a:r>
                        <a:rPr lang="fr-FR" sz="1200" dirty="0"/>
                        <a:t>35</a:t>
                      </a:r>
                    </a:p>
                  </a:txBody>
                  <a:tcPr/>
                </a:tc>
                <a:tc>
                  <a:txBody>
                    <a:bodyPr/>
                    <a:lstStyle/>
                    <a:p>
                      <a:r>
                        <a:rPr lang="fr-FR" sz="1200" dirty="0"/>
                        <a:t>Judo</a:t>
                      </a:r>
                    </a:p>
                  </a:txBody>
                  <a:tcPr/>
                </a:tc>
                <a:tc>
                  <a:txBody>
                    <a:bodyPr/>
                    <a:lstStyle/>
                    <a:p>
                      <a:endParaRPr lang="fr-FR" sz="1200" dirty="0"/>
                    </a:p>
                  </a:txBody>
                  <a:tcPr/>
                </a:tc>
                <a:tc>
                  <a:txBody>
                    <a:bodyPr/>
                    <a:lstStyle/>
                    <a:p>
                      <a:endParaRPr lang="fr-FR" sz="1200" dirty="0"/>
                    </a:p>
                  </a:txBody>
                  <a:tcPr/>
                </a:tc>
                <a:extLst>
                  <a:ext uri="{0D108BD9-81ED-4DB2-BD59-A6C34878D82A}">
                    <a16:rowId xmlns:a16="http://schemas.microsoft.com/office/drawing/2014/main" val="304692202"/>
                  </a:ext>
                </a:extLst>
              </a:tr>
              <a:tr h="368656">
                <a:tc>
                  <a:txBody>
                    <a:bodyPr/>
                    <a:lstStyle/>
                    <a:p>
                      <a:r>
                        <a:rPr lang="fr-FR" sz="1200" dirty="0"/>
                        <a:t>Alphonse</a:t>
                      </a:r>
                    </a:p>
                  </a:txBody>
                  <a:tcPr/>
                </a:tc>
                <a:tc>
                  <a:txBody>
                    <a:bodyPr/>
                    <a:lstStyle/>
                    <a:p>
                      <a:r>
                        <a:rPr lang="fr-FR" sz="1200" dirty="0"/>
                        <a:t>45</a:t>
                      </a:r>
                    </a:p>
                  </a:txBody>
                  <a:tcPr/>
                </a:tc>
                <a:tc>
                  <a:txBody>
                    <a:bodyPr/>
                    <a:lstStyle/>
                    <a:p>
                      <a:r>
                        <a:rPr lang="fr-FR" sz="1200" dirty="0"/>
                        <a:t>Tennis</a:t>
                      </a:r>
                    </a:p>
                  </a:txBody>
                  <a:tcPr/>
                </a:tc>
                <a:tc>
                  <a:txBody>
                    <a:bodyPr/>
                    <a:lstStyle/>
                    <a:p>
                      <a:r>
                        <a:rPr lang="fr-FR" sz="1200" dirty="0"/>
                        <a:t>Chien</a:t>
                      </a:r>
                    </a:p>
                  </a:txBody>
                  <a:tcPr/>
                </a:tc>
                <a:tc>
                  <a:txBody>
                    <a:bodyPr/>
                    <a:lstStyle/>
                    <a:p>
                      <a:endParaRPr lang="fr-FR" sz="1200" dirty="0"/>
                    </a:p>
                  </a:txBody>
                  <a:tcPr/>
                </a:tc>
                <a:extLst>
                  <a:ext uri="{0D108BD9-81ED-4DB2-BD59-A6C34878D82A}">
                    <a16:rowId xmlns:a16="http://schemas.microsoft.com/office/drawing/2014/main" val="2006736239"/>
                  </a:ext>
                </a:extLst>
              </a:tr>
              <a:tr h="368656">
                <a:tc>
                  <a:txBody>
                    <a:bodyPr/>
                    <a:lstStyle/>
                    <a:p>
                      <a:r>
                        <a:rPr lang="fr-FR" sz="1200" dirty="0"/>
                        <a:t>Calixte</a:t>
                      </a:r>
                    </a:p>
                  </a:txBody>
                  <a:tcPr/>
                </a:tc>
                <a:tc>
                  <a:txBody>
                    <a:bodyPr/>
                    <a:lstStyle/>
                    <a:p>
                      <a:r>
                        <a:rPr lang="fr-FR" sz="1200" dirty="0"/>
                        <a:t>75</a:t>
                      </a:r>
                    </a:p>
                  </a:txBody>
                  <a:tcPr/>
                </a:tc>
                <a:tc>
                  <a:txBody>
                    <a:bodyPr/>
                    <a:lstStyle/>
                    <a:p>
                      <a:endParaRPr lang="fr-FR" sz="1200" dirty="0"/>
                    </a:p>
                  </a:txBody>
                  <a:tcPr/>
                </a:tc>
                <a:tc>
                  <a:txBody>
                    <a:bodyPr/>
                    <a:lstStyle/>
                    <a:p>
                      <a:endParaRPr lang="fr-FR" sz="1200" dirty="0"/>
                    </a:p>
                  </a:txBody>
                  <a:tcPr/>
                </a:tc>
                <a:tc>
                  <a:txBody>
                    <a:bodyPr/>
                    <a:lstStyle/>
                    <a:p>
                      <a:r>
                        <a:rPr lang="fr-FR" sz="1200" dirty="0"/>
                        <a:t>Clio</a:t>
                      </a:r>
                    </a:p>
                  </a:txBody>
                  <a:tcPr/>
                </a:tc>
                <a:extLst>
                  <a:ext uri="{0D108BD9-81ED-4DB2-BD59-A6C34878D82A}">
                    <a16:rowId xmlns:a16="http://schemas.microsoft.com/office/drawing/2014/main" val="1848983314"/>
                  </a:ext>
                </a:extLst>
              </a:tr>
            </a:tbl>
          </a:graphicData>
        </a:graphic>
      </p:graphicFrame>
      <p:sp>
        <p:nvSpPr>
          <p:cNvPr id="13" name="Espace réservé du contenu 2">
            <a:extLst>
              <a:ext uri="{FF2B5EF4-FFF2-40B4-BE49-F238E27FC236}">
                <a16:creationId xmlns:a16="http://schemas.microsoft.com/office/drawing/2014/main" id="{A4777C81-863A-0ED8-7CF7-2646C59BED20}"/>
              </a:ext>
            </a:extLst>
          </p:cNvPr>
          <p:cNvSpPr txBox="1">
            <a:spLocks/>
          </p:cNvSpPr>
          <p:nvPr/>
        </p:nvSpPr>
        <p:spPr>
          <a:xfrm>
            <a:off x="1426161" y="2534642"/>
            <a:ext cx="9905998" cy="546418"/>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fr-FR" sz="3600" dirty="0"/>
              <a:t>Représentation par ligne</a:t>
            </a:r>
          </a:p>
        </p:txBody>
      </p:sp>
      <p:graphicFrame>
        <p:nvGraphicFramePr>
          <p:cNvPr id="9" name="Tableau 13">
            <a:extLst>
              <a:ext uri="{FF2B5EF4-FFF2-40B4-BE49-F238E27FC236}">
                <a16:creationId xmlns:a16="http://schemas.microsoft.com/office/drawing/2014/main" id="{7D4CE7DE-F166-C016-76E0-8F79B8B04CDD}"/>
              </a:ext>
            </a:extLst>
          </p:cNvPr>
          <p:cNvGraphicFramePr>
            <a:graphicFrameLocks noGrp="1"/>
          </p:cNvGraphicFramePr>
          <p:nvPr>
            <p:extLst>
              <p:ext uri="{D42A27DB-BD31-4B8C-83A1-F6EECF244321}">
                <p14:modId xmlns:p14="http://schemas.microsoft.com/office/powerpoint/2010/main" val="1662234307"/>
              </p:ext>
            </p:extLst>
          </p:nvPr>
        </p:nvGraphicFramePr>
        <p:xfrm>
          <a:off x="1478941" y="5102098"/>
          <a:ext cx="1885452" cy="1360965"/>
        </p:xfrm>
        <a:graphic>
          <a:graphicData uri="http://schemas.openxmlformats.org/drawingml/2006/table">
            <a:tbl>
              <a:tblPr firstRow="1" bandRow="1">
                <a:tableStyleId>{5C22544A-7EE6-4342-B048-85BDC9FD1C3A}</a:tableStyleId>
              </a:tblPr>
              <a:tblGrid>
                <a:gridCol w="942726">
                  <a:extLst>
                    <a:ext uri="{9D8B030D-6E8A-4147-A177-3AD203B41FA5}">
                      <a16:colId xmlns:a16="http://schemas.microsoft.com/office/drawing/2014/main" val="2121075641"/>
                    </a:ext>
                  </a:extLst>
                </a:gridCol>
                <a:gridCol w="942726">
                  <a:extLst>
                    <a:ext uri="{9D8B030D-6E8A-4147-A177-3AD203B41FA5}">
                      <a16:colId xmlns:a16="http://schemas.microsoft.com/office/drawing/2014/main" val="3727374754"/>
                    </a:ext>
                  </a:extLst>
                </a:gridCol>
              </a:tblGrid>
              <a:tr h="374315">
                <a:tc>
                  <a:txBody>
                    <a:bodyPr/>
                    <a:lstStyle/>
                    <a:p>
                      <a:r>
                        <a:rPr lang="fr-FR" sz="1200" dirty="0"/>
                        <a:t>Nom</a:t>
                      </a:r>
                    </a:p>
                  </a:txBody>
                  <a:tcPr/>
                </a:tc>
                <a:tc>
                  <a:txBody>
                    <a:bodyPr/>
                    <a:lstStyle/>
                    <a:p>
                      <a:r>
                        <a:rPr lang="fr-FR" sz="1200" dirty="0"/>
                        <a:t>Age</a:t>
                      </a:r>
                    </a:p>
                  </a:txBody>
                  <a:tcPr/>
                </a:tc>
                <a:extLst>
                  <a:ext uri="{0D108BD9-81ED-4DB2-BD59-A6C34878D82A}">
                    <a16:rowId xmlns:a16="http://schemas.microsoft.com/office/drawing/2014/main" val="3891140117"/>
                  </a:ext>
                </a:extLst>
              </a:tr>
              <a:tr h="374315">
                <a:tc>
                  <a:txBody>
                    <a:bodyPr/>
                    <a:lstStyle/>
                    <a:p>
                      <a:r>
                        <a:rPr lang="fr-FR" sz="1200" dirty="0"/>
                        <a:t>Jean</a:t>
                      </a:r>
                    </a:p>
                  </a:txBody>
                  <a:tcPr/>
                </a:tc>
                <a:tc>
                  <a:txBody>
                    <a:bodyPr/>
                    <a:lstStyle/>
                    <a:p>
                      <a:r>
                        <a:rPr lang="fr-FR" sz="1200" dirty="0"/>
                        <a:t>35</a:t>
                      </a:r>
                    </a:p>
                  </a:txBody>
                  <a:tcPr/>
                </a:tc>
                <a:extLst>
                  <a:ext uri="{0D108BD9-81ED-4DB2-BD59-A6C34878D82A}">
                    <a16:rowId xmlns:a16="http://schemas.microsoft.com/office/drawing/2014/main" val="89353011"/>
                  </a:ext>
                </a:extLst>
              </a:tr>
              <a:tr h="329425">
                <a:tc>
                  <a:txBody>
                    <a:bodyPr/>
                    <a:lstStyle/>
                    <a:p>
                      <a:r>
                        <a:rPr lang="fr-FR" sz="1200" dirty="0"/>
                        <a:t>Alphonse</a:t>
                      </a:r>
                    </a:p>
                  </a:txBody>
                  <a:tcPr/>
                </a:tc>
                <a:tc>
                  <a:txBody>
                    <a:bodyPr/>
                    <a:lstStyle/>
                    <a:p>
                      <a:r>
                        <a:rPr lang="fr-FR" sz="1200" dirty="0"/>
                        <a:t>45</a:t>
                      </a:r>
                    </a:p>
                  </a:txBody>
                  <a:tcPr/>
                </a:tc>
                <a:extLst>
                  <a:ext uri="{0D108BD9-81ED-4DB2-BD59-A6C34878D82A}">
                    <a16:rowId xmlns:a16="http://schemas.microsoft.com/office/drawing/2014/main" val="3324221299"/>
                  </a:ext>
                </a:extLst>
              </a:tr>
              <a:tr h="282910">
                <a:tc>
                  <a:txBody>
                    <a:bodyPr/>
                    <a:lstStyle/>
                    <a:p>
                      <a:r>
                        <a:rPr lang="fr-FR" sz="1200" dirty="0"/>
                        <a:t>Calixte</a:t>
                      </a:r>
                    </a:p>
                  </a:txBody>
                  <a:tcPr/>
                </a:tc>
                <a:tc>
                  <a:txBody>
                    <a:bodyPr/>
                    <a:lstStyle/>
                    <a:p>
                      <a:r>
                        <a:rPr lang="fr-FR" sz="1200" dirty="0"/>
                        <a:t>75</a:t>
                      </a:r>
                    </a:p>
                  </a:txBody>
                  <a:tcPr/>
                </a:tc>
                <a:extLst>
                  <a:ext uri="{0D108BD9-81ED-4DB2-BD59-A6C34878D82A}">
                    <a16:rowId xmlns:a16="http://schemas.microsoft.com/office/drawing/2014/main" val="2194728620"/>
                  </a:ext>
                </a:extLst>
              </a:tr>
            </a:tbl>
          </a:graphicData>
        </a:graphic>
      </p:graphicFrame>
      <p:graphicFrame>
        <p:nvGraphicFramePr>
          <p:cNvPr id="16" name="Tableau 13">
            <a:extLst>
              <a:ext uri="{FF2B5EF4-FFF2-40B4-BE49-F238E27FC236}">
                <a16:creationId xmlns:a16="http://schemas.microsoft.com/office/drawing/2014/main" id="{F046AE94-C9D2-AB65-33BE-CFC5064EA579}"/>
              </a:ext>
            </a:extLst>
          </p:cNvPr>
          <p:cNvGraphicFramePr>
            <a:graphicFrameLocks noGrp="1"/>
          </p:cNvGraphicFramePr>
          <p:nvPr>
            <p:extLst>
              <p:ext uri="{D42A27DB-BD31-4B8C-83A1-F6EECF244321}">
                <p14:modId xmlns:p14="http://schemas.microsoft.com/office/powerpoint/2010/main" val="366141210"/>
              </p:ext>
            </p:extLst>
          </p:nvPr>
        </p:nvGraphicFramePr>
        <p:xfrm>
          <a:off x="9460141" y="5087532"/>
          <a:ext cx="1885452" cy="692197"/>
        </p:xfrm>
        <a:graphic>
          <a:graphicData uri="http://schemas.openxmlformats.org/drawingml/2006/table">
            <a:tbl>
              <a:tblPr firstRow="1" bandRow="1">
                <a:tableStyleId>{5C22544A-7EE6-4342-B048-85BDC9FD1C3A}</a:tableStyleId>
              </a:tblPr>
              <a:tblGrid>
                <a:gridCol w="942726">
                  <a:extLst>
                    <a:ext uri="{9D8B030D-6E8A-4147-A177-3AD203B41FA5}">
                      <a16:colId xmlns:a16="http://schemas.microsoft.com/office/drawing/2014/main" val="2121075641"/>
                    </a:ext>
                  </a:extLst>
                </a:gridCol>
                <a:gridCol w="942726">
                  <a:extLst>
                    <a:ext uri="{9D8B030D-6E8A-4147-A177-3AD203B41FA5}">
                      <a16:colId xmlns:a16="http://schemas.microsoft.com/office/drawing/2014/main" val="3727374754"/>
                    </a:ext>
                  </a:extLst>
                </a:gridCol>
              </a:tblGrid>
              <a:tr h="374315">
                <a:tc>
                  <a:txBody>
                    <a:bodyPr/>
                    <a:lstStyle/>
                    <a:p>
                      <a:r>
                        <a:rPr lang="fr-FR" sz="1200" dirty="0"/>
                        <a:t>Nom</a:t>
                      </a:r>
                    </a:p>
                  </a:txBody>
                  <a:tcPr/>
                </a:tc>
                <a:tc>
                  <a:txBody>
                    <a:bodyPr/>
                    <a:lstStyle/>
                    <a:p>
                      <a:r>
                        <a:rPr lang="fr-FR" sz="1200" dirty="0"/>
                        <a:t>Voiture</a:t>
                      </a:r>
                    </a:p>
                  </a:txBody>
                  <a:tcPr/>
                </a:tc>
                <a:extLst>
                  <a:ext uri="{0D108BD9-81ED-4DB2-BD59-A6C34878D82A}">
                    <a16:rowId xmlns:a16="http://schemas.microsoft.com/office/drawing/2014/main" val="3891140117"/>
                  </a:ext>
                </a:extLst>
              </a:tr>
              <a:tr h="317882">
                <a:tc>
                  <a:txBody>
                    <a:bodyPr/>
                    <a:lstStyle/>
                    <a:p>
                      <a:r>
                        <a:rPr lang="fr-FR" sz="1100" dirty="0"/>
                        <a:t>Calixte</a:t>
                      </a:r>
                    </a:p>
                  </a:txBody>
                  <a:tcPr/>
                </a:tc>
                <a:tc>
                  <a:txBody>
                    <a:bodyPr/>
                    <a:lstStyle/>
                    <a:p>
                      <a:r>
                        <a:rPr lang="fr-FR" sz="1200" dirty="0"/>
                        <a:t>Clio</a:t>
                      </a:r>
                    </a:p>
                  </a:txBody>
                  <a:tcPr/>
                </a:tc>
                <a:extLst>
                  <a:ext uri="{0D108BD9-81ED-4DB2-BD59-A6C34878D82A}">
                    <a16:rowId xmlns:a16="http://schemas.microsoft.com/office/drawing/2014/main" val="89353011"/>
                  </a:ext>
                </a:extLst>
              </a:tr>
            </a:tbl>
          </a:graphicData>
        </a:graphic>
      </p:graphicFrame>
      <p:graphicFrame>
        <p:nvGraphicFramePr>
          <p:cNvPr id="17" name="Tableau 13">
            <a:extLst>
              <a:ext uri="{FF2B5EF4-FFF2-40B4-BE49-F238E27FC236}">
                <a16:creationId xmlns:a16="http://schemas.microsoft.com/office/drawing/2014/main" id="{A6D6F3B5-6918-3FF1-D424-F6DC33A275B8}"/>
              </a:ext>
            </a:extLst>
          </p:cNvPr>
          <p:cNvGraphicFramePr>
            <a:graphicFrameLocks noGrp="1"/>
          </p:cNvGraphicFramePr>
          <p:nvPr>
            <p:extLst>
              <p:ext uri="{D42A27DB-BD31-4B8C-83A1-F6EECF244321}">
                <p14:modId xmlns:p14="http://schemas.microsoft.com/office/powerpoint/2010/main" val="2623733797"/>
              </p:ext>
            </p:extLst>
          </p:nvPr>
        </p:nvGraphicFramePr>
        <p:xfrm>
          <a:off x="6786695" y="5118813"/>
          <a:ext cx="1885452" cy="677512"/>
        </p:xfrm>
        <a:graphic>
          <a:graphicData uri="http://schemas.openxmlformats.org/drawingml/2006/table">
            <a:tbl>
              <a:tblPr firstRow="1" bandRow="1">
                <a:tableStyleId>{5C22544A-7EE6-4342-B048-85BDC9FD1C3A}</a:tableStyleId>
              </a:tblPr>
              <a:tblGrid>
                <a:gridCol w="942726">
                  <a:extLst>
                    <a:ext uri="{9D8B030D-6E8A-4147-A177-3AD203B41FA5}">
                      <a16:colId xmlns:a16="http://schemas.microsoft.com/office/drawing/2014/main" val="2121075641"/>
                    </a:ext>
                  </a:extLst>
                </a:gridCol>
                <a:gridCol w="942726">
                  <a:extLst>
                    <a:ext uri="{9D8B030D-6E8A-4147-A177-3AD203B41FA5}">
                      <a16:colId xmlns:a16="http://schemas.microsoft.com/office/drawing/2014/main" val="3727374754"/>
                    </a:ext>
                  </a:extLst>
                </a:gridCol>
              </a:tblGrid>
              <a:tr h="374315">
                <a:tc>
                  <a:txBody>
                    <a:bodyPr/>
                    <a:lstStyle/>
                    <a:p>
                      <a:r>
                        <a:rPr lang="fr-FR" sz="1200" dirty="0"/>
                        <a:t>Nom</a:t>
                      </a:r>
                    </a:p>
                  </a:txBody>
                  <a:tcPr/>
                </a:tc>
                <a:tc>
                  <a:txBody>
                    <a:bodyPr/>
                    <a:lstStyle/>
                    <a:p>
                      <a:r>
                        <a:rPr lang="fr-FR" sz="1200" dirty="0"/>
                        <a:t>Animal</a:t>
                      </a:r>
                    </a:p>
                  </a:txBody>
                  <a:tcPr/>
                </a:tc>
                <a:extLst>
                  <a:ext uri="{0D108BD9-81ED-4DB2-BD59-A6C34878D82A}">
                    <a16:rowId xmlns:a16="http://schemas.microsoft.com/office/drawing/2014/main" val="3891140117"/>
                  </a:ext>
                </a:extLst>
              </a:tr>
              <a:tr h="303197">
                <a:tc>
                  <a:txBody>
                    <a:bodyPr/>
                    <a:lstStyle/>
                    <a:p>
                      <a:r>
                        <a:rPr lang="fr-FR" sz="1100" dirty="0"/>
                        <a:t>Jean</a:t>
                      </a:r>
                    </a:p>
                  </a:txBody>
                  <a:tcPr/>
                </a:tc>
                <a:tc>
                  <a:txBody>
                    <a:bodyPr/>
                    <a:lstStyle/>
                    <a:p>
                      <a:r>
                        <a:rPr lang="fr-FR" sz="1200" dirty="0"/>
                        <a:t>Chien</a:t>
                      </a:r>
                    </a:p>
                  </a:txBody>
                  <a:tcPr/>
                </a:tc>
                <a:extLst>
                  <a:ext uri="{0D108BD9-81ED-4DB2-BD59-A6C34878D82A}">
                    <a16:rowId xmlns:a16="http://schemas.microsoft.com/office/drawing/2014/main" val="89353011"/>
                  </a:ext>
                </a:extLst>
              </a:tr>
            </a:tbl>
          </a:graphicData>
        </a:graphic>
      </p:graphicFrame>
      <p:graphicFrame>
        <p:nvGraphicFramePr>
          <p:cNvPr id="18" name="Tableau 13">
            <a:extLst>
              <a:ext uri="{FF2B5EF4-FFF2-40B4-BE49-F238E27FC236}">
                <a16:creationId xmlns:a16="http://schemas.microsoft.com/office/drawing/2014/main" id="{8366E9FB-D44B-A39A-8A14-441F8A61B8A2}"/>
              </a:ext>
            </a:extLst>
          </p:cNvPr>
          <p:cNvGraphicFramePr>
            <a:graphicFrameLocks noGrp="1"/>
          </p:cNvGraphicFramePr>
          <p:nvPr>
            <p:extLst>
              <p:ext uri="{D42A27DB-BD31-4B8C-83A1-F6EECF244321}">
                <p14:modId xmlns:p14="http://schemas.microsoft.com/office/powerpoint/2010/main" val="2754147297"/>
              </p:ext>
            </p:extLst>
          </p:nvPr>
        </p:nvGraphicFramePr>
        <p:xfrm>
          <a:off x="4113250" y="5118813"/>
          <a:ext cx="1885452" cy="983025"/>
        </p:xfrm>
        <a:graphic>
          <a:graphicData uri="http://schemas.openxmlformats.org/drawingml/2006/table">
            <a:tbl>
              <a:tblPr firstRow="1" bandRow="1">
                <a:tableStyleId>{5C22544A-7EE6-4342-B048-85BDC9FD1C3A}</a:tableStyleId>
              </a:tblPr>
              <a:tblGrid>
                <a:gridCol w="942726">
                  <a:extLst>
                    <a:ext uri="{9D8B030D-6E8A-4147-A177-3AD203B41FA5}">
                      <a16:colId xmlns:a16="http://schemas.microsoft.com/office/drawing/2014/main" val="2121075641"/>
                    </a:ext>
                  </a:extLst>
                </a:gridCol>
                <a:gridCol w="942726">
                  <a:extLst>
                    <a:ext uri="{9D8B030D-6E8A-4147-A177-3AD203B41FA5}">
                      <a16:colId xmlns:a16="http://schemas.microsoft.com/office/drawing/2014/main" val="3727374754"/>
                    </a:ext>
                  </a:extLst>
                </a:gridCol>
              </a:tblGrid>
              <a:tr h="374315">
                <a:tc>
                  <a:txBody>
                    <a:bodyPr/>
                    <a:lstStyle/>
                    <a:p>
                      <a:r>
                        <a:rPr lang="fr-FR" sz="1200" dirty="0"/>
                        <a:t>Nom</a:t>
                      </a:r>
                    </a:p>
                  </a:txBody>
                  <a:tcPr/>
                </a:tc>
                <a:tc>
                  <a:txBody>
                    <a:bodyPr/>
                    <a:lstStyle/>
                    <a:p>
                      <a:r>
                        <a:rPr lang="fr-FR" sz="1200" dirty="0"/>
                        <a:t>Passion</a:t>
                      </a:r>
                    </a:p>
                  </a:txBody>
                  <a:tcPr/>
                </a:tc>
                <a:extLst>
                  <a:ext uri="{0D108BD9-81ED-4DB2-BD59-A6C34878D82A}">
                    <a16:rowId xmlns:a16="http://schemas.microsoft.com/office/drawing/2014/main" val="3891140117"/>
                  </a:ext>
                </a:extLst>
              </a:tr>
              <a:tr h="300632">
                <a:tc>
                  <a:txBody>
                    <a:bodyPr/>
                    <a:lstStyle/>
                    <a:p>
                      <a:r>
                        <a:rPr lang="fr-FR" sz="1200" dirty="0"/>
                        <a:t>Jean</a:t>
                      </a:r>
                    </a:p>
                  </a:txBody>
                  <a:tcPr/>
                </a:tc>
                <a:tc>
                  <a:txBody>
                    <a:bodyPr/>
                    <a:lstStyle/>
                    <a:p>
                      <a:r>
                        <a:rPr lang="fr-FR" sz="1200" dirty="0"/>
                        <a:t>Judo</a:t>
                      </a:r>
                    </a:p>
                  </a:txBody>
                  <a:tcPr/>
                </a:tc>
                <a:extLst>
                  <a:ext uri="{0D108BD9-81ED-4DB2-BD59-A6C34878D82A}">
                    <a16:rowId xmlns:a16="http://schemas.microsoft.com/office/drawing/2014/main" val="89353011"/>
                  </a:ext>
                </a:extLst>
              </a:tr>
              <a:tr h="308078">
                <a:tc>
                  <a:txBody>
                    <a:bodyPr/>
                    <a:lstStyle/>
                    <a:p>
                      <a:r>
                        <a:rPr lang="fr-FR" sz="1200" dirty="0"/>
                        <a:t>Alphonse</a:t>
                      </a:r>
                    </a:p>
                  </a:txBody>
                  <a:tcPr/>
                </a:tc>
                <a:tc>
                  <a:txBody>
                    <a:bodyPr/>
                    <a:lstStyle/>
                    <a:p>
                      <a:r>
                        <a:rPr lang="fr-FR" sz="1200" dirty="0"/>
                        <a:t>Tennis</a:t>
                      </a:r>
                    </a:p>
                  </a:txBody>
                  <a:tcPr/>
                </a:tc>
                <a:extLst>
                  <a:ext uri="{0D108BD9-81ED-4DB2-BD59-A6C34878D82A}">
                    <a16:rowId xmlns:a16="http://schemas.microsoft.com/office/drawing/2014/main" val="2194728620"/>
                  </a:ext>
                </a:extLst>
              </a:tr>
            </a:tbl>
          </a:graphicData>
        </a:graphic>
      </p:graphicFrame>
    </p:spTree>
    <p:extLst>
      <p:ext uri="{BB962C8B-B14F-4D97-AF65-F5344CB8AC3E}">
        <p14:creationId xmlns:p14="http://schemas.microsoft.com/office/powerpoint/2010/main" val="306589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13- Orientée colonnes</a:t>
            </a:r>
          </a:p>
        </p:txBody>
      </p:sp>
      <p:pic>
        <p:nvPicPr>
          <p:cNvPr id="5" name="Espace réservé du contenu 4" descr="Une image contenant table&#10;&#10;Description générée automatiquement">
            <a:extLst>
              <a:ext uri="{FF2B5EF4-FFF2-40B4-BE49-F238E27FC236}">
                <a16:creationId xmlns:a16="http://schemas.microsoft.com/office/drawing/2014/main" id="{7287B2B3-6D6D-9E5C-715C-933DCAA751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0997" y="2667000"/>
            <a:ext cx="9886831" cy="3124200"/>
          </a:xfrm>
        </p:spPr>
      </p:pic>
    </p:spTree>
    <p:extLst>
      <p:ext uri="{BB962C8B-B14F-4D97-AF65-F5344CB8AC3E}">
        <p14:creationId xmlns:p14="http://schemas.microsoft.com/office/powerpoint/2010/main" val="764369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14- Orientée colonnes</a:t>
            </a:r>
          </a:p>
        </p:txBody>
      </p:sp>
      <p:pic>
        <p:nvPicPr>
          <p:cNvPr id="5" name="Image 4">
            <a:extLst>
              <a:ext uri="{FF2B5EF4-FFF2-40B4-BE49-F238E27FC236}">
                <a16:creationId xmlns:a16="http://schemas.microsoft.com/office/drawing/2014/main" id="{BBE901AB-E80F-A5DC-4E6B-394DBABC5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7611" y="3586782"/>
            <a:ext cx="1742573" cy="1266785"/>
          </a:xfrm>
          <a:prstGeom prst="rect">
            <a:avLst/>
          </a:prstGeom>
        </p:spPr>
      </p:pic>
      <p:pic>
        <p:nvPicPr>
          <p:cNvPr id="11" name="Image 10">
            <a:extLst>
              <a:ext uri="{FF2B5EF4-FFF2-40B4-BE49-F238E27FC236}">
                <a16:creationId xmlns:a16="http://schemas.microsoft.com/office/drawing/2014/main" id="{8DC5C7A5-2C6F-24D4-47B0-C994A5152E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1337" y="5122704"/>
            <a:ext cx="2159226" cy="1330083"/>
          </a:xfrm>
          <a:prstGeom prst="rect">
            <a:avLst/>
          </a:prstGeom>
        </p:spPr>
      </p:pic>
      <p:sp>
        <p:nvSpPr>
          <p:cNvPr id="15" name="Rectangle : coins arrondis 14">
            <a:extLst>
              <a:ext uri="{FF2B5EF4-FFF2-40B4-BE49-F238E27FC236}">
                <a16:creationId xmlns:a16="http://schemas.microsoft.com/office/drawing/2014/main" id="{655787E3-083C-CE5F-0A9A-86D71213BDD5}"/>
              </a:ext>
            </a:extLst>
          </p:cNvPr>
          <p:cNvSpPr/>
          <p:nvPr/>
        </p:nvSpPr>
        <p:spPr>
          <a:xfrm>
            <a:off x="1141413" y="3164305"/>
            <a:ext cx="6395620"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CAPACITE DE STOCKAGE ACCRUE</a:t>
            </a:r>
          </a:p>
          <a:p>
            <a:pPr algn="ctr"/>
            <a:r>
              <a:rPr lang="fr-FR" sz="2000" dirty="0"/>
              <a:t>ACCÈS RAPIDE</a:t>
            </a:r>
          </a:p>
        </p:txBody>
      </p:sp>
      <p:sp>
        <p:nvSpPr>
          <p:cNvPr id="16" name="Rectangle : coins arrondis 15">
            <a:extLst>
              <a:ext uri="{FF2B5EF4-FFF2-40B4-BE49-F238E27FC236}">
                <a16:creationId xmlns:a16="http://schemas.microsoft.com/office/drawing/2014/main" id="{33A3FBC4-1764-B1A4-F384-F572ABD5C23B}"/>
              </a:ext>
            </a:extLst>
          </p:cNvPr>
          <p:cNvSpPr/>
          <p:nvPr/>
        </p:nvSpPr>
        <p:spPr>
          <a:xfrm>
            <a:off x="1141413" y="5201503"/>
            <a:ext cx="6395620"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EFFICACE SURTOUT POUR LES DONNÉES DE MÊME TYPE ET SIMILAIRES</a:t>
            </a:r>
          </a:p>
          <a:p>
            <a:pPr algn="ctr"/>
            <a:r>
              <a:rPr lang="fr-FR" sz="2000" dirty="0"/>
              <a:t>REQUÉTAGE LIMITÉ</a:t>
            </a:r>
          </a:p>
        </p:txBody>
      </p:sp>
      <p:sp>
        <p:nvSpPr>
          <p:cNvPr id="17" name="Rectangle : coins arrondis 16">
            <a:extLst>
              <a:ext uri="{FF2B5EF4-FFF2-40B4-BE49-F238E27FC236}">
                <a16:creationId xmlns:a16="http://schemas.microsoft.com/office/drawing/2014/main" id="{C3C3BC01-B6EF-4670-378A-CC55445F7C66}"/>
              </a:ext>
            </a:extLst>
          </p:cNvPr>
          <p:cNvSpPr/>
          <p:nvPr/>
        </p:nvSpPr>
        <p:spPr>
          <a:xfrm>
            <a:off x="1852863" y="2755232"/>
            <a:ext cx="3004511" cy="4090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400" b="1" dirty="0"/>
              <a:t>AVANTAGES</a:t>
            </a:r>
          </a:p>
        </p:txBody>
      </p:sp>
      <p:sp>
        <p:nvSpPr>
          <p:cNvPr id="18" name="Rectangle : coins arrondis 17">
            <a:extLst>
              <a:ext uri="{FF2B5EF4-FFF2-40B4-BE49-F238E27FC236}">
                <a16:creationId xmlns:a16="http://schemas.microsoft.com/office/drawing/2014/main" id="{F62DBD83-01F0-54AE-FCAD-1C50A3C03B37}"/>
              </a:ext>
            </a:extLst>
          </p:cNvPr>
          <p:cNvSpPr/>
          <p:nvPr/>
        </p:nvSpPr>
        <p:spPr>
          <a:xfrm>
            <a:off x="1852863" y="4797557"/>
            <a:ext cx="3004511" cy="4090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400" b="1" dirty="0"/>
              <a:t>INCONVÉNIENTS</a:t>
            </a:r>
          </a:p>
        </p:txBody>
      </p:sp>
      <p:sp>
        <p:nvSpPr>
          <p:cNvPr id="19" name="Rectangle : coins arrondis 18">
            <a:extLst>
              <a:ext uri="{FF2B5EF4-FFF2-40B4-BE49-F238E27FC236}">
                <a16:creationId xmlns:a16="http://schemas.microsoft.com/office/drawing/2014/main" id="{47CA653B-591E-56AD-503C-3F96EE086022}"/>
              </a:ext>
            </a:extLst>
          </p:cNvPr>
          <p:cNvSpPr/>
          <p:nvPr/>
        </p:nvSpPr>
        <p:spPr>
          <a:xfrm>
            <a:off x="8891337" y="2755231"/>
            <a:ext cx="2608847" cy="56377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IMPLÉMENTATION</a:t>
            </a:r>
          </a:p>
        </p:txBody>
      </p:sp>
    </p:spTree>
    <p:extLst>
      <p:ext uri="{BB962C8B-B14F-4D97-AF65-F5344CB8AC3E}">
        <p14:creationId xmlns:p14="http://schemas.microsoft.com/office/powerpoint/2010/main" val="73486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15- Orientée graphe </a:t>
            </a:r>
          </a:p>
        </p:txBody>
      </p:sp>
      <p:sp>
        <p:nvSpPr>
          <p:cNvPr id="4" name="Rectangle : coins arrondis 3">
            <a:extLst>
              <a:ext uri="{FF2B5EF4-FFF2-40B4-BE49-F238E27FC236}">
                <a16:creationId xmlns:a16="http://schemas.microsoft.com/office/drawing/2014/main" id="{44B86039-7A01-64F4-1D12-122D9867416B}"/>
              </a:ext>
            </a:extLst>
          </p:cNvPr>
          <p:cNvSpPr/>
          <p:nvPr/>
        </p:nvSpPr>
        <p:spPr>
          <a:xfrm>
            <a:off x="8855195" y="5652191"/>
            <a:ext cx="851511"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Léa</a:t>
            </a:r>
          </a:p>
        </p:txBody>
      </p:sp>
      <p:sp>
        <p:nvSpPr>
          <p:cNvPr id="7" name="Rectangle : coins arrondis 6">
            <a:extLst>
              <a:ext uri="{FF2B5EF4-FFF2-40B4-BE49-F238E27FC236}">
                <a16:creationId xmlns:a16="http://schemas.microsoft.com/office/drawing/2014/main" id="{55E01F5F-ED34-F7D4-CC19-EE956A64345A}"/>
              </a:ext>
            </a:extLst>
          </p:cNvPr>
          <p:cNvSpPr/>
          <p:nvPr/>
        </p:nvSpPr>
        <p:spPr>
          <a:xfrm>
            <a:off x="7378088" y="4086419"/>
            <a:ext cx="851511" cy="533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Stan</a:t>
            </a:r>
          </a:p>
        </p:txBody>
      </p:sp>
      <p:sp>
        <p:nvSpPr>
          <p:cNvPr id="9" name="Rectangle : coins arrondis 8">
            <a:extLst>
              <a:ext uri="{FF2B5EF4-FFF2-40B4-BE49-F238E27FC236}">
                <a16:creationId xmlns:a16="http://schemas.microsoft.com/office/drawing/2014/main" id="{59CC1071-FDD0-27A1-C502-1315BFA74CB7}"/>
              </a:ext>
            </a:extLst>
          </p:cNvPr>
          <p:cNvSpPr/>
          <p:nvPr/>
        </p:nvSpPr>
        <p:spPr>
          <a:xfrm>
            <a:off x="10332303" y="4010504"/>
            <a:ext cx="851511"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Jean</a:t>
            </a:r>
          </a:p>
        </p:txBody>
      </p:sp>
      <p:sp>
        <p:nvSpPr>
          <p:cNvPr id="11" name="Rectangle : coins arrondis 10">
            <a:extLst>
              <a:ext uri="{FF2B5EF4-FFF2-40B4-BE49-F238E27FC236}">
                <a16:creationId xmlns:a16="http://schemas.microsoft.com/office/drawing/2014/main" id="{B2184F4E-875F-9583-37BB-E6BFE09FFAB1}"/>
              </a:ext>
            </a:extLst>
          </p:cNvPr>
          <p:cNvSpPr/>
          <p:nvPr/>
        </p:nvSpPr>
        <p:spPr>
          <a:xfrm>
            <a:off x="8855196" y="3477104"/>
            <a:ext cx="851511" cy="533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Léo</a:t>
            </a:r>
            <a:endParaRPr lang="fr-FR" dirty="0"/>
          </a:p>
        </p:txBody>
      </p:sp>
      <p:sp>
        <p:nvSpPr>
          <p:cNvPr id="12" name="Rectangle : coins arrondis 11">
            <a:extLst>
              <a:ext uri="{FF2B5EF4-FFF2-40B4-BE49-F238E27FC236}">
                <a16:creationId xmlns:a16="http://schemas.microsoft.com/office/drawing/2014/main" id="{1CAF058D-822F-7DED-1838-98769CEDB25F}"/>
              </a:ext>
            </a:extLst>
          </p:cNvPr>
          <p:cNvSpPr/>
          <p:nvPr/>
        </p:nvSpPr>
        <p:spPr>
          <a:xfrm>
            <a:off x="7371569" y="5118209"/>
            <a:ext cx="851511"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John</a:t>
            </a:r>
          </a:p>
        </p:txBody>
      </p:sp>
      <p:sp>
        <p:nvSpPr>
          <p:cNvPr id="13" name="Rectangle : coins arrondis 12">
            <a:extLst>
              <a:ext uri="{FF2B5EF4-FFF2-40B4-BE49-F238E27FC236}">
                <a16:creationId xmlns:a16="http://schemas.microsoft.com/office/drawing/2014/main" id="{781B7510-B71E-FC3C-F9C2-106AF8C305BB}"/>
              </a:ext>
            </a:extLst>
          </p:cNvPr>
          <p:cNvSpPr/>
          <p:nvPr/>
        </p:nvSpPr>
        <p:spPr>
          <a:xfrm>
            <a:off x="10332303" y="5118791"/>
            <a:ext cx="851511"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Kim</a:t>
            </a:r>
          </a:p>
        </p:txBody>
      </p:sp>
      <p:sp>
        <p:nvSpPr>
          <p:cNvPr id="14" name="Rectangle : coins arrondis 13">
            <a:extLst>
              <a:ext uri="{FF2B5EF4-FFF2-40B4-BE49-F238E27FC236}">
                <a16:creationId xmlns:a16="http://schemas.microsoft.com/office/drawing/2014/main" id="{A09F9D67-B6FA-3127-8BF3-39F37C2479B0}"/>
              </a:ext>
            </a:extLst>
          </p:cNvPr>
          <p:cNvSpPr/>
          <p:nvPr/>
        </p:nvSpPr>
        <p:spPr>
          <a:xfrm>
            <a:off x="8855196" y="4584809"/>
            <a:ext cx="851511"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Bob</a:t>
            </a:r>
          </a:p>
        </p:txBody>
      </p:sp>
      <p:cxnSp>
        <p:nvCxnSpPr>
          <p:cNvPr id="18" name="Connecteur droit avec flèche 17">
            <a:extLst>
              <a:ext uri="{FF2B5EF4-FFF2-40B4-BE49-F238E27FC236}">
                <a16:creationId xmlns:a16="http://schemas.microsoft.com/office/drawing/2014/main" id="{2930D116-28EB-50C1-26A1-AF73A0B0CC69}"/>
              </a:ext>
            </a:extLst>
          </p:cNvPr>
          <p:cNvCxnSpPr>
            <a:stCxn id="14" idx="0"/>
            <a:endCxn id="11" idx="2"/>
          </p:cNvCxnSpPr>
          <p:nvPr/>
        </p:nvCxnSpPr>
        <p:spPr>
          <a:xfrm flipV="1">
            <a:off x="9280952" y="4010504"/>
            <a:ext cx="0" cy="57430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0" name="Connecteur droit avec flèche 19">
            <a:extLst>
              <a:ext uri="{FF2B5EF4-FFF2-40B4-BE49-F238E27FC236}">
                <a16:creationId xmlns:a16="http://schemas.microsoft.com/office/drawing/2014/main" id="{CADFC77E-CAE3-2117-0609-A4FBE8818FDF}"/>
              </a:ext>
            </a:extLst>
          </p:cNvPr>
          <p:cNvCxnSpPr>
            <a:cxnSpLocks/>
            <a:stCxn id="14" idx="2"/>
            <a:endCxn id="4" idx="0"/>
          </p:cNvCxnSpPr>
          <p:nvPr/>
        </p:nvCxnSpPr>
        <p:spPr>
          <a:xfrm flipH="1">
            <a:off x="9280951" y="5118209"/>
            <a:ext cx="1" cy="53398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2" name="Connecteur droit avec flèche 21">
            <a:extLst>
              <a:ext uri="{FF2B5EF4-FFF2-40B4-BE49-F238E27FC236}">
                <a16:creationId xmlns:a16="http://schemas.microsoft.com/office/drawing/2014/main" id="{ECBEFFEE-DC03-E3F8-C984-B038D1CA2B30}"/>
              </a:ext>
            </a:extLst>
          </p:cNvPr>
          <p:cNvCxnSpPr>
            <a:cxnSpLocks/>
            <a:endCxn id="9" idx="1"/>
          </p:cNvCxnSpPr>
          <p:nvPr/>
        </p:nvCxnSpPr>
        <p:spPr>
          <a:xfrm flipV="1">
            <a:off x="9669260" y="4277204"/>
            <a:ext cx="663043" cy="39590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4" name="Connecteur droit avec flèche 23">
            <a:extLst>
              <a:ext uri="{FF2B5EF4-FFF2-40B4-BE49-F238E27FC236}">
                <a16:creationId xmlns:a16="http://schemas.microsoft.com/office/drawing/2014/main" id="{199A58B7-B2D5-4E99-B436-8A9A62689024}"/>
              </a:ext>
            </a:extLst>
          </p:cNvPr>
          <p:cNvCxnSpPr>
            <a:cxnSpLocks/>
            <a:endCxn id="13" idx="1"/>
          </p:cNvCxnSpPr>
          <p:nvPr/>
        </p:nvCxnSpPr>
        <p:spPr>
          <a:xfrm>
            <a:off x="9677256" y="5029907"/>
            <a:ext cx="655047" cy="35558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6" name="Connecteur droit avec flèche 25">
            <a:extLst>
              <a:ext uri="{FF2B5EF4-FFF2-40B4-BE49-F238E27FC236}">
                <a16:creationId xmlns:a16="http://schemas.microsoft.com/office/drawing/2014/main" id="{C0499F97-EFCE-7AAA-3B14-472511616FCD}"/>
              </a:ext>
            </a:extLst>
          </p:cNvPr>
          <p:cNvCxnSpPr>
            <a:cxnSpLocks/>
            <a:endCxn id="7" idx="3"/>
          </p:cNvCxnSpPr>
          <p:nvPr/>
        </p:nvCxnSpPr>
        <p:spPr>
          <a:xfrm flipH="1" flipV="1">
            <a:off x="8229599" y="4353119"/>
            <a:ext cx="625596" cy="32334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8" name="Connecteur droit avec flèche 27">
            <a:extLst>
              <a:ext uri="{FF2B5EF4-FFF2-40B4-BE49-F238E27FC236}">
                <a16:creationId xmlns:a16="http://schemas.microsoft.com/office/drawing/2014/main" id="{AA3E3FAA-32D0-1814-AE4F-D135384E812D}"/>
              </a:ext>
            </a:extLst>
          </p:cNvPr>
          <p:cNvCxnSpPr>
            <a:cxnSpLocks/>
            <a:endCxn id="12" idx="3"/>
          </p:cNvCxnSpPr>
          <p:nvPr/>
        </p:nvCxnSpPr>
        <p:spPr>
          <a:xfrm flipH="1">
            <a:off x="8223080" y="4980715"/>
            <a:ext cx="638634" cy="40419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0" name="ZoneTexte 39">
            <a:extLst>
              <a:ext uri="{FF2B5EF4-FFF2-40B4-BE49-F238E27FC236}">
                <a16:creationId xmlns:a16="http://schemas.microsoft.com/office/drawing/2014/main" id="{76159892-E840-5A8B-A2D2-5FF4CCBB43DE}"/>
              </a:ext>
            </a:extLst>
          </p:cNvPr>
          <p:cNvSpPr txBox="1"/>
          <p:nvPr/>
        </p:nvSpPr>
        <p:spPr>
          <a:xfrm>
            <a:off x="1055077" y="3048000"/>
            <a:ext cx="5677856" cy="646331"/>
          </a:xfrm>
          <a:prstGeom prst="rect">
            <a:avLst/>
          </a:prstGeom>
          <a:noFill/>
        </p:spPr>
        <p:txBody>
          <a:bodyPr wrap="square" rtlCol="0">
            <a:spAutoFit/>
          </a:bodyPr>
          <a:lstStyle/>
          <a:p>
            <a:r>
              <a:rPr lang="fr-FR" dirty="0"/>
              <a:t>La représentation se fait ici plus sous forme de relations que d’appartenance à un groupe.</a:t>
            </a:r>
          </a:p>
        </p:txBody>
      </p:sp>
      <p:graphicFrame>
        <p:nvGraphicFramePr>
          <p:cNvPr id="41" name="Tableau 41">
            <a:extLst>
              <a:ext uri="{FF2B5EF4-FFF2-40B4-BE49-F238E27FC236}">
                <a16:creationId xmlns:a16="http://schemas.microsoft.com/office/drawing/2014/main" id="{579FA03D-7A58-01A0-829D-988FECC7C0E8}"/>
              </a:ext>
            </a:extLst>
          </p:cNvPr>
          <p:cNvGraphicFramePr>
            <a:graphicFrameLocks noGrp="1"/>
          </p:cNvGraphicFramePr>
          <p:nvPr>
            <p:extLst>
              <p:ext uri="{D42A27DB-BD31-4B8C-83A1-F6EECF244321}">
                <p14:modId xmlns:p14="http://schemas.microsoft.com/office/powerpoint/2010/main" val="493713098"/>
              </p:ext>
            </p:extLst>
          </p:nvPr>
        </p:nvGraphicFramePr>
        <p:xfrm>
          <a:off x="1055077" y="4127334"/>
          <a:ext cx="5258622" cy="1483360"/>
        </p:xfrm>
        <a:graphic>
          <a:graphicData uri="http://schemas.openxmlformats.org/drawingml/2006/table">
            <a:tbl>
              <a:tblPr firstRow="1" bandRow="1">
                <a:tableStyleId>{5C22544A-7EE6-4342-B048-85BDC9FD1C3A}</a:tableStyleId>
              </a:tblPr>
              <a:tblGrid>
                <a:gridCol w="2629311">
                  <a:extLst>
                    <a:ext uri="{9D8B030D-6E8A-4147-A177-3AD203B41FA5}">
                      <a16:colId xmlns:a16="http://schemas.microsoft.com/office/drawing/2014/main" val="3644972670"/>
                    </a:ext>
                  </a:extLst>
                </a:gridCol>
                <a:gridCol w="2629311">
                  <a:extLst>
                    <a:ext uri="{9D8B030D-6E8A-4147-A177-3AD203B41FA5}">
                      <a16:colId xmlns:a16="http://schemas.microsoft.com/office/drawing/2014/main" val="2798438006"/>
                    </a:ext>
                  </a:extLst>
                </a:gridCol>
              </a:tblGrid>
              <a:tr h="370840">
                <a:tc>
                  <a:txBody>
                    <a:bodyPr/>
                    <a:lstStyle/>
                    <a:p>
                      <a:r>
                        <a:rPr lang="fr-FR" dirty="0"/>
                        <a:t>Champs</a:t>
                      </a:r>
                    </a:p>
                  </a:txBody>
                  <a:tcPr/>
                </a:tc>
                <a:tc>
                  <a:txBody>
                    <a:bodyPr/>
                    <a:lstStyle/>
                    <a:p>
                      <a:r>
                        <a:rPr lang="fr-FR" dirty="0"/>
                        <a:t>Bob</a:t>
                      </a:r>
                    </a:p>
                  </a:txBody>
                  <a:tcPr/>
                </a:tc>
                <a:extLst>
                  <a:ext uri="{0D108BD9-81ED-4DB2-BD59-A6C34878D82A}">
                    <a16:rowId xmlns:a16="http://schemas.microsoft.com/office/drawing/2014/main" val="3341570994"/>
                  </a:ext>
                </a:extLst>
              </a:tr>
              <a:tr h="370840">
                <a:tc>
                  <a:txBody>
                    <a:bodyPr/>
                    <a:lstStyle/>
                    <a:p>
                      <a:r>
                        <a:rPr lang="fr-FR" dirty="0"/>
                        <a:t>Famille</a:t>
                      </a:r>
                    </a:p>
                  </a:txBody>
                  <a:tcPr/>
                </a:tc>
                <a:tc>
                  <a:txBody>
                    <a:bodyPr/>
                    <a:lstStyle/>
                    <a:p>
                      <a:r>
                        <a:rPr lang="fr-FR" dirty="0"/>
                        <a:t>Stan, Léo</a:t>
                      </a:r>
                    </a:p>
                  </a:txBody>
                  <a:tcPr/>
                </a:tc>
                <a:extLst>
                  <a:ext uri="{0D108BD9-81ED-4DB2-BD59-A6C34878D82A}">
                    <a16:rowId xmlns:a16="http://schemas.microsoft.com/office/drawing/2014/main" val="4072114255"/>
                  </a:ext>
                </a:extLst>
              </a:tr>
              <a:tr h="370840">
                <a:tc>
                  <a:txBody>
                    <a:bodyPr/>
                    <a:lstStyle/>
                    <a:p>
                      <a:r>
                        <a:rPr lang="fr-FR" dirty="0"/>
                        <a:t>Collègue</a:t>
                      </a:r>
                    </a:p>
                  </a:txBody>
                  <a:tcPr/>
                </a:tc>
                <a:tc>
                  <a:txBody>
                    <a:bodyPr/>
                    <a:lstStyle/>
                    <a:p>
                      <a:r>
                        <a:rPr lang="fr-FR" dirty="0"/>
                        <a:t>John, Léa</a:t>
                      </a:r>
                    </a:p>
                  </a:txBody>
                  <a:tcPr/>
                </a:tc>
                <a:extLst>
                  <a:ext uri="{0D108BD9-81ED-4DB2-BD59-A6C34878D82A}">
                    <a16:rowId xmlns:a16="http://schemas.microsoft.com/office/drawing/2014/main" val="1358088686"/>
                  </a:ext>
                </a:extLst>
              </a:tr>
              <a:tr h="370840">
                <a:tc>
                  <a:txBody>
                    <a:bodyPr/>
                    <a:lstStyle/>
                    <a:p>
                      <a:r>
                        <a:rPr lang="fr-FR" dirty="0"/>
                        <a:t>Ami</a:t>
                      </a:r>
                    </a:p>
                  </a:txBody>
                  <a:tcPr/>
                </a:tc>
                <a:tc>
                  <a:txBody>
                    <a:bodyPr/>
                    <a:lstStyle/>
                    <a:p>
                      <a:r>
                        <a:rPr lang="fr-FR" dirty="0"/>
                        <a:t>Kim, Jean</a:t>
                      </a:r>
                    </a:p>
                  </a:txBody>
                  <a:tcPr/>
                </a:tc>
                <a:extLst>
                  <a:ext uri="{0D108BD9-81ED-4DB2-BD59-A6C34878D82A}">
                    <a16:rowId xmlns:a16="http://schemas.microsoft.com/office/drawing/2014/main" val="2732310972"/>
                  </a:ext>
                </a:extLst>
              </a:tr>
            </a:tbl>
          </a:graphicData>
        </a:graphic>
      </p:graphicFrame>
      <p:sp>
        <p:nvSpPr>
          <p:cNvPr id="42" name="Flèche : droite 41">
            <a:extLst>
              <a:ext uri="{FF2B5EF4-FFF2-40B4-BE49-F238E27FC236}">
                <a16:creationId xmlns:a16="http://schemas.microsoft.com/office/drawing/2014/main" id="{A7E2C21B-45EF-F1FF-8F54-5AB0320171FA}"/>
              </a:ext>
            </a:extLst>
          </p:cNvPr>
          <p:cNvSpPr/>
          <p:nvPr/>
        </p:nvSpPr>
        <p:spPr>
          <a:xfrm>
            <a:off x="6623538" y="4673110"/>
            <a:ext cx="541672" cy="40419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cxnSp>
        <p:nvCxnSpPr>
          <p:cNvPr id="44" name="Connecteur droit avec flèche 43">
            <a:extLst>
              <a:ext uri="{FF2B5EF4-FFF2-40B4-BE49-F238E27FC236}">
                <a16:creationId xmlns:a16="http://schemas.microsoft.com/office/drawing/2014/main" id="{84168512-413A-7D44-D379-5CA19EEEBEBE}"/>
              </a:ext>
            </a:extLst>
          </p:cNvPr>
          <p:cNvCxnSpPr>
            <a:stCxn id="7" idx="0"/>
            <a:endCxn id="11" idx="1"/>
          </p:cNvCxnSpPr>
          <p:nvPr/>
        </p:nvCxnSpPr>
        <p:spPr>
          <a:xfrm flipV="1">
            <a:off x="7803844" y="3743804"/>
            <a:ext cx="1051352" cy="34261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6" name="Connecteur droit avec flèche 45">
            <a:extLst>
              <a:ext uri="{FF2B5EF4-FFF2-40B4-BE49-F238E27FC236}">
                <a16:creationId xmlns:a16="http://schemas.microsoft.com/office/drawing/2014/main" id="{FBE9FEB3-B9A9-F6C0-66A7-44D5DEA1B647}"/>
              </a:ext>
            </a:extLst>
          </p:cNvPr>
          <p:cNvCxnSpPr>
            <a:stCxn id="12" idx="2"/>
            <a:endCxn id="4" idx="1"/>
          </p:cNvCxnSpPr>
          <p:nvPr/>
        </p:nvCxnSpPr>
        <p:spPr>
          <a:xfrm>
            <a:off x="7797325" y="5651609"/>
            <a:ext cx="1057870" cy="267282"/>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3777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12" grpId="0" animBg="1"/>
      <p:bldP spid="13" grpId="0" animBg="1"/>
      <p:bldP spid="14"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16- Orientée graphe</a:t>
            </a:r>
          </a:p>
        </p:txBody>
      </p:sp>
      <p:pic>
        <p:nvPicPr>
          <p:cNvPr id="11" name="Espace réservé du contenu 10">
            <a:extLst>
              <a:ext uri="{FF2B5EF4-FFF2-40B4-BE49-F238E27FC236}">
                <a16:creationId xmlns:a16="http://schemas.microsoft.com/office/drawing/2014/main" id="{A95AAEFE-B6FC-74E7-211A-D436EA41A4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9297" y="2667000"/>
            <a:ext cx="9470231" cy="3124200"/>
          </a:xfrm>
        </p:spPr>
      </p:pic>
    </p:spTree>
    <p:extLst>
      <p:ext uri="{BB962C8B-B14F-4D97-AF65-F5344CB8AC3E}">
        <p14:creationId xmlns:p14="http://schemas.microsoft.com/office/powerpoint/2010/main" val="4148931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17- Orientée graphe</a:t>
            </a:r>
          </a:p>
        </p:txBody>
      </p:sp>
      <p:pic>
        <p:nvPicPr>
          <p:cNvPr id="7" name="Image 6" descr="Une image contenant graphiques vectoriels&#10;&#10;Description générée automatiquement">
            <a:extLst>
              <a:ext uri="{FF2B5EF4-FFF2-40B4-BE49-F238E27FC236}">
                <a16:creationId xmlns:a16="http://schemas.microsoft.com/office/drawing/2014/main" id="{0EAE89A3-DCFB-4FD2-7E06-CFDDA3C5B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9163" y="3538999"/>
            <a:ext cx="2101021" cy="1443974"/>
          </a:xfrm>
          <a:prstGeom prst="rect">
            <a:avLst/>
          </a:prstGeom>
        </p:spPr>
      </p:pic>
      <p:pic>
        <p:nvPicPr>
          <p:cNvPr id="11" name="Image 10">
            <a:extLst>
              <a:ext uri="{FF2B5EF4-FFF2-40B4-BE49-F238E27FC236}">
                <a16:creationId xmlns:a16="http://schemas.microsoft.com/office/drawing/2014/main" id="{DAA7F99F-926D-B580-6EA4-C29F12AA33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1337" y="5259925"/>
            <a:ext cx="1868817" cy="1192862"/>
          </a:xfrm>
          <a:prstGeom prst="rect">
            <a:avLst/>
          </a:prstGeom>
        </p:spPr>
      </p:pic>
      <p:sp>
        <p:nvSpPr>
          <p:cNvPr id="15" name="Rectangle : coins arrondis 14">
            <a:extLst>
              <a:ext uri="{FF2B5EF4-FFF2-40B4-BE49-F238E27FC236}">
                <a16:creationId xmlns:a16="http://schemas.microsoft.com/office/drawing/2014/main" id="{EB2D36E2-AD52-1EE2-DA3A-881E585435D9}"/>
              </a:ext>
            </a:extLst>
          </p:cNvPr>
          <p:cNvSpPr/>
          <p:nvPr/>
        </p:nvSpPr>
        <p:spPr>
          <a:xfrm>
            <a:off x="1141413" y="3164305"/>
            <a:ext cx="6395620"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ADAPTÉ À LA GESTION DE DONNÉES RELATIONNELLES</a:t>
            </a:r>
          </a:p>
          <a:p>
            <a:pPr algn="ctr"/>
            <a:r>
              <a:rPr lang="fr-FR" sz="2000" dirty="0"/>
              <a:t>ARCHITECTURE MODELABLE</a:t>
            </a:r>
          </a:p>
        </p:txBody>
      </p:sp>
      <p:sp>
        <p:nvSpPr>
          <p:cNvPr id="16" name="Rectangle : coins arrondis 15">
            <a:extLst>
              <a:ext uri="{FF2B5EF4-FFF2-40B4-BE49-F238E27FC236}">
                <a16:creationId xmlns:a16="http://schemas.microsoft.com/office/drawing/2014/main" id="{0B43D1E6-2169-3F6C-36BA-EF841906BA10}"/>
              </a:ext>
            </a:extLst>
          </p:cNvPr>
          <p:cNvSpPr/>
          <p:nvPr/>
        </p:nvSpPr>
        <p:spPr>
          <a:xfrm>
            <a:off x="1141413" y="5201503"/>
            <a:ext cx="6395620"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ARCHITECTURE LIMITÉE À CERTAINS CAS</a:t>
            </a:r>
          </a:p>
        </p:txBody>
      </p:sp>
      <p:sp>
        <p:nvSpPr>
          <p:cNvPr id="17" name="Rectangle : coins arrondis 16">
            <a:extLst>
              <a:ext uri="{FF2B5EF4-FFF2-40B4-BE49-F238E27FC236}">
                <a16:creationId xmlns:a16="http://schemas.microsoft.com/office/drawing/2014/main" id="{48F0AACA-6179-2850-8D5E-2A113AAEE62D}"/>
              </a:ext>
            </a:extLst>
          </p:cNvPr>
          <p:cNvSpPr/>
          <p:nvPr/>
        </p:nvSpPr>
        <p:spPr>
          <a:xfrm>
            <a:off x="1852863" y="2755232"/>
            <a:ext cx="3004511" cy="4090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400" b="1" dirty="0"/>
              <a:t>AVANTAGES</a:t>
            </a:r>
          </a:p>
        </p:txBody>
      </p:sp>
      <p:sp>
        <p:nvSpPr>
          <p:cNvPr id="18" name="Rectangle : coins arrondis 17">
            <a:extLst>
              <a:ext uri="{FF2B5EF4-FFF2-40B4-BE49-F238E27FC236}">
                <a16:creationId xmlns:a16="http://schemas.microsoft.com/office/drawing/2014/main" id="{9D673624-6DE6-8026-7825-387D2B1A3BFB}"/>
              </a:ext>
            </a:extLst>
          </p:cNvPr>
          <p:cNvSpPr/>
          <p:nvPr/>
        </p:nvSpPr>
        <p:spPr>
          <a:xfrm>
            <a:off x="1852863" y="4792430"/>
            <a:ext cx="3004511" cy="4090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400" b="1" dirty="0"/>
              <a:t>INCONVÉNIENTS</a:t>
            </a:r>
          </a:p>
        </p:txBody>
      </p:sp>
      <p:sp>
        <p:nvSpPr>
          <p:cNvPr id="19" name="Rectangle : coins arrondis 18">
            <a:extLst>
              <a:ext uri="{FF2B5EF4-FFF2-40B4-BE49-F238E27FC236}">
                <a16:creationId xmlns:a16="http://schemas.microsoft.com/office/drawing/2014/main" id="{857B3CE2-CB40-E117-6C97-1FDE80258509}"/>
              </a:ext>
            </a:extLst>
          </p:cNvPr>
          <p:cNvSpPr/>
          <p:nvPr/>
        </p:nvSpPr>
        <p:spPr>
          <a:xfrm>
            <a:off x="8891337" y="2755231"/>
            <a:ext cx="2608847" cy="56377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IMPLÉMENTATION</a:t>
            </a:r>
          </a:p>
        </p:txBody>
      </p:sp>
    </p:spTree>
    <p:extLst>
      <p:ext uri="{BB962C8B-B14F-4D97-AF65-F5344CB8AC3E}">
        <p14:creationId xmlns:p14="http://schemas.microsoft.com/office/powerpoint/2010/main" val="387123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sommaire</a:t>
            </a:r>
          </a:p>
        </p:txBody>
      </p:sp>
      <p:sp>
        <p:nvSpPr>
          <p:cNvPr id="6" name="ZoneTexte 5">
            <a:extLst>
              <a:ext uri="{FF2B5EF4-FFF2-40B4-BE49-F238E27FC236}">
                <a16:creationId xmlns:a16="http://schemas.microsoft.com/office/drawing/2014/main" id="{BCF2422F-FB32-EC8A-5676-F0472D727406}"/>
              </a:ext>
            </a:extLst>
          </p:cNvPr>
          <p:cNvSpPr txBox="1"/>
          <p:nvPr/>
        </p:nvSpPr>
        <p:spPr>
          <a:xfrm>
            <a:off x="1141413" y="2880440"/>
            <a:ext cx="9905998" cy="3108543"/>
          </a:xfrm>
          <a:prstGeom prst="rect">
            <a:avLst/>
          </a:prstGeom>
          <a:noFill/>
        </p:spPr>
        <p:txBody>
          <a:bodyPr wrap="square" rtlCol="0">
            <a:spAutoFit/>
          </a:bodyPr>
          <a:lstStyle/>
          <a:p>
            <a:r>
              <a:rPr lang="fr-FR" sz="2800" dirty="0"/>
              <a:t>1- Définition</a:t>
            </a:r>
          </a:p>
          <a:p>
            <a:r>
              <a:rPr lang="fr-FR" sz="2800" dirty="0"/>
              <a:t>2- qu’est-ce qu’une base de données NoSQL ?</a:t>
            </a:r>
          </a:p>
          <a:p>
            <a:r>
              <a:rPr lang="fr-FR" sz="2800" dirty="0"/>
              <a:t>3- Caractéristiques</a:t>
            </a:r>
          </a:p>
          <a:p>
            <a:r>
              <a:rPr lang="fr-FR" sz="2800" dirty="0"/>
              <a:t>4- Base de données distribuée</a:t>
            </a:r>
          </a:p>
          <a:p>
            <a:r>
              <a:rPr lang="fr-FR" sz="2800" dirty="0"/>
              <a:t>5- Les différents types de base de données NoSQL</a:t>
            </a:r>
          </a:p>
          <a:p>
            <a:endParaRPr lang="fr-FR" sz="2800" dirty="0"/>
          </a:p>
          <a:p>
            <a:r>
              <a:rPr lang="fr-FR" sz="2800" dirty="0"/>
              <a:t>6- Annexe</a:t>
            </a:r>
          </a:p>
        </p:txBody>
      </p:sp>
    </p:spTree>
    <p:extLst>
      <p:ext uri="{BB962C8B-B14F-4D97-AF65-F5344CB8AC3E}">
        <p14:creationId xmlns:p14="http://schemas.microsoft.com/office/powerpoint/2010/main" val="2216926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18- Orientées documents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270839"/>
            <a:ext cx="9905998" cy="1572492"/>
          </a:xfrm>
        </p:spPr>
        <p:txBody>
          <a:bodyPr>
            <a:normAutofit fontScale="92500"/>
          </a:bodyPr>
          <a:lstStyle/>
          <a:p>
            <a:pPr marL="0" indent="0">
              <a:buNone/>
            </a:pPr>
            <a:r>
              <a:rPr lang="fr-FR" sz="3600" dirty="0"/>
              <a:t>Ces bases de données stockent des données semi-structurées, mais la structure n’est pas contrainte.</a:t>
            </a:r>
          </a:p>
        </p:txBody>
      </p:sp>
      <p:sp>
        <p:nvSpPr>
          <p:cNvPr id="6" name="Espace réservé du contenu 2">
            <a:extLst>
              <a:ext uri="{FF2B5EF4-FFF2-40B4-BE49-F238E27FC236}">
                <a16:creationId xmlns:a16="http://schemas.microsoft.com/office/drawing/2014/main" id="{DC038C03-1C02-EB6F-1CDE-45F83DC78DCF}"/>
              </a:ext>
            </a:extLst>
          </p:cNvPr>
          <p:cNvSpPr txBox="1">
            <a:spLocks/>
          </p:cNvSpPr>
          <p:nvPr/>
        </p:nvSpPr>
        <p:spPr>
          <a:xfrm>
            <a:off x="1141413" y="4327567"/>
            <a:ext cx="9905998" cy="157249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fr-FR" sz="3600" dirty="0"/>
          </a:p>
        </p:txBody>
      </p:sp>
      <p:pic>
        <p:nvPicPr>
          <p:cNvPr id="5" name="Image 4" descr="Une image contenant texte&#10;&#10;Description générée automatiquement">
            <a:extLst>
              <a:ext uri="{FF2B5EF4-FFF2-40B4-BE49-F238E27FC236}">
                <a16:creationId xmlns:a16="http://schemas.microsoft.com/office/drawing/2014/main" id="{2CAE0543-E76E-C40B-EEBE-B5A7611641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3" y="3823361"/>
            <a:ext cx="9905998" cy="2729999"/>
          </a:xfrm>
          <a:prstGeom prst="rect">
            <a:avLst/>
          </a:prstGeom>
        </p:spPr>
      </p:pic>
    </p:spTree>
    <p:extLst>
      <p:ext uri="{BB962C8B-B14F-4D97-AF65-F5344CB8AC3E}">
        <p14:creationId xmlns:p14="http://schemas.microsoft.com/office/powerpoint/2010/main" val="20076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19- Orientées documents</a:t>
            </a:r>
          </a:p>
        </p:txBody>
      </p:sp>
      <p:pic>
        <p:nvPicPr>
          <p:cNvPr id="5" name="Image 4">
            <a:extLst>
              <a:ext uri="{FF2B5EF4-FFF2-40B4-BE49-F238E27FC236}">
                <a16:creationId xmlns:a16="http://schemas.microsoft.com/office/drawing/2014/main" id="{53460E5F-87AD-A3B8-D381-5E525889D1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1337" y="3488710"/>
            <a:ext cx="1479884" cy="1479884"/>
          </a:xfrm>
          <a:prstGeom prst="rect">
            <a:avLst/>
          </a:prstGeom>
        </p:spPr>
      </p:pic>
      <p:pic>
        <p:nvPicPr>
          <p:cNvPr id="7" name="Image 6" descr="Une image contenant texte, signe, clipart&#10;&#10;Description générée automatiquement">
            <a:extLst>
              <a:ext uri="{FF2B5EF4-FFF2-40B4-BE49-F238E27FC236}">
                <a16:creationId xmlns:a16="http://schemas.microsoft.com/office/drawing/2014/main" id="{26654DF7-4103-E501-DE60-683E5C6F0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0300" y="5138302"/>
            <a:ext cx="1479884" cy="1314485"/>
          </a:xfrm>
          <a:prstGeom prst="rect">
            <a:avLst/>
          </a:prstGeom>
        </p:spPr>
      </p:pic>
      <p:sp>
        <p:nvSpPr>
          <p:cNvPr id="11" name="Rectangle : coins arrondis 10">
            <a:extLst>
              <a:ext uri="{FF2B5EF4-FFF2-40B4-BE49-F238E27FC236}">
                <a16:creationId xmlns:a16="http://schemas.microsoft.com/office/drawing/2014/main" id="{10E119A1-153D-CE0B-4796-FBC298BC82DA}"/>
              </a:ext>
            </a:extLst>
          </p:cNvPr>
          <p:cNvSpPr/>
          <p:nvPr/>
        </p:nvSpPr>
        <p:spPr>
          <a:xfrm>
            <a:off x="1141413" y="3164305"/>
            <a:ext cx="6395620"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FACILEMENT SCALABLES</a:t>
            </a:r>
          </a:p>
          <a:p>
            <a:pPr algn="ctr"/>
            <a:r>
              <a:rPr lang="fr-FR" sz="2000" dirty="0"/>
              <a:t>TEMPS DE RÉPONSE EN ÉCRITURE / LECTURE TRÈS BAS</a:t>
            </a:r>
          </a:p>
        </p:txBody>
      </p:sp>
      <p:sp>
        <p:nvSpPr>
          <p:cNvPr id="12" name="Rectangle : coins arrondis 11">
            <a:extLst>
              <a:ext uri="{FF2B5EF4-FFF2-40B4-BE49-F238E27FC236}">
                <a16:creationId xmlns:a16="http://schemas.microsoft.com/office/drawing/2014/main" id="{CE6CF58C-AA65-4406-097D-FBB099642C8B}"/>
              </a:ext>
            </a:extLst>
          </p:cNvPr>
          <p:cNvSpPr/>
          <p:nvPr/>
        </p:nvSpPr>
        <p:spPr>
          <a:xfrm>
            <a:off x="1141413" y="5201503"/>
            <a:ext cx="6395620" cy="1251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MISES À JOUR COMPLIQUÉES</a:t>
            </a:r>
          </a:p>
          <a:p>
            <a:pPr algn="ctr"/>
            <a:r>
              <a:rPr lang="fr-FR" sz="2000" dirty="0"/>
              <a:t>REQUÊTES RUDIMENTAIRES</a:t>
            </a:r>
          </a:p>
        </p:txBody>
      </p:sp>
      <p:sp>
        <p:nvSpPr>
          <p:cNvPr id="13" name="Rectangle : coins arrondis 12">
            <a:extLst>
              <a:ext uri="{FF2B5EF4-FFF2-40B4-BE49-F238E27FC236}">
                <a16:creationId xmlns:a16="http://schemas.microsoft.com/office/drawing/2014/main" id="{22928D78-308D-649C-209B-A4A0F19B6425}"/>
              </a:ext>
            </a:extLst>
          </p:cNvPr>
          <p:cNvSpPr/>
          <p:nvPr/>
        </p:nvSpPr>
        <p:spPr>
          <a:xfrm>
            <a:off x="1852863" y="2755232"/>
            <a:ext cx="3004511" cy="4090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400" b="1" dirty="0"/>
              <a:t>AVANTAGES</a:t>
            </a:r>
          </a:p>
        </p:txBody>
      </p:sp>
      <p:sp>
        <p:nvSpPr>
          <p:cNvPr id="14" name="Rectangle : coins arrondis 13">
            <a:extLst>
              <a:ext uri="{FF2B5EF4-FFF2-40B4-BE49-F238E27FC236}">
                <a16:creationId xmlns:a16="http://schemas.microsoft.com/office/drawing/2014/main" id="{1A37402D-3DD1-96D8-DA75-9D1E48DE511B}"/>
              </a:ext>
            </a:extLst>
          </p:cNvPr>
          <p:cNvSpPr/>
          <p:nvPr/>
        </p:nvSpPr>
        <p:spPr>
          <a:xfrm>
            <a:off x="1852863" y="4792430"/>
            <a:ext cx="3004511" cy="4090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400" b="1" dirty="0"/>
              <a:t>INCONVÉNIENTS</a:t>
            </a:r>
          </a:p>
        </p:txBody>
      </p:sp>
      <p:sp>
        <p:nvSpPr>
          <p:cNvPr id="15" name="Rectangle : coins arrondis 14">
            <a:extLst>
              <a:ext uri="{FF2B5EF4-FFF2-40B4-BE49-F238E27FC236}">
                <a16:creationId xmlns:a16="http://schemas.microsoft.com/office/drawing/2014/main" id="{7E1ECD2A-C542-379F-1062-F9AB341061ED}"/>
              </a:ext>
            </a:extLst>
          </p:cNvPr>
          <p:cNvSpPr/>
          <p:nvPr/>
        </p:nvSpPr>
        <p:spPr>
          <a:xfrm>
            <a:off x="8891337" y="2755231"/>
            <a:ext cx="2608847" cy="56377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IMPLÉMENTATION</a:t>
            </a:r>
          </a:p>
        </p:txBody>
      </p:sp>
    </p:spTree>
    <p:extLst>
      <p:ext uri="{BB962C8B-B14F-4D97-AF65-F5344CB8AC3E}">
        <p14:creationId xmlns:p14="http://schemas.microsoft.com/office/powerpoint/2010/main" val="364247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REMERCIEMENTS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pPr marL="0" indent="0" algn="ctr">
              <a:buNone/>
            </a:pPr>
            <a:r>
              <a:rPr lang="fr-FR" sz="3600" dirty="0"/>
              <a:t>Je vous remercie pour votre attention</a:t>
            </a:r>
          </a:p>
        </p:txBody>
      </p:sp>
    </p:spTree>
    <p:extLst>
      <p:ext uri="{BB962C8B-B14F-4D97-AF65-F5344CB8AC3E}">
        <p14:creationId xmlns:p14="http://schemas.microsoft.com/office/powerpoint/2010/main" val="137446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endParaRPr lang="fr-FR" sz="4800" dirty="0">
              <a:solidFill>
                <a:schemeClr val="accent5"/>
              </a:solidFill>
            </a:endParaRP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endParaRPr lang="fr-FR" sz="3600" dirty="0"/>
          </a:p>
        </p:txBody>
      </p:sp>
    </p:spTree>
    <p:extLst>
      <p:ext uri="{BB962C8B-B14F-4D97-AF65-F5344CB8AC3E}">
        <p14:creationId xmlns:p14="http://schemas.microsoft.com/office/powerpoint/2010/main" val="385845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annexe</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r>
              <a:rPr lang="fr-FR" sz="3600" dirty="0"/>
              <a:t>Quelques documents supplémentaires pour compléter ou approfondir</a:t>
            </a:r>
          </a:p>
        </p:txBody>
      </p:sp>
    </p:spTree>
    <p:extLst>
      <p:ext uri="{BB962C8B-B14F-4D97-AF65-F5344CB8AC3E}">
        <p14:creationId xmlns:p14="http://schemas.microsoft.com/office/powerpoint/2010/main" val="297563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Histoire</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r>
              <a:rPr lang="fr-FR" sz="3600" dirty="0"/>
              <a:t>Inventé en 1998 par Carl </a:t>
            </a:r>
            <a:r>
              <a:rPr lang="fr-FR" sz="3600" dirty="0" err="1"/>
              <a:t>Strozz</a:t>
            </a:r>
            <a:r>
              <a:rPr lang="fr-FR" sz="3600" dirty="0"/>
              <a:t> ;</a:t>
            </a:r>
          </a:p>
          <a:p>
            <a:r>
              <a:rPr lang="fr-FR" sz="3600" dirty="0"/>
              <a:t>Popularisé par les </a:t>
            </a:r>
            <a:r>
              <a:rPr lang="fr-FR" sz="3600" dirty="0" err="1"/>
              <a:t>gafam</a:t>
            </a:r>
            <a:r>
              <a:rPr lang="fr-FR" sz="3600" dirty="0"/>
              <a:t>;</a:t>
            </a:r>
          </a:p>
          <a:p>
            <a:r>
              <a:rPr lang="fr-FR" sz="3600" dirty="0" err="1"/>
              <a:t>Rdbms</a:t>
            </a:r>
            <a:r>
              <a:rPr lang="fr-FR" sz="3600" dirty="0"/>
              <a:t> : Relation </a:t>
            </a:r>
            <a:r>
              <a:rPr lang="fr-FR" sz="3600" dirty="0" err="1"/>
              <a:t>Database</a:t>
            </a:r>
            <a:r>
              <a:rPr lang="fr-FR" sz="3600" dirty="0"/>
              <a:t> Management System ;</a:t>
            </a:r>
          </a:p>
        </p:txBody>
      </p:sp>
    </p:spTree>
    <p:extLst>
      <p:ext uri="{BB962C8B-B14F-4D97-AF65-F5344CB8AC3E}">
        <p14:creationId xmlns:p14="http://schemas.microsoft.com/office/powerpoint/2010/main" val="204852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histoire</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r>
              <a:rPr lang="fr-FR" sz="3600" dirty="0"/>
              <a:t>2000 lancement de bases de données graphiques ;</a:t>
            </a:r>
          </a:p>
          <a:p>
            <a:r>
              <a:rPr lang="fr-FR" sz="3600" dirty="0"/>
              <a:t>2008 </a:t>
            </a:r>
            <a:r>
              <a:rPr lang="fr-FR" sz="3600" dirty="0" err="1"/>
              <a:t>facebook</a:t>
            </a:r>
            <a:r>
              <a:rPr lang="fr-FR" sz="3600" dirty="0"/>
              <a:t> rend </a:t>
            </a:r>
            <a:r>
              <a:rPr lang="fr-FR" sz="3600" dirty="0" err="1"/>
              <a:t>cassandra</a:t>
            </a:r>
            <a:r>
              <a:rPr lang="fr-FR" sz="3600" dirty="0"/>
              <a:t> open source.</a:t>
            </a:r>
          </a:p>
        </p:txBody>
      </p:sp>
    </p:spTree>
    <p:extLst>
      <p:ext uri="{BB962C8B-B14F-4D97-AF65-F5344CB8AC3E}">
        <p14:creationId xmlns:p14="http://schemas.microsoft.com/office/powerpoint/2010/main" val="393054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Base de données</a:t>
            </a:r>
          </a:p>
        </p:txBody>
      </p:sp>
      <p:sp>
        <p:nvSpPr>
          <p:cNvPr id="6" name="Rectangle : coins arrondis 5">
            <a:extLst>
              <a:ext uri="{FF2B5EF4-FFF2-40B4-BE49-F238E27FC236}">
                <a16:creationId xmlns:a16="http://schemas.microsoft.com/office/drawing/2014/main" id="{679C8FB0-194B-63BD-0808-9FED0DD33A8E}"/>
              </a:ext>
            </a:extLst>
          </p:cNvPr>
          <p:cNvSpPr/>
          <p:nvPr/>
        </p:nvSpPr>
        <p:spPr>
          <a:xfrm>
            <a:off x="1141413" y="2887580"/>
            <a:ext cx="9905998" cy="962526"/>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fr-FR" sz="2400" dirty="0"/>
              <a:t>ENSEMBLE D’INFORMATIONS ORGANISÉ</a:t>
            </a:r>
          </a:p>
        </p:txBody>
      </p:sp>
      <p:sp>
        <p:nvSpPr>
          <p:cNvPr id="7" name="Rectangle : coins arrondis 6">
            <a:extLst>
              <a:ext uri="{FF2B5EF4-FFF2-40B4-BE49-F238E27FC236}">
                <a16:creationId xmlns:a16="http://schemas.microsoft.com/office/drawing/2014/main" id="{62D2E106-BAE0-A3FD-D9B7-3CE2C7D9D43B}"/>
              </a:ext>
            </a:extLst>
          </p:cNvPr>
          <p:cNvSpPr/>
          <p:nvPr/>
        </p:nvSpPr>
        <p:spPr>
          <a:xfrm>
            <a:off x="1141413" y="4058654"/>
            <a:ext cx="9905998" cy="96252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fr-FR" sz="2400" dirty="0"/>
              <a:t>MÉTHODE DE STOCKAGE, GESTION ET RÉCUPÉRATION DE L’INFORMATION</a:t>
            </a:r>
          </a:p>
        </p:txBody>
      </p:sp>
      <p:sp>
        <p:nvSpPr>
          <p:cNvPr id="9" name="Rectangle : coins arrondis 8">
            <a:extLst>
              <a:ext uri="{FF2B5EF4-FFF2-40B4-BE49-F238E27FC236}">
                <a16:creationId xmlns:a16="http://schemas.microsoft.com/office/drawing/2014/main" id="{BF68202B-ADA5-7A60-0067-7C9FC522D472}"/>
              </a:ext>
            </a:extLst>
          </p:cNvPr>
          <p:cNvSpPr/>
          <p:nvPr/>
        </p:nvSpPr>
        <p:spPr>
          <a:xfrm>
            <a:off x="1141413" y="5229728"/>
            <a:ext cx="9905998" cy="96252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a:buNone/>
            </a:pPr>
            <a:r>
              <a:rPr lang="fr-FR" sz="2400" dirty="0"/>
              <a:t>ENSEMBLE DE FICHIERS SUR UN SUPPORT DE STOCKAGE</a:t>
            </a:r>
          </a:p>
        </p:txBody>
      </p:sp>
    </p:spTree>
    <p:extLst>
      <p:ext uri="{BB962C8B-B14F-4D97-AF65-F5344CB8AC3E}">
        <p14:creationId xmlns:p14="http://schemas.microsoft.com/office/powerpoint/2010/main" val="660283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Autofit/>
          </a:bodyPr>
          <a:lstStyle/>
          <a:p>
            <a:pPr algn="ctr"/>
            <a:r>
              <a:rPr lang="fr-FR" sz="4800" dirty="0">
                <a:solidFill>
                  <a:schemeClr val="accent5"/>
                </a:solidFill>
              </a:rPr>
              <a:t>Exemples de données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Autofit/>
          </a:bodyPr>
          <a:lstStyle/>
          <a:p>
            <a:r>
              <a:rPr lang="fr-FR" sz="3600" dirty="0"/>
              <a:t>Des relevés de banque, de cartes de crédit ;</a:t>
            </a:r>
          </a:p>
          <a:p>
            <a:r>
              <a:rPr lang="fr-FR" sz="3600" dirty="0"/>
              <a:t>Des carnets d’adresse ;</a:t>
            </a:r>
          </a:p>
          <a:p>
            <a:r>
              <a:rPr lang="fr-FR" sz="3600" dirty="0"/>
              <a:t>Des inscriptions à des clubs, associations ;</a:t>
            </a:r>
          </a:p>
          <a:p>
            <a:r>
              <a:rPr lang="fr-FR" sz="3600" dirty="0"/>
              <a:t>Des horaires et disponibilités de transport.</a:t>
            </a:r>
          </a:p>
        </p:txBody>
      </p:sp>
    </p:spTree>
    <p:extLst>
      <p:ext uri="{BB962C8B-B14F-4D97-AF65-F5344CB8AC3E}">
        <p14:creationId xmlns:p14="http://schemas.microsoft.com/office/powerpoint/2010/main" val="229978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Autofit/>
          </a:bodyPr>
          <a:lstStyle/>
          <a:p>
            <a:pPr algn="ctr"/>
            <a:r>
              <a:rPr lang="fr-FR" sz="4800" dirty="0">
                <a:solidFill>
                  <a:schemeClr val="accent5"/>
                </a:solidFill>
              </a:rPr>
              <a:t>Base de données relationnelle</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779776"/>
            <a:ext cx="9962323" cy="3023616"/>
          </a:xfrm>
        </p:spPr>
        <p:txBody>
          <a:bodyPr>
            <a:noAutofit/>
          </a:bodyPr>
          <a:lstStyle/>
          <a:p>
            <a:pPr algn="just"/>
            <a:r>
              <a:rPr lang="fr-FR" sz="3600" dirty="0"/>
              <a:t>Impose de connaitre le mode d’accès, la structure et sa localisation ;</a:t>
            </a:r>
          </a:p>
          <a:p>
            <a:pPr algn="just"/>
            <a:r>
              <a:rPr lang="fr-FR" sz="3600" dirty="0"/>
              <a:t>Toute modification oblige a la réécriture de tous les programmes;</a:t>
            </a:r>
          </a:p>
          <a:p>
            <a:pPr algn="just"/>
            <a:r>
              <a:rPr lang="fr-FR" sz="3600" dirty="0"/>
              <a:t>Créée des doublons.</a:t>
            </a:r>
          </a:p>
        </p:txBody>
      </p:sp>
    </p:spTree>
    <p:extLst>
      <p:ext uri="{BB962C8B-B14F-4D97-AF65-F5344CB8AC3E}">
        <p14:creationId xmlns:p14="http://schemas.microsoft.com/office/powerpoint/2010/main" val="194047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81CEB15-717B-0A04-22A2-E152A987E1A5}"/>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1- </a:t>
            </a:r>
            <a:r>
              <a:rPr lang="fr-FR" sz="4800" dirty="0" err="1">
                <a:solidFill>
                  <a:schemeClr val="accent5"/>
                </a:solidFill>
              </a:rPr>
              <a:t>DEFINITIOn</a:t>
            </a:r>
            <a:endParaRPr lang="fr-FR" sz="4800" dirty="0">
              <a:solidFill>
                <a:schemeClr val="accent5"/>
              </a:solidFill>
            </a:endParaRPr>
          </a:p>
        </p:txBody>
      </p:sp>
      <p:sp>
        <p:nvSpPr>
          <p:cNvPr id="9" name="Rectangle : coins arrondis 8">
            <a:extLst>
              <a:ext uri="{FF2B5EF4-FFF2-40B4-BE49-F238E27FC236}">
                <a16:creationId xmlns:a16="http://schemas.microsoft.com/office/drawing/2014/main" id="{2779845B-CA75-A9F1-29CC-1947DE0D8558}"/>
              </a:ext>
            </a:extLst>
          </p:cNvPr>
          <p:cNvSpPr/>
          <p:nvPr/>
        </p:nvSpPr>
        <p:spPr>
          <a:xfrm>
            <a:off x="2093118" y="3490041"/>
            <a:ext cx="8002587" cy="28005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LE NOSQL EST UN TYPE DE BASES DE DONNÉES, DONT LA SPÉCIFICITÉ EST D’ÊTRE NON RELATIONNELLES. CES SYSTÈMES PERMETTENT LE STOCKAGE ET L’ANALYSE DU BIG DATA. </a:t>
            </a:r>
          </a:p>
        </p:txBody>
      </p:sp>
      <p:sp>
        <p:nvSpPr>
          <p:cNvPr id="11" name="Rectangle : coins arrondis 10">
            <a:extLst>
              <a:ext uri="{FF2B5EF4-FFF2-40B4-BE49-F238E27FC236}">
                <a16:creationId xmlns:a16="http://schemas.microsoft.com/office/drawing/2014/main" id="{8788B46F-0ADA-50D9-462B-7833CF526B1E}"/>
              </a:ext>
            </a:extLst>
          </p:cNvPr>
          <p:cNvSpPr/>
          <p:nvPr/>
        </p:nvSpPr>
        <p:spPr>
          <a:xfrm>
            <a:off x="2093118" y="2797985"/>
            <a:ext cx="4616786" cy="692056"/>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4000" b="1" dirty="0"/>
              <a:t>NOT ONLY SQL</a:t>
            </a:r>
          </a:p>
        </p:txBody>
      </p:sp>
    </p:spTree>
    <p:extLst>
      <p:ext uri="{BB962C8B-B14F-4D97-AF65-F5344CB8AC3E}">
        <p14:creationId xmlns:p14="http://schemas.microsoft.com/office/powerpoint/2010/main" val="188915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Autofit/>
          </a:bodyPr>
          <a:lstStyle/>
          <a:p>
            <a:pPr algn="ctr"/>
            <a:r>
              <a:rPr lang="fr-FR" sz="4800" dirty="0">
                <a:solidFill>
                  <a:schemeClr val="accent5"/>
                </a:solidFill>
              </a:rPr>
              <a:t>Base de données relationnelle</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779776"/>
            <a:ext cx="9962323" cy="3468624"/>
          </a:xfrm>
        </p:spPr>
        <p:txBody>
          <a:bodyPr>
            <a:noAutofit/>
          </a:bodyPr>
          <a:lstStyle/>
          <a:p>
            <a:pPr algn="just"/>
            <a:r>
              <a:rPr lang="fr-FR" sz="3600" dirty="0"/>
              <a:t>De telles applications sont rigides, contraignantes, longues et coûteuse à mettre en œuvre ;</a:t>
            </a:r>
          </a:p>
          <a:p>
            <a:pPr algn="just"/>
            <a:r>
              <a:rPr lang="fr-FR" sz="3600" dirty="0"/>
              <a:t>Les données associées sont bien définies, bien désignées, non redondantes, facilement  accessibles de manière ponctuelle, très fiables.</a:t>
            </a:r>
          </a:p>
        </p:txBody>
      </p:sp>
    </p:spTree>
    <p:extLst>
      <p:ext uri="{BB962C8B-B14F-4D97-AF65-F5344CB8AC3E}">
        <p14:creationId xmlns:p14="http://schemas.microsoft.com/office/powerpoint/2010/main" val="405371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err="1">
                <a:solidFill>
                  <a:schemeClr val="accent5"/>
                </a:solidFill>
              </a:rPr>
              <a:t>acid</a:t>
            </a:r>
            <a:endParaRPr lang="fr-FR" sz="4800" dirty="0">
              <a:solidFill>
                <a:schemeClr val="accent5"/>
              </a:solidFill>
            </a:endParaRP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lnSpcReduction="10000"/>
          </a:bodyPr>
          <a:lstStyle/>
          <a:p>
            <a:r>
              <a:rPr lang="fr-FR" sz="3600" dirty="0"/>
              <a:t>Dans le domaine de l'informatique, </a:t>
            </a:r>
            <a:r>
              <a:rPr lang="fr-FR" sz="3600" dirty="0">
                <a:effectLst>
                  <a:glow rad="38100">
                    <a:schemeClr val="bg1">
                      <a:lumMod val="50000"/>
                      <a:lumOff val="50000"/>
                      <a:alpha val="20000"/>
                    </a:schemeClr>
                  </a:glow>
                </a:effectLst>
              </a:rPr>
              <a:t>ACID</a:t>
            </a:r>
            <a:r>
              <a:rPr lang="fr-FR" sz="3600" dirty="0"/>
              <a:t> est un acronyme désignant les termes : Atomicité, Cohérence, Isolation et Durabilité. Ces quatre principes permettent d'assurer que les transactions de bases de données soient traitées de façon fiable.</a:t>
            </a:r>
          </a:p>
        </p:txBody>
      </p:sp>
    </p:spTree>
    <p:extLst>
      <p:ext uri="{BB962C8B-B14F-4D97-AF65-F5344CB8AC3E}">
        <p14:creationId xmlns:p14="http://schemas.microsoft.com/office/powerpoint/2010/main" val="194099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fontScale="90000"/>
          </a:bodyPr>
          <a:lstStyle/>
          <a:p>
            <a:pPr algn="ctr"/>
            <a:r>
              <a:rPr lang="fr-FR" sz="4800" dirty="0">
                <a:solidFill>
                  <a:schemeClr val="accent5"/>
                </a:solidFill>
              </a:rPr>
              <a:t>Architecture </a:t>
            </a:r>
            <a:r>
              <a:rPr lang="fr-FR" sz="4800" dirty="0" err="1">
                <a:solidFill>
                  <a:schemeClr val="accent5"/>
                </a:solidFill>
              </a:rPr>
              <a:t>rest</a:t>
            </a:r>
            <a:br>
              <a:rPr lang="fr-FR" sz="4800" dirty="0">
                <a:solidFill>
                  <a:schemeClr val="accent5"/>
                </a:solidFill>
              </a:rPr>
            </a:br>
            <a:r>
              <a:rPr lang="fr-FR" sz="3200" dirty="0" err="1">
                <a:solidFill>
                  <a:schemeClr val="accent5"/>
                </a:solidFill>
                <a:effectLst>
                  <a:glow rad="38100">
                    <a:schemeClr val="bg1">
                      <a:lumMod val="65000"/>
                      <a:lumOff val="35000"/>
                      <a:alpha val="40000"/>
                    </a:schemeClr>
                  </a:glow>
                </a:effectLst>
              </a:rPr>
              <a:t>Representational</a:t>
            </a:r>
            <a:r>
              <a:rPr lang="fr-FR" sz="3200" dirty="0">
                <a:solidFill>
                  <a:schemeClr val="accent5"/>
                </a:solidFill>
                <a:effectLst>
                  <a:glow rad="38100">
                    <a:schemeClr val="bg1">
                      <a:lumMod val="65000"/>
                      <a:lumOff val="35000"/>
                      <a:alpha val="40000"/>
                    </a:schemeClr>
                  </a:glow>
                </a:effectLst>
              </a:rPr>
              <a:t> State Transfer</a:t>
            </a:r>
            <a:endParaRPr lang="fr-FR" sz="4800" dirty="0">
              <a:solidFill>
                <a:schemeClr val="accent5"/>
              </a:solidFill>
              <a:effectLst>
                <a:glow rad="38100">
                  <a:schemeClr val="bg1">
                    <a:lumMod val="65000"/>
                    <a:lumOff val="35000"/>
                    <a:alpha val="40000"/>
                  </a:schemeClr>
                </a:glow>
              </a:effectLst>
            </a:endParaRP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fontScale="85000" lnSpcReduction="10000"/>
          </a:bodyPr>
          <a:lstStyle/>
          <a:p>
            <a:r>
              <a:rPr lang="fr-FR" sz="3200" dirty="0"/>
              <a:t>Règle n°1 : l’URI comme identifiant des ressources</a:t>
            </a:r>
          </a:p>
          <a:p>
            <a:r>
              <a:rPr lang="fr-FR" sz="3200" dirty="0"/>
              <a:t>Règle n°2 : les verbes HTTP comme identifiant des opérations</a:t>
            </a:r>
          </a:p>
          <a:p>
            <a:r>
              <a:rPr lang="fr-FR" sz="3200" dirty="0"/>
              <a:t>Règle n°3 : les réponses HTTP comme représentation des ressources</a:t>
            </a:r>
          </a:p>
          <a:p>
            <a:r>
              <a:rPr lang="fr-FR" sz="3200" dirty="0"/>
              <a:t>Règle n°4 : les liens comme relation entre ressources</a:t>
            </a:r>
          </a:p>
          <a:p>
            <a:r>
              <a:rPr lang="fr-FR" sz="3200" dirty="0"/>
              <a:t>Règle n°5 : un paramètre comme jeton d’authentification</a:t>
            </a:r>
            <a:endParaRPr lang="fr-FR" sz="3600" dirty="0"/>
          </a:p>
        </p:txBody>
      </p:sp>
    </p:spTree>
    <p:extLst>
      <p:ext uri="{BB962C8B-B14F-4D97-AF65-F5344CB8AC3E}">
        <p14:creationId xmlns:p14="http://schemas.microsoft.com/office/powerpoint/2010/main" val="832354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Exemple de base de données</a:t>
            </a:r>
          </a:p>
        </p:txBody>
      </p:sp>
      <p:pic>
        <p:nvPicPr>
          <p:cNvPr id="5" name="Espace réservé du contenu 4">
            <a:extLst>
              <a:ext uri="{FF2B5EF4-FFF2-40B4-BE49-F238E27FC236}">
                <a16:creationId xmlns:a16="http://schemas.microsoft.com/office/drawing/2014/main" id="{98CDE754-094C-A89F-99F2-DEF30E78CAD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12892" y="2513104"/>
            <a:ext cx="6763039" cy="4102630"/>
          </a:xfrm>
        </p:spPr>
      </p:pic>
    </p:spTree>
    <p:extLst>
      <p:ext uri="{BB962C8B-B14F-4D97-AF65-F5344CB8AC3E}">
        <p14:creationId xmlns:p14="http://schemas.microsoft.com/office/powerpoint/2010/main" val="834169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Base de données MySQL</a:t>
            </a:r>
          </a:p>
        </p:txBody>
      </p:sp>
      <p:pic>
        <p:nvPicPr>
          <p:cNvPr id="5" name="Espace réservé du contenu 4">
            <a:extLst>
              <a:ext uri="{FF2B5EF4-FFF2-40B4-BE49-F238E27FC236}">
                <a16:creationId xmlns:a16="http://schemas.microsoft.com/office/drawing/2014/main" id="{19D0094B-F3F8-43A9-F1AE-79895B07FA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2905" y="2507615"/>
            <a:ext cx="6643013" cy="4113609"/>
          </a:xfrm>
        </p:spPr>
      </p:pic>
    </p:spTree>
    <p:extLst>
      <p:ext uri="{BB962C8B-B14F-4D97-AF65-F5344CB8AC3E}">
        <p14:creationId xmlns:p14="http://schemas.microsoft.com/office/powerpoint/2010/main" val="1154311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big data</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4688145" y="2666999"/>
            <a:ext cx="6359265" cy="3124201"/>
          </a:xfrm>
        </p:spPr>
        <p:txBody>
          <a:bodyPr>
            <a:noAutofit/>
          </a:bodyPr>
          <a:lstStyle/>
          <a:p>
            <a:pPr algn="just"/>
            <a:r>
              <a:rPr lang="fr-FR" sz="3600" dirty="0"/>
              <a:t>big data que l'on traduit souvent par données massives ;</a:t>
            </a:r>
          </a:p>
          <a:p>
            <a:pPr algn="just"/>
            <a:r>
              <a:rPr lang="fr-FR" sz="3600" dirty="0"/>
              <a:t>la production de données numériques a été de plus en plus nombreuse : textes, photos, vidéos, etc.</a:t>
            </a:r>
          </a:p>
        </p:txBody>
      </p:sp>
      <p:pic>
        <p:nvPicPr>
          <p:cNvPr id="5" name="Image 4" descr="Une image contenant texte&#10;&#10;Description générée automatiquement">
            <a:extLst>
              <a:ext uri="{FF2B5EF4-FFF2-40B4-BE49-F238E27FC236}">
                <a16:creationId xmlns:a16="http://schemas.microsoft.com/office/drawing/2014/main" id="{724EC836-F424-E6E0-26E4-990BF58DBA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787" y="3037010"/>
            <a:ext cx="4088571" cy="2709913"/>
          </a:xfrm>
          <a:prstGeom prst="rect">
            <a:avLst/>
          </a:prstGeom>
        </p:spPr>
      </p:pic>
    </p:spTree>
    <p:extLst>
      <p:ext uri="{BB962C8B-B14F-4D97-AF65-F5344CB8AC3E}">
        <p14:creationId xmlns:p14="http://schemas.microsoft.com/office/powerpoint/2010/main" val="59388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err="1">
                <a:solidFill>
                  <a:schemeClr val="accent5"/>
                </a:solidFill>
              </a:rPr>
              <a:t>scaling</a:t>
            </a:r>
            <a:endParaRPr lang="fr-FR" sz="4800" dirty="0">
              <a:solidFill>
                <a:schemeClr val="accent5"/>
              </a:solidFill>
            </a:endParaRP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pPr>
              <a:buFont typeface="Arial" panose="020B0604020202020204" pitchFamily="34" charset="0"/>
              <a:buChar char="•"/>
            </a:pPr>
            <a:r>
              <a:rPr lang="fr-FR" sz="3600" dirty="0"/>
              <a:t>To </a:t>
            </a:r>
            <a:r>
              <a:rPr lang="fr-FR" sz="3600" dirty="0" err="1"/>
              <a:t>scale</a:t>
            </a:r>
            <a:r>
              <a:rPr lang="fr-FR" sz="3600" dirty="0"/>
              <a:t> signifie changer de dimensions, d’échelle;</a:t>
            </a:r>
          </a:p>
          <a:p>
            <a:pPr>
              <a:buFont typeface="Arial" panose="020B0604020202020204" pitchFamily="34" charset="0"/>
              <a:buChar char="•"/>
            </a:pPr>
            <a:r>
              <a:rPr lang="fr-FR" sz="3600" dirty="0"/>
              <a:t>Scalabilité est le fait de s’adapter aux fluctuations.</a:t>
            </a:r>
          </a:p>
        </p:txBody>
      </p:sp>
    </p:spTree>
    <p:extLst>
      <p:ext uri="{BB962C8B-B14F-4D97-AF65-F5344CB8AC3E}">
        <p14:creationId xmlns:p14="http://schemas.microsoft.com/office/powerpoint/2010/main" val="255942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2- Base de données </a:t>
            </a:r>
            <a:r>
              <a:rPr lang="fr-FR" sz="4800" dirty="0" err="1">
                <a:solidFill>
                  <a:schemeClr val="accent5"/>
                </a:solidFill>
              </a:rPr>
              <a:t>nosql</a:t>
            </a:r>
            <a:endParaRPr lang="fr-FR" sz="4800" dirty="0">
              <a:solidFill>
                <a:schemeClr val="accent5"/>
              </a:solidFill>
            </a:endParaRPr>
          </a:p>
        </p:txBody>
      </p:sp>
      <p:sp>
        <p:nvSpPr>
          <p:cNvPr id="6" name="Rectangle : coins arrondis 5">
            <a:extLst>
              <a:ext uri="{FF2B5EF4-FFF2-40B4-BE49-F238E27FC236}">
                <a16:creationId xmlns:a16="http://schemas.microsoft.com/office/drawing/2014/main" id="{558B6DC0-7C8B-180E-704C-F3C7D73D3AA5}"/>
              </a:ext>
            </a:extLst>
          </p:cNvPr>
          <p:cNvSpPr/>
          <p:nvPr/>
        </p:nvSpPr>
        <p:spPr>
          <a:xfrm>
            <a:off x="1141413" y="2887580"/>
            <a:ext cx="9905998" cy="96252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ADAPTABLE À DE NOMBREUX MODÈLES</a:t>
            </a:r>
          </a:p>
        </p:txBody>
      </p:sp>
      <p:sp>
        <p:nvSpPr>
          <p:cNvPr id="9" name="Rectangle : coins arrondis 8">
            <a:extLst>
              <a:ext uri="{FF2B5EF4-FFF2-40B4-BE49-F238E27FC236}">
                <a16:creationId xmlns:a16="http://schemas.microsoft.com/office/drawing/2014/main" id="{88174410-5FBD-99EF-FF0A-05038BC82320}"/>
              </a:ext>
            </a:extLst>
          </p:cNvPr>
          <p:cNvSpPr/>
          <p:nvPr/>
        </p:nvSpPr>
        <p:spPr>
          <a:xfrm>
            <a:off x="1141413" y="4058654"/>
            <a:ext cx="9905998" cy="96252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ALTERNATIVE AUX BASES DE DONNÉES PLACÉES DANS DES TABLES</a:t>
            </a:r>
          </a:p>
        </p:txBody>
      </p:sp>
      <p:sp>
        <p:nvSpPr>
          <p:cNvPr id="11" name="Rectangle : coins arrondis 10">
            <a:extLst>
              <a:ext uri="{FF2B5EF4-FFF2-40B4-BE49-F238E27FC236}">
                <a16:creationId xmlns:a16="http://schemas.microsoft.com/office/drawing/2014/main" id="{1040113B-8D28-1B18-C298-3DFCCB24448C}"/>
              </a:ext>
            </a:extLst>
          </p:cNvPr>
          <p:cNvSpPr/>
          <p:nvPr/>
        </p:nvSpPr>
        <p:spPr>
          <a:xfrm>
            <a:off x="1141413" y="5229728"/>
            <a:ext cx="9905998" cy="96252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UTILES POUR TRAVAILLER AVEC DES ENSEMBLES DE DONNÉES DISTRIBUÉES</a:t>
            </a:r>
          </a:p>
        </p:txBody>
      </p:sp>
    </p:spTree>
    <p:extLst>
      <p:ext uri="{BB962C8B-B14F-4D97-AF65-F5344CB8AC3E}">
        <p14:creationId xmlns:p14="http://schemas.microsoft.com/office/powerpoint/2010/main" val="13885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3- Base de données </a:t>
            </a:r>
            <a:r>
              <a:rPr lang="fr-FR" sz="4800" dirty="0" err="1">
                <a:solidFill>
                  <a:schemeClr val="accent5"/>
                </a:solidFill>
              </a:rPr>
              <a:t>nosql</a:t>
            </a:r>
            <a:endParaRPr lang="fr-FR" sz="4800" dirty="0">
              <a:solidFill>
                <a:schemeClr val="accent5"/>
              </a:solidFill>
            </a:endParaRPr>
          </a:p>
        </p:txBody>
      </p:sp>
      <p:sp>
        <p:nvSpPr>
          <p:cNvPr id="9" name="Rectangle : coins arrondis 8">
            <a:extLst>
              <a:ext uri="{FF2B5EF4-FFF2-40B4-BE49-F238E27FC236}">
                <a16:creationId xmlns:a16="http://schemas.microsoft.com/office/drawing/2014/main" id="{54AFF516-35F4-6AA1-DA3A-18131A4AC2FC}"/>
              </a:ext>
            </a:extLst>
          </p:cNvPr>
          <p:cNvSpPr/>
          <p:nvPr/>
        </p:nvSpPr>
        <p:spPr>
          <a:xfrm>
            <a:off x="1141413" y="2887580"/>
            <a:ext cx="9905998" cy="96252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TRAITEMENT DES GRANDS VOLUMES DE DONNÉES</a:t>
            </a:r>
          </a:p>
        </p:txBody>
      </p:sp>
      <p:sp>
        <p:nvSpPr>
          <p:cNvPr id="11" name="Rectangle : coins arrondis 10">
            <a:extLst>
              <a:ext uri="{FF2B5EF4-FFF2-40B4-BE49-F238E27FC236}">
                <a16:creationId xmlns:a16="http://schemas.microsoft.com/office/drawing/2014/main" id="{67BC63EC-F837-887D-62B1-980578B40FEB}"/>
              </a:ext>
            </a:extLst>
          </p:cNvPr>
          <p:cNvSpPr/>
          <p:nvPr/>
        </p:nvSpPr>
        <p:spPr>
          <a:xfrm>
            <a:off x="1141413" y="4058654"/>
            <a:ext cx="9905998" cy="96252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PLUS DE JOINTURES</a:t>
            </a:r>
          </a:p>
        </p:txBody>
      </p:sp>
      <p:sp>
        <p:nvSpPr>
          <p:cNvPr id="12" name="Rectangle : coins arrondis 11">
            <a:extLst>
              <a:ext uri="{FF2B5EF4-FFF2-40B4-BE49-F238E27FC236}">
                <a16:creationId xmlns:a16="http://schemas.microsoft.com/office/drawing/2014/main" id="{4864B9CE-E793-395C-DC2D-6AE28289D08B}"/>
              </a:ext>
            </a:extLst>
          </p:cNvPr>
          <p:cNvSpPr/>
          <p:nvPr/>
        </p:nvSpPr>
        <p:spPr>
          <a:xfrm>
            <a:off x="1141413" y="5229728"/>
            <a:ext cx="9905998" cy="96252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SCALLING FACILITÉ</a:t>
            </a:r>
          </a:p>
        </p:txBody>
      </p:sp>
    </p:spTree>
    <p:extLst>
      <p:ext uri="{BB962C8B-B14F-4D97-AF65-F5344CB8AC3E}">
        <p14:creationId xmlns:p14="http://schemas.microsoft.com/office/powerpoint/2010/main" val="410189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4- Base de données </a:t>
            </a:r>
            <a:r>
              <a:rPr lang="fr-FR" sz="4800" dirty="0" err="1">
                <a:solidFill>
                  <a:schemeClr val="accent5"/>
                </a:solidFill>
              </a:rPr>
              <a:t>nosql</a:t>
            </a:r>
            <a:endParaRPr lang="fr-FR" sz="4800" dirty="0">
              <a:solidFill>
                <a:schemeClr val="accent5"/>
              </a:solidFill>
            </a:endParaRPr>
          </a:p>
        </p:txBody>
      </p:sp>
      <p:sp>
        <p:nvSpPr>
          <p:cNvPr id="9" name="Rectangle : coins arrondis 8">
            <a:extLst>
              <a:ext uri="{FF2B5EF4-FFF2-40B4-BE49-F238E27FC236}">
                <a16:creationId xmlns:a16="http://schemas.microsoft.com/office/drawing/2014/main" id="{8CE83158-4DC8-8E3E-32C7-CE2E1207F0B2}"/>
              </a:ext>
            </a:extLst>
          </p:cNvPr>
          <p:cNvSpPr/>
          <p:nvPr/>
        </p:nvSpPr>
        <p:spPr>
          <a:xfrm>
            <a:off x="1141413" y="2887580"/>
            <a:ext cx="9905998" cy="96252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BIG DATA</a:t>
            </a:r>
          </a:p>
        </p:txBody>
      </p:sp>
      <p:sp>
        <p:nvSpPr>
          <p:cNvPr id="11" name="Rectangle : coins arrondis 10">
            <a:extLst>
              <a:ext uri="{FF2B5EF4-FFF2-40B4-BE49-F238E27FC236}">
                <a16:creationId xmlns:a16="http://schemas.microsoft.com/office/drawing/2014/main" id="{66697109-CA0A-3430-8C39-2E48F5103EEA}"/>
              </a:ext>
            </a:extLst>
          </p:cNvPr>
          <p:cNvSpPr/>
          <p:nvPr/>
        </p:nvSpPr>
        <p:spPr>
          <a:xfrm>
            <a:off x="1141413" y="4082719"/>
            <a:ext cx="9905998" cy="96252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APPLICATIONS WEB EN TEMPS RÉEL</a:t>
            </a:r>
          </a:p>
        </p:txBody>
      </p:sp>
      <p:sp>
        <p:nvSpPr>
          <p:cNvPr id="12" name="Rectangle : coins arrondis 11">
            <a:extLst>
              <a:ext uri="{FF2B5EF4-FFF2-40B4-BE49-F238E27FC236}">
                <a16:creationId xmlns:a16="http://schemas.microsoft.com/office/drawing/2014/main" id="{8313EAFC-7591-3122-F224-1B6EEC632750}"/>
              </a:ext>
            </a:extLst>
          </p:cNvPr>
          <p:cNvSpPr/>
          <p:nvPr/>
        </p:nvSpPr>
        <p:spPr>
          <a:xfrm>
            <a:off x="1141413" y="5229728"/>
            <a:ext cx="9905998" cy="96252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COMPATIBLES AVEC UN GRAND NOMBRE DE TECHNOLOGIES</a:t>
            </a:r>
          </a:p>
        </p:txBody>
      </p:sp>
    </p:spTree>
    <p:extLst>
      <p:ext uri="{BB962C8B-B14F-4D97-AF65-F5344CB8AC3E}">
        <p14:creationId xmlns:p14="http://schemas.microsoft.com/office/powerpoint/2010/main" val="107452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5- caractéristiques</a:t>
            </a:r>
          </a:p>
        </p:txBody>
      </p:sp>
      <p:sp>
        <p:nvSpPr>
          <p:cNvPr id="9" name="Rectangle : coins arrondis 8">
            <a:extLst>
              <a:ext uri="{FF2B5EF4-FFF2-40B4-BE49-F238E27FC236}">
                <a16:creationId xmlns:a16="http://schemas.microsoft.com/office/drawing/2014/main" id="{9A11C9D2-5897-7744-1B1A-58B520E6D07B}"/>
              </a:ext>
            </a:extLst>
          </p:cNvPr>
          <p:cNvSpPr/>
          <p:nvPr/>
        </p:nvSpPr>
        <p:spPr>
          <a:xfrm>
            <a:off x="1141413" y="2887580"/>
            <a:ext cx="9905998" cy="96252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PAS DE NORMALISATION</a:t>
            </a:r>
          </a:p>
        </p:txBody>
      </p:sp>
      <p:sp>
        <p:nvSpPr>
          <p:cNvPr id="11" name="Rectangle : coins arrondis 10">
            <a:extLst>
              <a:ext uri="{FF2B5EF4-FFF2-40B4-BE49-F238E27FC236}">
                <a16:creationId xmlns:a16="http://schemas.microsoft.com/office/drawing/2014/main" id="{516DFF8F-DA47-FA0C-A6A3-A5FA8E499B64}"/>
              </a:ext>
            </a:extLst>
          </p:cNvPr>
          <p:cNvSpPr/>
          <p:nvPr/>
        </p:nvSpPr>
        <p:spPr>
          <a:xfrm>
            <a:off x="1141413" y="4082719"/>
            <a:ext cx="9905998" cy="96252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ABSENCE OU FLEXIBILITÉ DES SCHÉMAS </a:t>
            </a:r>
          </a:p>
        </p:txBody>
      </p:sp>
      <p:sp>
        <p:nvSpPr>
          <p:cNvPr id="12" name="Rectangle : coins arrondis 11">
            <a:extLst>
              <a:ext uri="{FF2B5EF4-FFF2-40B4-BE49-F238E27FC236}">
                <a16:creationId xmlns:a16="http://schemas.microsoft.com/office/drawing/2014/main" id="{B19FB645-CA33-3D70-56B6-EDAE6F2F2F33}"/>
              </a:ext>
            </a:extLst>
          </p:cNvPr>
          <p:cNvSpPr/>
          <p:nvPr/>
        </p:nvSpPr>
        <p:spPr>
          <a:xfrm>
            <a:off x="1141413" y="5229728"/>
            <a:ext cx="9905998" cy="96252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INTERFACE SIMPLE D’UTILISATION</a:t>
            </a:r>
          </a:p>
        </p:txBody>
      </p:sp>
    </p:spTree>
    <p:extLst>
      <p:ext uri="{BB962C8B-B14F-4D97-AF65-F5344CB8AC3E}">
        <p14:creationId xmlns:p14="http://schemas.microsoft.com/office/powerpoint/2010/main" val="234786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6- Base de données distribuée</a:t>
            </a:r>
          </a:p>
        </p:txBody>
      </p:sp>
      <p:pic>
        <p:nvPicPr>
          <p:cNvPr id="5" name="Espace réservé du contenu 4" descr="Une image contenant texte, équipement électronique, sombre, clavier&#10;&#10;Description générée automatiquement">
            <a:extLst>
              <a:ext uri="{FF2B5EF4-FFF2-40B4-BE49-F238E27FC236}">
                <a16:creationId xmlns:a16="http://schemas.microsoft.com/office/drawing/2014/main" id="{5C96D077-5A01-D3CF-6ECE-E6FA3392FC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046039" y="2493826"/>
            <a:ext cx="6096746" cy="4141186"/>
          </a:xfrm>
        </p:spPr>
      </p:pic>
    </p:spTree>
    <p:extLst>
      <p:ext uri="{BB962C8B-B14F-4D97-AF65-F5344CB8AC3E}">
        <p14:creationId xmlns:p14="http://schemas.microsoft.com/office/powerpoint/2010/main" val="142468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7- Les différents types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6366292" cy="3124201"/>
          </a:xfrm>
        </p:spPr>
        <p:txBody>
          <a:bodyPr>
            <a:normAutofit/>
          </a:bodyPr>
          <a:lstStyle/>
          <a:p>
            <a:r>
              <a:rPr lang="fr-FR" sz="3600" dirty="0"/>
              <a:t>Paire clé /valeur ;</a:t>
            </a:r>
          </a:p>
          <a:p>
            <a:r>
              <a:rPr lang="fr-FR" sz="3600" dirty="0"/>
              <a:t>Orientées colonnes ;</a:t>
            </a:r>
          </a:p>
          <a:p>
            <a:r>
              <a:rPr lang="fr-FR" sz="3600" dirty="0"/>
              <a:t>Orientées graphes ;</a:t>
            </a:r>
          </a:p>
          <a:p>
            <a:r>
              <a:rPr lang="fr-FR" sz="3600" dirty="0"/>
              <a:t>Orientées documents.</a:t>
            </a:r>
          </a:p>
        </p:txBody>
      </p:sp>
      <p:pic>
        <p:nvPicPr>
          <p:cNvPr id="13" name="Image 12" descr="Une image contenant texte, clipart, graphiques vectoriels&#10;&#10;Description générée automatiquement">
            <a:extLst>
              <a:ext uri="{FF2B5EF4-FFF2-40B4-BE49-F238E27FC236}">
                <a16:creationId xmlns:a16="http://schemas.microsoft.com/office/drawing/2014/main" id="{05843967-9A34-9FB5-C814-0B6DB86B9D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6982" y="3835952"/>
            <a:ext cx="2230712" cy="760998"/>
          </a:xfrm>
          <a:prstGeom prst="rect">
            <a:avLst/>
          </a:prstGeom>
        </p:spPr>
      </p:pic>
      <p:pic>
        <p:nvPicPr>
          <p:cNvPr id="15" name="Image 14">
            <a:extLst>
              <a:ext uri="{FF2B5EF4-FFF2-40B4-BE49-F238E27FC236}">
                <a16:creationId xmlns:a16="http://schemas.microsoft.com/office/drawing/2014/main" id="{B8603D52-4A78-0990-D22B-AB4644BDDF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1424" y="2673682"/>
            <a:ext cx="2230712" cy="812346"/>
          </a:xfrm>
          <a:prstGeom prst="rect">
            <a:avLst/>
          </a:prstGeom>
        </p:spPr>
      </p:pic>
      <p:pic>
        <p:nvPicPr>
          <p:cNvPr id="17" name="Image 16">
            <a:extLst>
              <a:ext uri="{FF2B5EF4-FFF2-40B4-BE49-F238E27FC236}">
                <a16:creationId xmlns:a16="http://schemas.microsoft.com/office/drawing/2014/main" id="{051690E7-46D1-2A2B-842B-CC50F0F792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51423" y="4946874"/>
            <a:ext cx="2230713" cy="838260"/>
          </a:xfrm>
          <a:prstGeom prst="rect">
            <a:avLst/>
          </a:prstGeom>
        </p:spPr>
      </p:pic>
    </p:spTree>
    <p:extLst>
      <p:ext uri="{BB962C8B-B14F-4D97-AF65-F5344CB8AC3E}">
        <p14:creationId xmlns:p14="http://schemas.microsoft.com/office/powerpoint/2010/main" val="122029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aillag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Maillage</Template>
  <TotalTime>5452</TotalTime>
  <Words>2294</Words>
  <Application>Microsoft Office PowerPoint</Application>
  <PresentationFormat>Grand écran</PresentationFormat>
  <Paragraphs>245</Paragraphs>
  <Slides>36</Slides>
  <Notes>22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36</vt:i4>
      </vt:variant>
    </vt:vector>
  </HeadingPairs>
  <TitlesOfParts>
    <vt:vector size="40" baseType="lpstr">
      <vt:lpstr>Arial</vt:lpstr>
      <vt:lpstr>Calibri</vt:lpstr>
      <vt:lpstr>Century Gothic</vt:lpstr>
      <vt:lpstr>Maillage</vt:lpstr>
      <vt:lpstr>Présentation PowerPoint</vt:lpstr>
      <vt:lpstr>sommaire</vt:lpstr>
      <vt:lpstr>1- DEFINITIOn</vt:lpstr>
      <vt:lpstr>2- Base de données nosql</vt:lpstr>
      <vt:lpstr>3- Base de données nosql</vt:lpstr>
      <vt:lpstr>4- Base de données nosql</vt:lpstr>
      <vt:lpstr>5- caractéristiques</vt:lpstr>
      <vt:lpstr>6- Base de données distribuée</vt:lpstr>
      <vt:lpstr>7- Les différents types</vt:lpstr>
      <vt:lpstr>8- Paire clé / valeur</vt:lpstr>
      <vt:lpstr>9- Paire clé / valeur</vt:lpstr>
      <vt:lpstr>10- Paire clé / valeur</vt:lpstr>
      <vt:lpstr>11- Paire clé / valeur</vt:lpstr>
      <vt:lpstr>12- Orientée colonnes</vt:lpstr>
      <vt:lpstr>13- Orientée colonnes</vt:lpstr>
      <vt:lpstr>14- Orientée colonnes</vt:lpstr>
      <vt:lpstr>15- Orientée graphe </vt:lpstr>
      <vt:lpstr>16- Orientée graphe</vt:lpstr>
      <vt:lpstr>17- Orientée graphe</vt:lpstr>
      <vt:lpstr>18- Orientées documents</vt:lpstr>
      <vt:lpstr>19- Orientées documents</vt:lpstr>
      <vt:lpstr>REMERCIEMENTS</vt:lpstr>
      <vt:lpstr>Présentation PowerPoint</vt:lpstr>
      <vt:lpstr>annexe</vt:lpstr>
      <vt:lpstr>Histoire</vt:lpstr>
      <vt:lpstr>histoire</vt:lpstr>
      <vt:lpstr>Base de données</vt:lpstr>
      <vt:lpstr>Exemples de données</vt:lpstr>
      <vt:lpstr>Base de données relationnelle</vt:lpstr>
      <vt:lpstr>Base de données relationnelle</vt:lpstr>
      <vt:lpstr>acid</vt:lpstr>
      <vt:lpstr>Architecture rest Representational State Transfer</vt:lpstr>
      <vt:lpstr>Exemple de base de données</vt:lpstr>
      <vt:lpstr>Base de données MySQL</vt:lpstr>
      <vt:lpstr>big data</vt:lpstr>
      <vt:lpstr>scaling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SQL</dc:title>
  <dc:creator>David CRAVO</dc:creator>
  <cp:lastModifiedBy>David CRAVO</cp:lastModifiedBy>
  <cp:revision>1</cp:revision>
  <dcterms:created xsi:type="dcterms:W3CDTF">2022-06-25T15:19:39Z</dcterms:created>
  <dcterms:modified xsi:type="dcterms:W3CDTF">2022-08-03T20:07:01Z</dcterms:modified>
</cp:coreProperties>
</file>