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9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8F0C69-A425-66FA-2238-A3AB9BB48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F18F9D8-1467-B198-3FD9-D135CF55F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A12FD4-B656-FF7B-B9F8-44102E03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1F40FD-90C9-B202-C50D-FCDB66B0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8CBDAD-41A4-F070-D382-FDAA222CD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36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232669-46FC-9965-F57C-1A3FDF11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6477F6D-56CA-2526-2AEF-21E1362E0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183922-113C-F3E6-D851-6C16CF7C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1586BC-A175-30C6-AA44-8BE18C8E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49A0A5-9BF1-EB85-1F31-CCE94B71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970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5247C51-8A01-9AC3-87D6-BA65296D9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EBF25A-C2C0-9567-29D3-EFB6124F4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C3A0A5-C275-C8DC-CC95-5A8CB8D9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56C31E-2381-6540-3BE0-0F11F36C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433781-8CD3-25D0-83A4-396E3378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855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93F62B-5740-8BB2-11BC-DB15308E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D4B1D3-8D95-570B-94BD-75A1B1E12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60E688-984A-8F91-43ED-22552266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533FDC-D1F0-A14A-9B4D-4DD861EE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5E1EA4-FDCC-A976-CB83-A243CEC7D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71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E37B44-C8E1-3A96-E018-E97627FD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A5062D-214A-D52E-AD7D-24C47CF27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CD6F04-C26C-B927-9FFE-3329E30A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17B9AC-9EA3-A980-388A-FAC07157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7891A5-F4CA-714A-4F29-8EC29DC6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809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74AAE-E955-42C4-A87E-379A4944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2D1551-6D02-A267-6AB1-FD8C9464A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8CEF7C-2C54-2D82-ED6C-2E695D027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132201-0E33-C9BE-F1EB-55BFE74F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95EA47-E8F1-16E2-B6C3-B9B98BB7D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ADB72EB-7747-9D56-3CA1-E60AE782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533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4D4EC7-BFA9-CBA4-CD8D-04153E57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5A59FF-7167-5CD6-19AA-72468AED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04C9907-8D41-9171-57CB-37E8B645E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FDD3D9-A351-BEB6-7216-549E72C92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ED81360-513D-FE07-EA04-0B5455507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7393A8F-DF3B-DBB6-75BE-4F6B55AA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810ABC7-68D2-F55D-D33D-25476229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558354C-2B03-CD9B-8528-92AF0D5D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5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E11111-D194-0327-1E92-6F253BFA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E546182-B5F6-5740-EF4F-75517343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4143040-2859-43CB-FEE0-54A7C6D0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E99B4EB-B4CC-144A-353E-6EC9C90E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7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3639D0-CDEA-48EA-CE87-C7B761F5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DE46F32-A5F7-02EC-3375-BCB9D767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3C5054-406D-18BF-FD73-4B9A0C005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337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F5ECCE-14A2-3EC9-5AEB-047B3A37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27A610-23A0-6DDD-B729-C8FDFA0C3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D7120D7-71BE-6D07-FC88-E754BD82A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CC643BF-DF9F-FE2C-5A1C-B2313F14E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BDA0D5B-B5DB-4FB9-438A-09CF1639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CA2A86-386B-16C4-309B-6CC07C1E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938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5E5E5F-E841-4B57-2B84-E2355C06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74B0053-FB26-DE15-3ED0-12D817852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36625F-C52B-B985-1EA4-CE9AA32F5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999F47-448C-923A-AF60-5BB73434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7C62F-2EE3-466A-9DE5-383E0D5F88E4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9C96CB-75A0-5465-BCDE-FF1A696A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24A495-9B36-C0F1-DAAB-245B2157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AAFF6-1889-49BB-8AD7-B5E1F23A57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782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D6B6E90-AF93-5C7C-B8C0-EE306732C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D12A22-30AD-3229-2F4B-4CCA7683A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1A42289-A28A-55BA-F553-95A854E37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C7C62F-2EE3-466A-9DE5-383E0D5F88E4}" type="datetimeFigureOut">
              <a:rPr lang="it-IT" smtClean="0"/>
              <a:t>22/04/2025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243C559-2C97-7274-7B44-AB879D43C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721152-77AB-6581-753E-45CD63039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2AAFF6-1889-49BB-8AD7-B5E1F23A577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205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cartone animato, clipart, emoticon, sorridente&#10;&#10;Il contenuto generato dall'IA potrebbe non essere corretto.">
            <a:extLst>
              <a:ext uri="{FF2B5EF4-FFF2-40B4-BE49-F238E27FC236}">
                <a16:creationId xmlns:a16="http://schemas.microsoft.com/office/drawing/2014/main" id="{C3D0913B-0A62-8790-28BF-B678EDD06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84" b="5417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CDAC330-81FB-F77E-6B90-98EB82DD5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7" y="5746071"/>
            <a:ext cx="5506444" cy="852260"/>
          </a:xfrm>
        </p:spPr>
        <p:txBody>
          <a:bodyPr anchor="ctr">
            <a:normAutofit/>
          </a:bodyPr>
          <a:lstStyle/>
          <a:p>
            <a:pPr algn="l"/>
            <a:r>
              <a:rPr lang="it-IT" sz="3600" b="1" dirty="0"/>
              <a:t>The Potato </a:t>
            </a:r>
            <a:r>
              <a:rPr lang="it-IT" sz="3600" b="1" dirty="0" err="1"/>
              <a:t>Vendor</a:t>
            </a:r>
            <a:r>
              <a:rPr lang="it-IT" sz="3600" b="1" dirty="0"/>
              <a:t> </a:t>
            </a:r>
            <a:r>
              <a:rPr lang="it-IT" sz="3600" b="1" dirty="0" err="1"/>
              <a:t>DApp</a:t>
            </a:r>
            <a:endParaRPr lang="it-IT" sz="3600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55F3BE9-C8C1-2EE4-4B14-BF5CF3087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6224" y="5746071"/>
            <a:ext cx="5963634" cy="852260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/>
              <a:t>A Decentralized Token Vending and Locker System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96812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96E34-C56B-F94A-FF19-7E773119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Overview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007CD5-903D-26B5-F9C0-ADC11F9B0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dirty="0" err="1"/>
              <a:t>dApp</a:t>
            </a:r>
            <a:r>
              <a:rPr lang="en-US" b="1" dirty="0"/>
              <a:t> for ordering potatoes online and delivery through a locker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Privacy Centric</a:t>
            </a:r>
            <a:r>
              <a:rPr lang="en-US" dirty="0"/>
              <a:t> : use wallet instead of showing id or person interaction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Customer Centric</a:t>
            </a:r>
            <a:r>
              <a:rPr lang="en-US" dirty="0"/>
              <a:t> : no gas fees to buy potatoes or to open a locker</a:t>
            </a:r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479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3D1845-7625-F821-B779-B573E6BB1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BB7EFD-DEF7-7C8D-AE91-AADB4CF9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PotatoToken</a:t>
            </a:r>
            <a:r>
              <a:rPr lang="it-IT" b="1" dirty="0"/>
              <a:t> </a:t>
            </a:r>
            <a:r>
              <a:rPr lang="it-IT" b="1" dirty="0" err="1"/>
              <a:t>Contract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299264-914A-EFC9-8470-BBEFFD5E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 ERC20 potato stablecoin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Implements IERC20Permit to provide gasless allowance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Price tied to the price of a potato by the EATER DAO</a:t>
            </a:r>
          </a:p>
          <a:p>
            <a:pPr lvl="1">
              <a:spcBef>
                <a:spcPts val="0"/>
              </a:spcBef>
            </a:pPr>
            <a:r>
              <a:rPr lang="en-US" dirty="0"/>
              <a:t>It potatoes get to cheap, they eat a lot of potatoes from the supply</a:t>
            </a:r>
          </a:p>
          <a:p>
            <a:pPr lvl="1">
              <a:spcBef>
                <a:spcPts val="0"/>
              </a:spcBef>
            </a:pPr>
            <a:r>
              <a:rPr lang="en-US" dirty="0"/>
              <a:t>Otherwise the reverse</a:t>
            </a:r>
            <a:br>
              <a:rPr lang="en-US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324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E57A7-2012-E024-6584-5B3EBB1E9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D1CC1C-32DE-DC98-B34F-9588228B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/>
              <a:t>PotatoVendor</a:t>
            </a:r>
            <a:r>
              <a:rPr lang="it-IT" b="1" dirty="0"/>
              <a:t> </a:t>
            </a:r>
            <a:r>
              <a:rPr lang="it-IT" b="1" dirty="0" err="1"/>
              <a:t>Contract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6916D8-8099-087E-3CD0-F27104734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Permit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calls the IERC20Permit.permit with signature and </a:t>
            </a:r>
            <a:r>
              <a:rPr lang="it-IT" dirty="0" err="1"/>
              <a:t>content</a:t>
            </a:r>
            <a:r>
              <a:rPr lang="it-IT" dirty="0"/>
              <a:t> and </a:t>
            </a:r>
            <a:r>
              <a:rPr lang="it-IT" dirty="0" err="1"/>
              <a:t>raises</a:t>
            </a:r>
            <a:r>
              <a:rPr lang="it-IT" dirty="0"/>
              <a:t> an event for the potato-</a:t>
            </a:r>
            <a:r>
              <a:rPr lang="it-IT" dirty="0" err="1"/>
              <a:t>daemon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GetApprovedAmount</a:t>
            </a:r>
            <a:r>
              <a:rPr lang="it-IT" dirty="0"/>
              <a:t> transfers the potato </a:t>
            </a:r>
            <a:r>
              <a:rPr lang="it-IT" dirty="0" err="1"/>
              <a:t>allowed</a:t>
            </a:r>
            <a:r>
              <a:rPr lang="it-IT" dirty="0"/>
              <a:t> tokens to </a:t>
            </a:r>
            <a:r>
              <a:rPr lang="it-IT" dirty="0" err="1"/>
              <a:t>itself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ReserveLocker</a:t>
            </a:r>
            <a:r>
              <a:rPr lang="it-IT" dirty="0"/>
              <a:t> </a:t>
            </a:r>
            <a:r>
              <a:rPr lang="it-IT" dirty="0" err="1"/>
              <a:t>assigns</a:t>
            </a:r>
            <a:r>
              <a:rPr lang="it-IT" dirty="0"/>
              <a:t> an </a:t>
            </a:r>
            <a:r>
              <a:rPr lang="it-IT" dirty="0" err="1"/>
              <a:t>available</a:t>
            </a:r>
            <a:r>
              <a:rPr lang="it-IT" dirty="0"/>
              <a:t> </a:t>
            </a:r>
            <a:r>
              <a:rPr lang="it-IT" dirty="0" err="1"/>
              <a:t>locker</a:t>
            </a:r>
            <a:r>
              <a:rPr lang="it-IT" dirty="0"/>
              <a:t> with the use of </a:t>
            </a:r>
            <a:r>
              <a:rPr lang="it-IT" dirty="0" err="1"/>
              <a:t>randomness</a:t>
            </a:r>
            <a:r>
              <a:rPr lang="it-IT" dirty="0"/>
              <a:t> and </a:t>
            </a:r>
            <a:r>
              <a:rPr lang="it-IT" dirty="0" err="1"/>
              <a:t>integer</a:t>
            </a:r>
            <a:r>
              <a:rPr lang="it-IT" dirty="0"/>
              <a:t> overflow.</a:t>
            </a:r>
          </a:p>
          <a:p>
            <a:endParaRPr lang="it-IT" dirty="0"/>
          </a:p>
          <a:p>
            <a:r>
              <a:rPr lang="it-IT" dirty="0" err="1"/>
              <a:t>OpenLocker</a:t>
            </a:r>
            <a:r>
              <a:rPr lang="it-IT" dirty="0"/>
              <a:t> </a:t>
            </a:r>
            <a:r>
              <a:rPr lang="it-IT" dirty="0" err="1"/>
              <a:t>opens</a:t>
            </a:r>
            <a:r>
              <a:rPr lang="it-IT" dirty="0"/>
              <a:t> the </a:t>
            </a:r>
            <a:r>
              <a:rPr lang="it-IT" dirty="0" err="1"/>
              <a:t>locker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user </a:t>
            </a:r>
            <a:r>
              <a:rPr lang="it-IT" dirty="0" err="1"/>
              <a:t>provides</a:t>
            </a:r>
            <a:r>
              <a:rPr lang="it-IT" dirty="0"/>
              <a:t> </a:t>
            </a:r>
            <a:r>
              <a:rPr lang="it-IT" dirty="0" err="1"/>
              <a:t>signed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of the </a:t>
            </a:r>
            <a:r>
              <a:rPr lang="it-IT" dirty="0" err="1"/>
              <a:t>locker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110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2A5535-0F0C-AF6E-7556-08931E291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6CFEB-3876-E4A4-8387-6BBC38A5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0" dirty="0">
                <a:solidFill>
                  <a:srgbClr val="1F2328"/>
                </a:solidFill>
                <a:effectLst/>
                <a:latin typeface="-apple-system"/>
              </a:rPr>
              <a:t>How </a:t>
            </a:r>
            <a:r>
              <a:rPr lang="it-IT" b="1" i="0" dirty="0" err="1">
                <a:solidFill>
                  <a:srgbClr val="1F2328"/>
                </a:solidFill>
                <a:effectLst/>
                <a:latin typeface="-apple-system"/>
              </a:rPr>
              <a:t>It</a:t>
            </a:r>
            <a:r>
              <a:rPr lang="it-IT" b="1" i="0" dirty="0">
                <a:solidFill>
                  <a:srgbClr val="1F2328"/>
                </a:solidFill>
                <a:effectLst/>
                <a:latin typeface="-apple-system"/>
              </a:rPr>
              <a:t> Works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9F0A1A-4EA2-4082-30B8-7D27FA874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BE/FE for </a:t>
            </a:r>
            <a:r>
              <a:rPr lang="it-IT" dirty="0" err="1"/>
              <a:t>buying</a:t>
            </a:r>
            <a:r>
              <a:rPr lang="it-IT" dirty="0"/>
              <a:t> </a:t>
            </a:r>
            <a:r>
              <a:rPr lang="it-IT" dirty="0" err="1"/>
              <a:t>potatoes</a:t>
            </a:r>
            <a:r>
              <a:rPr lang="it-IT" dirty="0"/>
              <a:t> on public internet</a:t>
            </a:r>
          </a:p>
          <a:p>
            <a:endParaRPr lang="it-IT" dirty="0"/>
          </a:p>
          <a:p>
            <a:r>
              <a:rPr lang="it-IT" dirty="0"/>
              <a:t>BE/FE for opening </a:t>
            </a:r>
            <a:r>
              <a:rPr lang="it-IT" dirty="0" err="1"/>
              <a:t>locker</a:t>
            </a:r>
            <a:r>
              <a:rPr lang="it-IT" dirty="0"/>
              <a:t> on </a:t>
            </a:r>
            <a:r>
              <a:rPr lang="it-IT" dirty="0" err="1"/>
              <a:t>wifi</a:t>
            </a:r>
            <a:r>
              <a:rPr lang="it-IT" dirty="0"/>
              <a:t> of embedded </a:t>
            </a:r>
            <a:r>
              <a:rPr lang="it-IT" dirty="0" err="1"/>
              <a:t>locker</a:t>
            </a:r>
            <a:r>
              <a:rPr lang="it-IT" dirty="0"/>
              <a:t> </a:t>
            </a:r>
            <a:r>
              <a:rPr lang="it-IT" dirty="0" err="1"/>
              <a:t>mgmt</a:t>
            </a:r>
            <a:r>
              <a:rPr lang="it-IT" dirty="0"/>
              <a:t> system</a:t>
            </a:r>
          </a:p>
          <a:p>
            <a:endParaRPr lang="it-IT" dirty="0"/>
          </a:p>
          <a:p>
            <a:r>
              <a:rPr lang="it-IT" dirty="0" err="1"/>
              <a:t>Daemon</a:t>
            </a:r>
            <a:r>
              <a:rPr lang="it-IT" dirty="0"/>
              <a:t> (TEE) to </a:t>
            </a:r>
            <a:r>
              <a:rPr lang="it-IT" dirty="0" err="1"/>
              <a:t>listen</a:t>
            </a:r>
            <a:r>
              <a:rPr lang="it-IT" dirty="0"/>
              <a:t> on events</a:t>
            </a:r>
          </a:p>
          <a:p>
            <a:pPr lvl="1"/>
            <a:r>
              <a:rPr lang="it-IT" dirty="0" err="1"/>
              <a:t>BuyPotato</a:t>
            </a:r>
            <a:r>
              <a:rPr lang="it-IT" dirty="0"/>
              <a:t> : </a:t>
            </a:r>
            <a:r>
              <a:rPr lang="it-IT" dirty="0" err="1"/>
              <a:t>register</a:t>
            </a:r>
            <a:r>
              <a:rPr lang="it-IT" dirty="0"/>
              <a:t> email to buyer and </a:t>
            </a:r>
            <a:r>
              <a:rPr lang="it-IT" dirty="0" err="1"/>
              <a:t>reserves</a:t>
            </a:r>
            <a:r>
              <a:rPr lang="it-IT" dirty="0"/>
              <a:t> </a:t>
            </a:r>
            <a:r>
              <a:rPr lang="it-IT" dirty="0" err="1"/>
              <a:t>locker</a:t>
            </a:r>
            <a:endParaRPr lang="it-IT" dirty="0"/>
          </a:p>
          <a:p>
            <a:pPr lvl="1"/>
            <a:r>
              <a:rPr lang="it-IT" dirty="0" err="1"/>
              <a:t>LockerAssigned</a:t>
            </a:r>
            <a:r>
              <a:rPr lang="it-IT" dirty="0"/>
              <a:t> : </a:t>
            </a:r>
            <a:r>
              <a:rPr lang="it-IT" dirty="0" err="1"/>
              <a:t>send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</a:t>
            </a:r>
            <a:r>
              <a:rPr lang="it-IT" dirty="0" err="1"/>
              <a:t>confirmation</a:t>
            </a:r>
            <a:r>
              <a:rPr lang="it-IT" dirty="0"/>
              <a:t> to buyer with </a:t>
            </a:r>
            <a:r>
              <a:rPr lang="it-IT" dirty="0" err="1"/>
              <a:t>locker</a:t>
            </a:r>
            <a:r>
              <a:rPr lang="it-IT" dirty="0"/>
              <a:t> </a:t>
            </a:r>
            <a:r>
              <a:rPr lang="it-IT" dirty="0" err="1"/>
              <a:t>number</a:t>
            </a:r>
            <a:endParaRPr lang="it-IT" dirty="0"/>
          </a:p>
          <a:p>
            <a:pPr lvl="1"/>
            <a:r>
              <a:rPr lang="it-IT" dirty="0" err="1"/>
              <a:t>LockeOpened</a:t>
            </a:r>
            <a:r>
              <a:rPr lang="it-IT" dirty="0"/>
              <a:t> : </a:t>
            </a:r>
            <a:r>
              <a:rPr lang="it-IT" dirty="0" err="1"/>
              <a:t>send</a:t>
            </a:r>
            <a:r>
              <a:rPr lang="it-IT" dirty="0"/>
              <a:t> pickup </a:t>
            </a:r>
            <a:r>
              <a:rPr lang="it-IT" dirty="0" err="1"/>
              <a:t>confirmation</a:t>
            </a:r>
            <a:r>
              <a:rPr lang="it-IT" dirty="0"/>
              <a:t> to buyer</a:t>
            </a:r>
          </a:p>
        </p:txBody>
      </p:sp>
    </p:spTree>
    <p:extLst>
      <p:ext uri="{BB962C8B-B14F-4D97-AF65-F5344CB8AC3E}">
        <p14:creationId xmlns:p14="http://schemas.microsoft.com/office/powerpoint/2010/main" val="619435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2A5535-0F0C-AF6E-7556-08931E291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6CFEB-3876-E4A4-8387-6BBC38A5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0" dirty="0">
                <a:solidFill>
                  <a:srgbClr val="1F2328"/>
                </a:solidFill>
                <a:effectLst/>
                <a:latin typeface="-apple-system"/>
              </a:rPr>
              <a:t>How </a:t>
            </a:r>
            <a:r>
              <a:rPr lang="it-IT" b="1" i="0" dirty="0" err="1">
                <a:solidFill>
                  <a:srgbClr val="1F2328"/>
                </a:solidFill>
                <a:effectLst/>
                <a:latin typeface="-apple-system"/>
              </a:rPr>
              <a:t>It</a:t>
            </a:r>
            <a:r>
              <a:rPr lang="it-IT" b="1" i="0" dirty="0">
                <a:solidFill>
                  <a:srgbClr val="1F2328"/>
                </a:solidFill>
                <a:effectLst/>
                <a:latin typeface="-apple-system"/>
              </a:rPr>
              <a:t> Works</a:t>
            </a:r>
            <a:endParaRPr lang="it-IT" b="1" dirty="0"/>
          </a:p>
        </p:txBody>
      </p:sp>
      <p:pic>
        <p:nvPicPr>
          <p:cNvPr id="9" name="Content Placeholder 8" descr="A diagram of a potato&#10;&#10;Description automatically generated">
            <a:extLst>
              <a:ext uri="{FF2B5EF4-FFF2-40B4-BE49-F238E27FC236}">
                <a16:creationId xmlns:a16="http://schemas.microsoft.com/office/drawing/2014/main" id="{79F450DE-EC18-81A0-2BEE-8F3BD5DD8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30" y="1825625"/>
            <a:ext cx="6936139" cy="4351338"/>
          </a:xfrm>
        </p:spPr>
      </p:pic>
    </p:spTree>
    <p:extLst>
      <p:ext uri="{BB962C8B-B14F-4D97-AF65-F5344CB8AC3E}">
        <p14:creationId xmlns:p14="http://schemas.microsoft.com/office/powerpoint/2010/main" val="400090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2A5535-0F0C-AF6E-7556-08931E291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6CFEB-3876-E4A4-8387-6BBC38A5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0" dirty="0">
                <a:solidFill>
                  <a:srgbClr val="1F2328"/>
                </a:solidFill>
                <a:effectLst/>
                <a:latin typeface="-apple-system"/>
              </a:rPr>
              <a:t>How </a:t>
            </a:r>
            <a:r>
              <a:rPr lang="it-IT" b="1" i="0" dirty="0" err="1">
                <a:solidFill>
                  <a:srgbClr val="1F2328"/>
                </a:solidFill>
                <a:effectLst/>
                <a:latin typeface="-apple-system"/>
              </a:rPr>
              <a:t>It</a:t>
            </a:r>
            <a:r>
              <a:rPr lang="it-IT" b="1" i="0" dirty="0">
                <a:solidFill>
                  <a:srgbClr val="1F2328"/>
                </a:solidFill>
                <a:effectLst/>
                <a:latin typeface="-apple-system"/>
              </a:rPr>
              <a:t> Works</a:t>
            </a:r>
            <a:endParaRPr lang="it-IT" b="1" dirty="0"/>
          </a:p>
        </p:txBody>
      </p:sp>
      <p:pic>
        <p:nvPicPr>
          <p:cNvPr id="13" name="Content Placeholder 12" descr="A diagram of a network&#10;&#10;Description automatically generated">
            <a:extLst>
              <a:ext uri="{FF2B5EF4-FFF2-40B4-BE49-F238E27FC236}">
                <a16:creationId xmlns:a16="http://schemas.microsoft.com/office/drawing/2014/main" id="{C2C641F1-1FBA-BC88-4700-7BBB0D5FF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4007"/>
            <a:ext cx="10515600" cy="3814573"/>
          </a:xfrm>
        </p:spPr>
      </p:pic>
    </p:spTree>
    <p:extLst>
      <p:ext uri="{BB962C8B-B14F-4D97-AF65-F5344CB8AC3E}">
        <p14:creationId xmlns:p14="http://schemas.microsoft.com/office/powerpoint/2010/main" val="3073644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6351A9-3C2C-6159-7880-6A743A106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1E286E-8823-06B0-25A3-19930CA8E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0" dirty="0">
                <a:solidFill>
                  <a:srgbClr val="1F2328"/>
                </a:solidFill>
                <a:effectLst/>
                <a:latin typeface="-apple-system"/>
              </a:rPr>
              <a:t>Use Cases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092D03-31DF-E748-1F4E-3A2303A25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Gasless</a:t>
            </a:r>
            <a:r>
              <a:rPr lang="it-IT" dirty="0"/>
              <a:t> </a:t>
            </a:r>
            <a:r>
              <a:rPr lang="it-IT" dirty="0" err="1"/>
              <a:t>purchases</a:t>
            </a:r>
            <a:endParaRPr lang="it-IT" dirty="0"/>
          </a:p>
          <a:p>
            <a:endParaRPr lang="it-IT" dirty="0"/>
          </a:p>
          <a:p>
            <a:r>
              <a:rPr lang="it-IT" dirty="0"/>
              <a:t>Handling of </a:t>
            </a:r>
            <a:r>
              <a:rPr lang="it-IT" dirty="0" err="1"/>
              <a:t>goods</a:t>
            </a:r>
            <a:r>
              <a:rPr lang="it-IT" dirty="0"/>
              <a:t> for </a:t>
            </a:r>
            <a:r>
              <a:rPr lang="it-IT" dirty="0" err="1"/>
              <a:t>which</a:t>
            </a:r>
            <a:r>
              <a:rPr lang="it-IT" dirty="0"/>
              <a:t> privacy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/>
              <a:t>paramount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107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AB9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FBFCF7-3D94-EC5E-4EDA-CD982FC33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4BA6F-EA4E-8849-48E6-6BEF9D34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0" dirty="0" err="1">
                <a:solidFill>
                  <a:srgbClr val="1F2328"/>
                </a:solidFill>
                <a:effectLst/>
                <a:latin typeface="-apple-system"/>
              </a:rPr>
              <a:t>Conclusions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232F3E-C14C-B3FE-C9E6-31F25045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EVM events can be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Kafka / ServiceBus to a TEE</a:t>
            </a:r>
          </a:p>
          <a:p>
            <a:r>
              <a:rPr lang="it-IT" dirty="0"/>
              <a:t>Use </a:t>
            </a:r>
            <a:r>
              <a:rPr lang="it-IT" dirty="0" err="1"/>
              <a:t>NestJS</a:t>
            </a:r>
            <a:r>
              <a:rPr lang="it-IT" dirty="0"/>
              <a:t> BE </a:t>
            </a:r>
            <a:r>
              <a:rPr lang="it-IT" dirty="0" err="1"/>
              <a:t>instead</a:t>
            </a:r>
            <a:r>
              <a:rPr lang="it-IT" dirty="0"/>
              <a:t> of scaffold-</a:t>
            </a:r>
            <a:r>
              <a:rPr lang="it-IT" dirty="0" err="1"/>
              <a:t>eth</a:t>
            </a:r>
            <a:r>
              <a:rPr lang="it-IT" dirty="0"/>
              <a:t> (time </a:t>
            </a:r>
            <a:r>
              <a:rPr lang="it-IT" dirty="0" err="1"/>
              <a:t>issue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95158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Aptos</vt:lpstr>
      <vt:lpstr>Aptos Display</vt:lpstr>
      <vt:lpstr>Arial</vt:lpstr>
      <vt:lpstr>Tema di Office</vt:lpstr>
      <vt:lpstr>The Potato Vendor DApp</vt:lpstr>
      <vt:lpstr>Overview</vt:lpstr>
      <vt:lpstr>PotatoToken Contract</vt:lpstr>
      <vt:lpstr>PotatoVendor Contract</vt:lpstr>
      <vt:lpstr>How It Works</vt:lpstr>
      <vt:lpstr>How It Works</vt:lpstr>
      <vt:lpstr>How It Works</vt:lpstr>
      <vt:lpstr>Use Cases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Potato Vendor DApp</dc:title>
  <dc:creator>5715</dc:creator>
  <cp:lastModifiedBy>Maarten Deheegher</cp:lastModifiedBy>
  <cp:revision>2</cp:revision>
  <dcterms:created xsi:type="dcterms:W3CDTF">2025-04-22T13:41:21Z</dcterms:created>
  <dcterms:modified xsi:type="dcterms:W3CDTF">2025-04-22T15:22:57Z</dcterms:modified>
</cp:coreProperties>
</file>