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3" r:id="rId8"/>
    <p:sldId id="264" r:id="rId9"/>
    <p:sldId id="261" r:id="rId10"/>
    <p:sldId id="266" r:id="rId11"/>
    <p:sldId id="26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8F0C69-A425-66FA-2238-A3AB9BB48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18F9D8-1467-B198-3FD9-D135CF55F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A12FD4-B656-FF7B-B9F8-44102E03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1F40FD-90C9-B202-C50D-FCDB66B0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8CBDAD-41A4-F070-D382-FDAA222C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36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232669-46FC-9965-F57C-1A3FDF11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477F6D-56CA-2526-2AEF-21E1362E0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183922-113C-F3E6-D851-6C16CF7C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1586BC-A175-30C6-AA44-8BE18C8E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49A0A5-9BF1-EB85-1F31-CCE94B71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70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5247C51-8A01-9AC3-87D6-BA65296D9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EBF25A-C2C0-9567-29D3-EFB6124F4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C3A0A5-C275-C8DC-CC95-5A8CB8D9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56C31E-2381-6540-3BE0-0F11F36C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433781-8CD3-25D0-83A4-396E3378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55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3F62B-5740-8BB2-11BC-DB15308E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D4B1D3-8D95-570B-94BD-75A1B1E1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60E688-984A-8F91-43ED-22552266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533FDC-D1F0-A14A-9B4D-4DD861EE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5E1EA4-FDCC-A976-CB83-A243CEC7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71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37B44-C8E1-3A96-E018-E97627FD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A5062D-214A-D52E-AD7D-24C47CF27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CD6F04-C26C-B927-9FFE-3329E30A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17B9AC-9EA3-A980-388A-FAC07157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7891A5-F4CA-714A-4F29-8EC29DC6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09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74AAE-E955-42C4-A87E-379A4944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D1551-6D02-A267-6AB1-FD8C9464A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8CEF7C-2C54-2D82-ED6C-2E695D02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132201-0E33-C9BE-F1EB-55BFE74F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95EA47-E8F1-16E2-B6C3-B9B98BB7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DB72EB-7747-9D56-3CA1-E60AE782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533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4D4EC7-BFA9-CBA4-CD8D-04153E57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5A59FF-7167-5CD6-19AA-72468AED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4C9907-8D41-9171-57CB-37E8B645E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FDD3D9-A351-BEB6-7216-549E72C92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ED81360-513D-FE07-EA04-0B5455507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7393A8F-DF3B-DBB6-75BE-4F6B55AA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10ABC7-68D2-F55D-D33D-25476229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58354C-2B03-CD9B-8528-92AF0D5D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5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E11111-D194-0327-1E92-6F253BFA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E546182-B5F6-5740-EF4F-75517343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143040-2859-43CB-FEE0-54A7C6D0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E99B4EB-B4CC-144A-353E-6EC9C90E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7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3639D0-CDEA-48EA-CE87-C7B761F5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DE46F32-A5F7-02EC-3375-BCB9D767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3C5054-406D-18BF-FD73-4B9A0C00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337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5ECCE-14A2-3EC9-5AEB-047B3A37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27A610-23A0-6DDD-B729-C8FDFA0C3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D7120D7-71BE-6D07-FC88-E754BD82A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C643BF-DF9F-FE2C-5A1C-B2313F14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DA0D5B-B5DB-4FB9-438A-09CF1639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CA2A86-386B-16C4-309B-6CC07C1E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38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5E5E5F-E841-4B57-2B84-E2355C06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74B0053-FB26-DE15-3ED0-12D817852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36625F-C52B-B985-1EA4-CE9AA32F5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999F47-448C-923A-AF60-5BB73434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9C96CB-75A0-5465-BCDE-FF1A696A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24A495-9B36-C0F1-DAAB-245B2157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782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D6B6E90-AF93-5C7C-B8C0-EE306732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D12A22-30AD-3229-2F4B-4CCA7683A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A42289-A28A-55BA-F553-95A854E37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C7C62F-2EE3-466A-9DE5-383E0D5F88E4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43C559-2C97-7274-7B44-AB879D43C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721152-77AB-6581-753E-45CD63039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05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cartone animato, clipart, emoticon, sorridente&#10;&#10;Il contenuto generato dall'IA potrebbe non essere corretto.">
            <a:extLst>
              <a:ext uri="{FF2B5EF4-FFF2-40B4-BE49-F238E27FC236}">
                <a16:creationId xmlns:a16="http://schemas.microsoft.com/office/drawing/2014/main" id="{C3D0913B-0A62-8790-28BF-B678EDD06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4" b="5417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DAC330-81FB-F77E-6B90-98EB82DD5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7" y="5746071"/>
            <a:ext cx="5506444" cy="852260"/>
          </a:xfrm>
        </p:spPr>
        <p:txBody>
          <a:bodyPr anchor="ctr">
            <a:normAutofit/>
          </a:bodyPr>
          <a:lstStyle/>
          <a:p>
            <a:pPr algn="l"/>
            <a:r>
              <a:rPr lang="it-IT" sz="3600" b="1" dirty="0"/>
              <a:t>The Potato </a:t>
            </a:r>
            <a:r>
              <a:rPr lang="it-IT" sz="3600" b="1" dirty="0" err="1"/>
              <a:t>Vendor</a:t>
            </a:r>
            <a:r>
              <a:rPr lang="it-IT" sz="3600" b="1" dirty="0"/>
              <a:t> </a:t>
            </a:r>
            <a:r>
              <a:rPr lang="it-IT" sz="3600" b="1" dirty="0" err="1"/>
              <a:t>DApp</a:t>
            </a:r>
            <a:endParaRPr lang="it-IT" sz="3600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5F3BE9-C8C1-2EE4-4B14-BF5CF3087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6224" y="5746071"/>
            <a:ext cx="5963634" cy="852260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A Decentralized Token Vending and Locker System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96812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7B98C2-EF6A-4B82-B25B-F1390F980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24EABE-4100-4621-1156-579151119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Implementing</a:t>
            </a:r>
            <a:r>
              <a:rPr lang="it-IT" dirty="0"/>
              <a:t> </a:t>
            </a:r>
            <a:r>
              <a:rPr lang="it-IT" dirty="0" err="1"/>
              <a:t>oracles</a:t>
            </a:r>
            <a:r>
              <a:rPr lang="it-IT" dirty="0"/>
              <a:t> to </a:t>
            </a:r>
            <a:r>
              <a:rPr lang="it-IT" dirty="0" err="1"/>
              <a:t>tie</a:t>
            </a:r>
            <a:r>
              <a:rPr lang="it-IT" dirty="0"/>
              <a:t> the price of </a:t>
            </a:r>
            <a:r>
              <a:rPr lang="it-IT" dirty="0" err="1"/>
              <a:t>potatoes</a:t>
            </a:r>
            <a:r>
              <a:rPr lang="it-IT" dirty="0"/>
              <a:t> with </a:t>
            </a:r>
            <a:r>
              <a:rPr lang="it-IT" dirty="0" err="1"/>
              <a:t>stablecoins</a:t>
            </a:r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EB27970E-71EE-E7C5-F9AA-926B5D73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049"/>
          </a:xfrm>
        </p:spPr>
        <p:txBody>
          <a:bodyPr/>
          <a:lstStyle/>
          <a:p>
            <a:r>
              <a:rPr lang="it-IT" b="1" dirty="0" err="1"/>
              <a:t>Improvements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47763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FBFCF7-3D94-EC5E-4EDA-CD982FC33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232F3E-C14C-B3FE-C9E6-31F25045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EVM events can be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Kafka / ServiceBus to a TEE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Use </a:t>
            </a:r>
            <a:r>
              <a:rPr lang="it-IT" dirty="0" err="1"/>
              <a:t>NestJS</a:t>
            </a:r>
            <a:r>
              <a:rPr lang="it-IT" dirty="0"/>
              <a:t> BE </a:t>
            </a:r>
            <a:r>
              <a:rPr lang="it-IT" dirty="0" err="1"/>
              <a:t>instead</a:t>
            </a:r>
            <a:r>
              <a:rPr lang="it-IT" dirty="0"/>
              <a:t> of scaffold-</a:t>
            </a:r>
            <a:r>
              <a:rPr lang="it-IT" dirty="0" err="1"/>
              <a:t>eth</a:t>
            </a:r>
            <a:r>
              <a:rPr lang="it-IT" dirty="0"/>
              <a:t> (time </a:t>
            </a:r>
            <a:r>
              <a:rPr lang="it-IT" dirty="0" err="1"/>
              <a:t>issue</a:t>
            </a:r>
            <a:r>
              <a:rPr lang="it-IT" dirty="0"/>
              <a:t>)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784E586-7894-D325-E3C6-33B25DEA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049"/>
          </a:xfrm>
        </p:spPr>
        <p:txBody>
          <a:bodyPr/>
          <a:lstStyle/>
          <a:p>
            <a:r>
              <a:rPr lang="it-IT" b="1" dirty="0" err="1"/>
              <a:t>Conclusions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19951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96E34-C56B-F94A-FF19-7E773119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049"/>
          </a:xfrm>
        </p:spPr>
        <p:txBody>
          <a:bodyPr/>
          <a:lstStyle/>
          <a:p>
            <a:r>
              <a:rPr lang="it-IT" b="1" dirty="0" err="1"/>
              <a:t>Overview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007CD5-903D-26B5-F9C0-ADC11F9B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85" y="1558977"/>
            <a:ext cx="10927829" cy="4767888"/>
          </a:xfrm>
        </p:spPr>
        <p:txBody>
          <a:bodyPr anchor="t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dirty="0" err="1"/>
              <a:t>dApp</a:t>
            </a:r>
            <a:r>
              <a:rPr lang="en-US" b="1" dirty="0"/>
              <a:t> for ordering potatoes online and delivery through a locker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Privacy Centric</a:t>
            </a:r>
            <a:r>
              <a:rPr lang="en-US" dirty="0"/>
              <a:t>: use wallet instead of showing id or person interaction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Customer Centric</a:t>
            </a:r>
            <a:r>
              <a:rPr lang="en-US" dirty="0"/>
              <a:t>: no gas fees to buy potatoes or to open a locker</a:t>
            </a:r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479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7EB70D-FACF-8A5F-DE38-F0715D8F5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D1A151CE-41B3-F124-9ECF-77A058BC16E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94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/>
              <a:t>Features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72453532-CBA9-C103-CF4C-7F5EEBC75361}"/>
              </a:ext>
            </a:extLst>
          </p:cNvPr>
          <p:cNvSpPr txBox="1">
            <a:spLocks/>
          </p:cNvSpPr>
          <p:nvPr/>
        </p:nvSpPr>
        <p:spPr>
          <a:xfrm>
            <a:off x="542144" y="1558977"/>
            <a:ext cx="11107712" cy="50676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000" b="1" dirty="0"/>
              <a:t>Gas Optimization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The use of ERC20Permit allows buyers to approve token spending off-chain, reducing the number of on-chain transactions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3000" b="1" dirty="0"/>
              <a:t>Security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/>
              <a:t>Role-based access control ensures that only authorized accounts can mint tokens or manage purchases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/>
              <a:t>Cryptographic signature verification ensures that only the rightful owner can open lockers</a:t>
            </a:r>
            <a:endParaRPr lang="it-IT" sz="3000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000" b="1" dirty="0"/>
              <a:t>Event-Driven Integration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Events enable seamless integration with backend systems or external applications for notifications, tracking, and analytics</a:t>
            </a:r>
            <a:br>
              <a:rPr lang="en-US" sz="3000" dirty="0"/>
            </a:br>
            <a:endParaRPr lang="it-IT" sz="3000" dirty="0"/>
          </a:p>
        </p:txBody>
      </p:sp>
    </p:spTree>
    <p:extLst>
      <p:ext uri="{BB962C8B-B14F-4D97-AF65-F5344CB8AC3E}">
        <p14:creationId xmlns:p14="http://schemas.microsoft.com/office/powerpoint/2010/main" val="88623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3D1845-7625-F821-B779-B573E6BB1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299264-914A-EFC9-8470-BBEFFD5E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it-IT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ERC20 potato stablecoin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Implements </a:t>
            </a:r>
            <a:r>
              <a:rPr lang="en-US" i="1" dirty="0"/>
              <a:t>IERC20Permit</a:t>
            </a:r>
            <a:r>
              <a:rPr lang="en-US" dirty="0"/>
              <a:t> to provide gasless allowance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Price tied to the price of a potato by the EATER DAO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If potatoes get to cheap, they eat a lot of potatoes from the supply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Otherwise the reverse</a:t>
            </a:r>
            <a:br>
              <a:rPr lang="en-US" dirty="0"/>
            </a:br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C5132A4C-7C08-264E-1CF7-80349FC9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049"/>
          </a:xfrm>
        </p:spPr>
        <p:txBody>
          <a:bodyPr/>
          <a:lstStyle/>
          <a:p>
            <a:r>
              <a:rPr lang="it-IT" b="1" dirty="0" err="1"/>
              <a:t>PotatoToken</a:t>
            </a:r>
            <a:r>
              <a:rPr lang="it-IT" b="1" dirty="0"/>
              <a:t> </a:t>
            </a:r>
            <a:r>
              <a:rPr lang="it-IT" b="1" dirty="0" err="1"/>
              <a:t>Contract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69324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E57A7-2012-E024-6584-5B3EBB1E9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6916D8-8099-087E-3CD0-F27104734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i="1" dirty="0" err="1"/>
              <a:t>Permit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calls the </a:t>
            </a:r>
            <a:r>
              <a:rPr lang="it-IT" i="1" dirty="0"/>
              <a:t>IERC20Permit.permit </a:t>
            </a:r>
            <a:r>
              <a:rPr lang="it-IT" dirty="0"/>
              <a:t>with signature and </a:t>
            </a:r>
            <a:r>
              <a:rPr lang="it-IT" dirty="0" err="1"/>
              <a:t>content</a:t>
            </a:r>
            <a:r>
              <a:rPr lang="it-IT" dirty="0"/>
              <a:t> and </a:t>
            </a:r>
            <a:r>
              <a:rPr lang="it-IT" dirty="0" err="1"/>
              <a:t>raises</a:t>
            </a:r>
            <a:r>
              <a:rPr lang="it-IT" dirty="0"/>
              <a:t> an event for the potato-</a:t>
            </a:r>
            <a:r>
              <a:rPr lang="it-IT" dirty="0" err="1"/>
              <a:t>daemon</a:t>
            </a:r>
            <a:endParaRPr lang="it-IT" dirty="0"/>
          </a:p>
          <a:p>
            <a:endParaRPr lang="it-IT" dirty="0"/>
          </a:p>
          <a:p>
            <a:r>
              <a:rPr lang="it-IT" i="1" dirty="0" err="1"/>
              <a:t>GetApprovedAmount</a:t>
            </a:r>
            <a:r>
              <a:rPr lang="it-IT" dirty="0"/>
              <a:t> transfers the potato </a:t>
            </a:r>
            <a:r>
              <a:rPr lang="it-IT" dirty="0" err="1"/>
              <a:t>allowed</a:t>
            </a:r>
            <a:r>
              <a:rPr lang="it-IT" dirty="0"/>
              <a:t> tokens to </a:t>
            </a:r>
            <a:r>
              <a:rPr lang="it-IT" dirty="0" err="1"/>
              <a:t>itself</a:t>
            </a:r>
            <a:endParaRPr lang="it-IT" dirty="0"/>
          </a:p>
          <a:p>
            <a:endParaRPr lang="it-IT" dirty="0"/>
          </a:p>
          <a:p>
            <a:r>
              <a:rPr lang="it-IT" i="1" dirty="0" err="1"/>
              <a:t>ReserveLocker</a:t>
            </a:r>
            <a:r>
              <a:rPr lang="it-IT" dirty="0"/>
              <a:t> </a:t>
            </a:r>
            <a:r>
              <a:rPr lang="it-IT" dirty="0" err="1"/>
              <a:t>assigns</a:t>
            </a:r>
            <a:r>
              <a:rPr lang="it-IT" dirty="0"/>
              <a:t> an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locker</a:t>
            </a:r>
            <a:r>
              <a:rPr lang="it-IT" dirty="0"/>
              <a:t> with the use of </a:t>
            </a:r>
            <a:r>
              <a:rPr lang="it-IT" dirty="0" err="1"/>
              <a:t>randomness</a:t>
            </a:r>
            <a:r>
              <a:rPr lang="it-IT" dirty="0"/>
              <a:t> and </a:t>
            </a:r>
            <a:r>
              <a:rPr lang="it-IT" dirty="0" err="1"/>
              <a:t>integer</a:t>
            </a:r>
            <a:r>
              <a:rPr lang="it-IT" dirty="0"/>
              <a:t> overflow</a:t>
            </a:r>
          </a:p>
          <a:p>
            <a:endParaRPr lang="it-IT" dirty="0"/>
          </a:p>
          <a:p>
            <a:r>
              <a:rPr lang="it-IT" i="1" dirty="0" err="1"/>
              <a:t>OpenLocker</a:t>
            </a:r>
            <a:r>
              <a:rPr lang="it-IT" dirty="0"/>
              <a:t> </a:t>
            </a:r>
            <a:r>
              <a:rPr lang="it-IT" dirty="0" err="1"/>
              <a:t>opens</a:t>
            </a:r>
            <a:r>
              <a:rPr lang="it-IT" dirty="0"/>
              <a:t> the </a:t>
            </a:r>
            <a:r>
              <a:rPr lang="it-IT" dirty="0" err="1"/>
              <a:t>locker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user </a:t>
            </a:r>
            <a:r>
              <a:rPr lang="it-IT" dirty="0" err="1"/>
              <a:t>provides</a:t>
            </a:r>
            <a:r>
              <a:rPr lang="it-IT" dirty="0"/>
              <a:t> </a:t>
            </a:r>
            <a:r>
              <a:rPr lang="it-IT" dirty="0" err="1"/>
              <a:t>signed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of the </a:t>
            </a:r>
            <a:r>
              <a:rPr lang="it-IT" dirty="0" err="1"/>
              <a:t>locker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41B150A1-457D-FA87-AAD0-C5E3525A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049"/>
          </a:xfrm>
        </p:spPr>
        <p:txBody>
          <a:bodyPr/>
          <a:lstStyle/>
          <a:p>
            <a:r>
              <a:rPr lang="it-IT" b="1" dirty="0" err="1"/>
              <a:t>PotatoVendor</a:t>
            </a:r>
            <a:r>
              <a:rPr lang="it-IT" b="1" dirty="0"/>
              <a:t> </a:t>
            </a:r>
            <a:r>
              <a:rPr lang="it-IT" b="1" dirty="0" err="1"/>
              <a:t>Contract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42110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2A5535-0F0C-AF6E-7556-08931E291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9F0A1A-4EA2-4082-30B8-7D27FA874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BE/FE for </a:t>
            </a:r>
            <a:r>
              <a:rPr lang="it-IT" dirty="0" err="1"/>
              <a:t>buying</a:t>
            </a:r>
            <a:r>
              <a:rPr lang="it-IT" dirty="0"/>
              <a:t> </a:t>
            </a:r>
            <a:r>
              <a:rPr lang="it-IT" dirty="0" err="1"/>
              <a:t>potatoes</a:t>
            </a:r>
            <a:r>
              <a:rPr lang="it-IT" dirty="0"/>
              <a:t> on public internet</a:t>
            </a:r>
          </a:p>
          <a:p>
            <a:endParaRPr lang="it-IT" dirty="0"/>
          </a:p>
          <a:p>
            <a:r>
              <a:rPr lang="it-IT" dirty="0"/>
              <a:t>BE/FE for opening </a:t>
            </a:r>
            <a:r>
              <a:rPr lang="it-IT" dirty="0" err="1"/>
              <a:t>locker</a:t>
            </a:r>
            <a:r>
              <a:rPr lang="it-IT" dirty="0"/>
              <a:t> on </a:t>
            </a:r>
            <a:r>
              <a:rPr lang="it-IT" dirty="0" err="1"/>
              <a:t>wifi</a:t>
            </a:r>
            <a:r>
              <a:rPr lang="it-IT" dirty="0"/>
              <a:t> of embedded </a:t>
            </a:r>
            <a:r>
              <a:rPr lang="it-IT" dirty="0" err="1"/>
              <a:t>locker</a:t>
            </a:r>
            <a:r>
              <a:rPr lang="it-IT" dirty="0"/>
              <a:t> </a:t>
            </a:r>
            <a:r>
              <a:rPr lang="it-IT" dirty="0" err="1"/>
              <a:t>mgmt</a:t>
            </a:r>
            <a:r>
              <a:rPr lang="it-IT" dirty="0"/>
              <a:t> system</a:t>
            </a:r>
          </a:p>
          <a:p>
            <a:endParaRPr lang="it-IT" dirty="0"/>
          </a:p>
          <a:p>
            <a:r>
              <a:rPr lang="it-IT" dirty="0" err="1"/>
              <a:t>Daemon</a:t>
            </a:r>
            <a:r>
              <a:rPr lang="it-IT" dirty="0"/>
              <a:t> (TEE) to </a:t>
            </a:r>
            <a:r>
              <a:rPr lang="it-IT" dirty="0" err="1"/>
              <a:t>listen</a:t>
            </a:r>
            <a:r>
              <a:rPr lang="it-IT" dirty="0"/>
              <a:t> on events</a:t>
            </a:r>
          </a:p>
          <a:p>
            <a:pPr lvl="1"/>
            <a:r>
              <a:rPr lang="it-IT" sz="2600" i="1" dirty="0" err="1"/>
              <a:t>BuyPotato</a:t>
            </a:r>
            <a:r>
              <a:rPr lang="it-IT" sz="2600" dirty="0"/>
              <a:t>: </a:t>
            </a:r>
            <a:r>
              <a:rPr lang="it-IT" sz="2600" dirty="0" err="1"/>
              <a:t>register</a:t>
            </a:r>
            <a:r>
              <a:rPr lang="it-IT" sz="2600" dirty="0"/>
              <a:t> email to buyer and </a:t>
            </a:r>
            <a:r>
              <a:rPr lang="it-IT" sz="2600" dirty="0" err="1"/>
              <a:t>reserves</a:t>
            </a:r>
            <a:r>
              <a:rPr lang="it-IT" sz="2600" dirty="0"/>
              <a:t> </a:t>
            </a:r>
            <a:r>
              <a:rPr lang="it-IT" sz="2600" dirty="0" err="1"/>
              <a:t>locker</a:t>
            </a:r>
            <a:endParaRPr lang="it-IT" sz="2600" dirty="0"/>
          </a:p>
          <a:p>
            <a:pPr lvl="1"/>
            <a:r>
              <a:rPr lang="it-IT" sz="2600" i="1" dirty="0" err="1"/>
              <a:t>LockerAssigned</a:t>
            </a:r>
            <a:r>
              <a:rPr lang="it-IT" sz="2600" dirty="0"/>
              <a:t>: </a:t>
            </a:r>
            <a:r>
              <a:rPr lang="it-IT" sz="2600" dirty="0" err="1"/>
              <a:t>send</a:t>
            </a:r>
            <a:r>
              <a:rPr lang="it-IT" sz="2600" dirty="0"/>
              <a:t> </a:t>
            </a:r>
            <a:r>
              <a:rPr lang="it-IT" sz="2600" dirty="0" err="1"/>
              <a:t>order</a:t>
            </a:r>
            <a:r>
              <a:rPr lang="it-IT" sz="2600" dirty="0"/>
              <a:t> </a:t>
            </a:r>
            <a:r>
              <a:rPr lang="it-IT" sz="2600" dirty="0" err="1"/>
              <a:t>confirmation</a:t>
            </a:r>
            <a:r>
              <a:rPr lang="it-IT" sz="2600" dirty="0"/>
              <a:t> to buyer with </a:t>
            </a:r>
            <a:r>
              <a:rPr lang="it-IT" sz="2600" dirty="0" err="1"/>
              <a:t>locker</a:t>
            </a:r>
            <a:r>
              <a:rPr lang="it-IT" sz="2600" dirty="0"/>
              <a:t> </a:t>
            </a:r>
            <a:r>
              <a:rPr lang="it-IT" sz="2600" dirty="0" err="1"/>
              <a:t>number</a:t>
            </a:r>
            <a:endParaRPr lang="it-IT" sz="2600" dirty="0"/>
          </a:p>
          <a:p>
            <a:pPr lvl="1"/>
            <a:r>
              <a:rPr lang="it-IT" sz="2600" i="1" dirty="0" err="1"/>
              <a:t>LockerOpened</a:t>
            </a:r>
            <a:r>
              <a:rPr lang="it-IT" sz="2600" dirty="0"/>
              <a:t>: </a:t>
            </a:r>
            <a:r>
              <a:rPr lang="it-IT" sz="2600" dirty="0" err="1"/>
              <a:t>send</a:t>
            </a:r>
            <a:r>
              <a:rPr lang="it-IT" sz="2600" dirty="0"/>
              <a:t> pickup </a:t>
            </a:r>
            <a:r>
              <a:rPr lang="it-IT" sz="2600" dirty="0" err="1"/>
              <a:t>confirmation</a:t>
            </a:r>
            <a:r>
              <a:rPr lang="it-IT" sz="2600" dirty="0"/>
              <a:t> to buyer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E05E3CED-3FB8-110D-5346-97D1F11C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049"/>
          </a:xfrm>
        </p:spPr>
        <p:txBody>
          <a:bodyPr/>
          <a:lstStyle/>
          <a:p>
            <a:r>
              <a:rPr lang="it-IT" b="1" dirty="0"/>
              <a:t>How </a:t>
            </a:r>
            <a:r>
              <a:rPr lang="it-IT" b="1" dirty="0" err="1"/>
              <a:t>It</a:t>
            </a:r>
            <a:r>
              <a:rPr lang="it-IT" b="1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61943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2A5535-0F0C-AF6E-7556-08931E291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diagram of a potato&#10;&#10;Description automatically generated">
            <a:extLst>
              <a:ext uri="{FF2B5EF4-FFF2-40B4-BE49-F238E27FC236}">
                <a16:creationId xmlns:a16="http://schemas.microsoft.com/office/drawing/2014/main" id="{79F450DE-EC18-81A0-2BEE-8F3BD5DD8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97" y="1380720"/>
            <a:ext cx="8829206" cy="5112155"/>
          </a:xfr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4C4E67EC-2E73-6531-E1DE-6925E8D0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049"/>
          </a:xfrm>
        </p:spPr>
        <p:txBody>
          <a:bodyPr/>
          <a:lstStyle/>
          <a:p>
            <a:r>
              <a:rPr lang="it-IT" b="1" dirty="0"/>
              <a:t>How </a:t>
            </a:r>
            <a:r>
              <a:rPr lang="it-IT" b="1" dirty="0" err="1"/>
              <a:t>It</a:t>
            </a:r>
            <a:r>
              <a:rPr lang="it-IT" b="1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400090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2A5535-0F0C-AF6E-7556-08931E291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diagram of a network&#10;&#10;Description automatically generated">
            <a:extLst>
              <a:ext uri="{FF2B5EF4-FFF2-40B4-BE49-F238E27FC236}">
                <a16:creationId xmlns:a16="http://schemas.microsoft.com/office/drawing/2014/main" id="{C2C641F1-1FBA-BC88-4700-7BBB0D5FF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5" y="1659850"/>
            <a:ext cx="11629790" cy="4531087"/>
          </a:xfr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26068A06-5CE1-5085-4B9D-D9122E35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049"/>
          </a:xfrm>
        </p:spPr>
        <p:txBody>
          <a:bodyPr/>
          <a:lstStyle/>
          <a:p>
            <a:r>
              <a:rPr lang="it-IT" b="1" dirty="0"/>
              <a:t>How </a:t>
            </a:r>
            <a:r>
              <a:rPr lang="it-IT" b="1" dirty="0" err="1"/>
              <a:t>It</a:t>
            </a:r>
            <a:r>
              <a:rPr lang="it-IT" b="1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307364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6351A9-3C2C-6159-7880-6A743A106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092D03-31DF-E748-1F4E-3A2303A25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Gasless</a:t>
            </a:r>
            <a:r>
              <a:rPr lang="it-IT" dirty="0"/>
              <a:t> </a:t>
            </a:r>
            <a:r>
              <a:rPr lang="it-IT" dirty="0" err="1"/>
              <a:t>purchases</a:t>
            </a:r>
            <a:endParaRPr lang="it-IT" dirty="0"/>
          </a:p>
          <a:p>
            <a:endParaRPr lang="it-IT" dirty="0"/>
          </a:p>
          <a:p>
            <a:r>
              <a:rPr lang="it-IT" i="0" dirty="0" err="1">
                <a:effectLst/>
                <a:latin typeface="-apple-system"/>
              </a:rPr>
              <a:t>Locker-Based</a:t>
            </a:r>
            <a:r>
              <a:rPr lang="it-IT" i="0" dirty="0">
                <a:effectLst/>
                <a:latin typeface="-apple-system"/>
              </a:rPr>
              <a:t> Delivery</a:t>
            </a:r>
            <a:endParaRPr lang="it-IT" dirty="0"/>
          </a:p>
          <a:p>
            <a:endParaRPr lang="it-IT" dirty="0"/>
          </a:p>
          <a:p>
            <a:r>
              <a:rPr lang="it-IT" dirty="0"/>
              <a:t>Handling of </a:t>
            </a:r>
            <a:r>
              <a:rPr lang="it-IT" dirty="0" err="1"/>
              <a:t>goods</a:t>
            </a:r>
            <a:r>
              <a:rPr lang="it-IT" dirty="0"/>
              <a:t> for </a:t>
            </a:r>
            <a:r>
              <a:rPr lang="it-IT" dirty="0" err="1"/>
              <a:t>which</a:t>
            </a:r>
            <a:r>
              <a:rPr lang="it-IT" dirty="0"/>
              <a:t> privacy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paramount</a:t>
            </a:r>
            <a:endParaRPr lang="it-IT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41C0FD6-BB9F-8ED2-8803-A2C6B116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049"/>
          </a:xfrm>
        </p:spPr>
        <p:txBody>
          <a:bodyPr/>
          <a:lstStyle/>
          <a:p>
            <a:r>
              <a:rPr lang="it-IT" b="1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471078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327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Wingdings</vt:lpstr>
      <vt:lpstr>Tema di Office</vt:lpstr>
      <vt:lpstr>The Potato Vendor DApp</vt:lpstr>
      <vt:lpstr>Overview</vt:lpstr>
      <vt:lpstr>Presentazione standard di PowerPoint</vt:lpstr>
      <vt:lpstr>PotatoToken Contract</vt:lpstr>
      <vt:lpstr>PotatoVendor Contract</vt:lpstr>
      <vt:lpstr>How It Works</vt:lpstr>
      <vt:lpstr>How It Works</vt:lpstr>
      <vt:lpstr>How It Works</vt:lpstr>
      <vt:lpstr>Use Cases</vt:lpstr>
      <vt:lpstr>Improvements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Potato Vendor DApp</dc:title>
  <dc:creator>5715</dc:creator>
  <cp:lastModifiedBy>5715</cp:lastModifiedBy>
  <cp:revision>3</cp:revision>
  <dcterms:created xsi:type="dcterms:W3CDTF">2025-04-22T13:41:21Z</dcterms:created>
  <dcterms:modified xsi:type="dcterms:W3CDTF">2025-04-23T09:22:35Z</dcterms:modified>
</cp:coreProperties>
</file>