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6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6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EBB8-93D7-4EBF-B7AB-FFF2BA38AA9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443F-4FBB-4BC1-8927-7B5069A51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01" y="1364105"/>
            <a:ext cx="10758640" cy="34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770"/>
            <a:ext cx="12080892" cy="26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gvOfgTZPApwa7kdQwvAa3ObNCIWg4Y7cT58DrFSyeu4K05Bgh1Z3sYAT2j_G1T7xIzObOHuVcxMpRM9DKL6tdee63RZEwHaiE_BJyNgrFwFZfLK8t6qryffhS_ghe-dIWnVyWSCMj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90" y="2302889"/>
            <a:ext cx="3847383" cy="188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42" y="2140200"/>
            <a:ext cx="689706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7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1" y="562644"/>
            <a:ext cx="7078063" cy="5296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340" t="5488" b="6680"/>
          <a:stretch/>
        </p:blipFill>
        <p:spPr>
          <a:xfrm>
            <a:off x="7718352" y="1364105"/>
            <a:ext cx="4473648" cy="3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1" y="596934"/>
            <a:ext cx="7078063" cy="5296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340" t="5488" b="6680"/>
          <a:stretch/>
        </p:blipFill>
        <p:spPr>
          <a:xfrm>
            <a:off x="7718352" y="1364105"/>
            <a:ext cx="4473648" cy="3282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4965" y="6028485"/>
            <a:ext cx="730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will need these indices to insert in the GUI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874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244"/>
            <a:ext cx="12080892" cy="26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8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244"/>
            <a:ext cx="12080892" cy="26232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99226" y="1723869"/>
            <a:ext cx="41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9225" y="2893021"/>
            <a:ext cx="41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20334" y="1723869"/>
            <a:ext cx="41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20334" y="2893021"/>
            <a:ext cx="41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384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2020-04-30T20:20:46Z</dcterms:created>
  <dcterms:modified xsi:type="dcterms:W3CDTF">2020-05-01T00:25:19Z</dcterms:modified>
</cp:coreProperties>
</file>