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6" r:id="rId8"/>
    <p:sldId id="267" r:id="rId9"/>
    <p:sldId id="272" r:id="rId10"/>
    <p:sldId id="268" r:id="rId11"/>
    <p:sldId id="269" r:id="rId12"/>
    <p:sldId id="270" r:id="rId13"/>
    <p:sldId id="262" r:id="rId14"/>
    <p:sldId id="274" r:id="rId15"/>
    <p:sldId id="273" r:id="rId16"/>
    <p:sldId id="278" r:id="rId17"/>
    <p:sldId id="275" r:id="rId18"/>
    <p:sldId id="279" r:id="rId19"/>
    <p:sldId id="280" r:id="rId20"/>
    <p:sldId id="292" r:id="rId21"/>
    <p:sldId id="281" r:id="rId22"/>
    <p:sldId id="282" r:id="rId23"/>
    <p:sldId id="286" r:id="rId24"/>
    <p:sldId id="284" r:id="rId25"/>
    <p:sldId id="288" r:id="rId26"/>
    <p:sldId id="293" r:id="rId27"/>
    <p:sldId id="287" r:id="rId28"/>
    <p:sldId id="285" r:id="rId29"/>
    <p:sldId id="296" r:id="rId3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, Goals" id="{6B3AA387-5FDF-4772-AAE7-B59AC5205730}">
          <p14:sldIdLst>
            <p14:sldId id="256"/>
            <p14:sldId id="257"/>
            <p14:sldId id="259"/>
            <p14:sldId id="260"/>
          </p14:sldIdLst>
        </p14:section>
        <p14:section name="Data overview" id="{591E4E8B-B670-422B-B128-684BF335E71D}">
          <p14:sldIdLst>
            <p14:sldId id="263"/>
            <p14:sldId id="264"/>
            <p14:sldId id="266"/>
          </p14:sldIdLst>
        </p14:section>
        <p14:section name="EDA" id="{5097785E-E23A-41F3-A9D0-432EE96B150C}">
          <p14:sldIdLst>
            <p14:sldId id="267"/>
            <p14:sldId id="272"/>
            <p14:sldId id="268"/>
            <p14:sldId id="269"/>
            <p14:sldId id="270"/>
            <p14:sldId id="262"/>
            <p14:sldId id="274"/>
            <p14:sldId id="273"/>
            <p14:sldId id="278"/>
            <p14:sldId id="275"/>
            <p14:sldId id="279"/>
            <p14:sldId id="280"/>
            <p14:sldId id="292"/>
            <p14:sldId id="281"/>
            <p14:sldId id="282"/>
          </p14:sldIdLst>
        </p14:section>
        <p14:section name="Conclusions" id="{6D581795-E3DF-4410-BD26-378A25492040}">
          <p14:sldIdLst>
            <p14:sldId id="286"/>
            <p14:sldId id="284"/>
            <p14:sldId id="288"/>
            <p14:sldId id="293"/>
            <p14:sldId id="287"/>
            <p14:sldId id="28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E67FE-C43C-4651-B8D8-BD8DE9598281}" v="2183" dt="2024-06-13T20:47:53.651"/>
    <p1510:client id="{71BD90BE-0BDA-419E-BAEB-D07BB909A165}" v="295" dt="2024-06-13T18:43:53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096" autoAdjust="0"/>
  </p:normalViewPr>
  <p:slideViewPr>
    <p:cSldViewPr snapToGrid="0">
      <p:cViewPr varScale="1">
        <p:scale>
          <a:sx n="102" d="100"/>
          <a:sy n="102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ris Danos" userId="1957dad2510c026b" providerId="Windows Live" clId="Web-{28EE67FE-C43C-4651-B8D8-BD8DE9598281}"/>
    <pc:docChg chg="addSld delSld modSld sldOrd modSection">
      <pc:chgData name="Dimitris Danos" userId="1957dad2510c026b" providerId="Windows Live" clId="Web-{28EE67FE-C43C-4651-B8D8-BD8DE9598281}" dt="2024-06-13T20:47:42.197" v="1944" actId="20577"/>
      <pc:docMkLst>
        <pc:docMk/>
      </pc:docMkLst>
      <pc:sldChg chg="modSp">
        <pc:chgData name="Dimitris Danos" userId="1957dad2510c026b" providerId="Windows Live" clId="Web-{28EE67FE-C43C-4651-B8D8-BD8DE9598281}" dt="2024-06-13T19:17:09.098" v="510" actId="1076"/>
        <pc:sldMkLst>
          <pc:docMk/>
          <pc:sldMk cId="2325122232" sldId="256"/>
        </pc:sldMkLst>
        <pc:picChg chg="mod">
          <ac:chgData name="Dimitris Danos" userId="1957dad2510c026b" providerId="Windows Live" clId="Web-{28EE67FE-C43C-4651-B8D8-BD8DE9598281}" dt="2024-06-13T19:17:09.098" v="510" actId="1076"/>
          <ac:picMkLst>
            <pc:docMk/>
            <pc:sldMk cId="2325122232" sldId="256"/>
            <ac:picMk id="4" creationId="{F0C44AF8-E1AF-8D79-B1E6-6DD21F42EFF1}"/>
          </ac:picMkLst>
        </pc:picChg>
      </pc:sldChg>
      <pc:sldChg chg="modSp">
        <pc:chgData name="Dimitris Danos" userId="1957dad2510c026b" providerId="Windows Live" clId="Web-{28EE67FE-C43C-4651-B8D8-BD8DE9598281}" dt="2024-06-13T20:19:40.126" v="1835" actId="20577"/>
        <pc:sldMkLst>
          <pc:docMk/>
          <pc:sldMk cId="517516651" sldId="257"/>
        </pc:sldMkLst>
        <pc:spChg chg="mod">
          <ac:chgData name="Dimitris Danos" userId="1957dad2510c026b" providerId="Windows Live" clId="Web-{28EE67FE-C43C-4651-B8D8-BD8DE9598281}" dt="2024-06-13T20:19:40.126" v="1835" actId="20577"/>
          <ac:spMkLst>
            <pc:docMk/>
            <pc:sldMk cId="517516651" sldId="257"/>
            <ac:spMk id="5" creationId="{C8D591E6-9DC2-9323-7F08-6621DC675714}"/>
          </ac:spMkLst>
        </pc:spChg>
      </pc:sldChg>
      <pc:sldChg chg="addSp delSp modSp del">
        <pc:chgData name="Dimitris Danos" userId="1957dad2510c026b" providerId="Windows Live" clId="Web-{28EE67FE-C43C-4651-B8D8-BD8DE9598281}" dt="2024-06-13T19:09:21.196" v="403"/>
        <pc:sldMkLst>
          <pc:docMk/>
          <pc:sldMk cId="384488053" sldId="258"/>
        </pc:sldMkLst>
        <pc:spChg chg="mod">
          <ac:chgData name="Dimitris Danos" userId="1957dad2510c026b" providerId="Windows Live" clId="Web-{28EE67FE-C43C-4651-B8D8-BD8DE9598281}" dt="2024-06-13T18:48:04.869" v="6" actId="14100"/>
          <ac:spMkLst>
            <pc:docMk/>
            <pc:sldMk cId="384488053" sldId="258"/>
            <ac:spMk id="2" creationId="{A1DBB35B-899B-445E-CE3F-B220BB43BE3E}"/>
          </ac:spMkLst>
        </pc:spChg>
        <pc:spChg chg="mod">
          <ac:chgData name="Dimitris Danos" userId="1957dad2510c026b" providerId="Windows Live" clId="Web-{28EE67FE-C43C-4651-B8D8-BD8DE9598281}" dt="2024-06-13T19:01:17.341" v="195" actId="20577"/>
          <ac:spMkLst>
            <pc:docMk/>
            <pc:sldMk cId="384488053" sldId="258"/>
            <ac:spMk id="3" creationId="{FC8281E8-7FB4-4AF4-747C-C118915EA33A}"/>
          </ac:spMkLst>
        </pc:spChg>
        <pc:spChg chg="add del">
          <ac:chgData name="Dimitris Danos" userId="1957dad2510c026b" providerId="Windows Live" clId="Web-{28EE67FE-C43C-4651-B8D8-BD8DE9598281}" dt="2024-06-13T18:55:51.239" v="101"/>
          <ac:spMkLst>
            <pc:docMk/>
            <pc:sldMk cId="384488053" sldId="258"/>
            <ac:spMk id="10" creationId="{4D539E63-C0A4-154D-8585-8F568CD16FF8}"/>
          </ac:spMkLst>
        </pc:spChg>
        <pc:inkChg chg="add del">
          <ac:chgData name="Dimitris Danos" userId="1957dad2510c026b" providerId="Windows Live" clId="Web-{28EE67FE-C43C-4651-B8D8-BD8DE9598281}" dt="2024-06-13T18:54:58.269" v="95"/>
          <ac:inkMkLst>
            <pc:docMk/>
            <pc:sldMk cId="384488053" sldId="258"/>
            <ac:inkMk id="7" creationId="{CF4E7534-8B7F-12D9-C546-A413654232A0}"/>
          </ac:inkMkLst>
        </pc:inkChg>
        <pc:inkChg chg="add del">
          <ac:chgData name="Dimitris Danos" userId="1957dad2510c026b" providerId="Windows Live" clId="Web-{28EE67FE-C43C-4651-B8D8-BD8DE9598281}" dt="2024-06-13T18:55:14.348" v="98"/>
          <ac:inkMkLst>
            <pc:docMk/>
            <pc:sldMk cId="384488053" sldId="258"/>
            <ac:inkMk id="9" creationId="{14BF7C87-0566-EC09-91AB-C91FA76D8126}"/>
          </ac:inkMkLst>
        </pc:inkChg>
        <pc:inkChg chg="add del">
          <ac:chgData name="Dimitris Danos" userId="1957dad2510c026b" providerId="Windows Live" clId="Web-{28EE67FE-C43C-4651-B8D8-BD8DE9598281}" dt="2024-06-13T18:56:04.849" v="104"/>
          <ac:inkMkLst>
            <pc:docMk/>
            <pc:sldMk cId="384488053" sldId="258"/>
            <ac:inkMk id="12" creationId="{8F7BB810-67AF-9A4F-EE48-AC92EFAB2F0F}"/>
          </ac:inkMkLst>
        </pc:inkChg>
        <pc:inkChg chg="add del">
          <ac:chgData name="Dimitris Danos" userId="1957dad2510c026b" providerId="Windows Live" clId="Web-{28EE67FE-C43C-4651-B8D8-BD8DE9598281}" dt="2024-06-13T18:56:24.474" v="110"/>
          <ac:inkMkLst>
            <pc:docMk/>
            <pc:sldMk cId="384488053" sldId="258"/>
            <ac:inkMk id="14" creationId="{4D2F9392-5AA6-E29E-5C25-729F434206FA}"/>
          </ac:inkMkLst>
        </pc:inkChg>
        <pc:inkChg chg="add del">
          <ac:chgData name="Dimitris Danos" userId="1957dad2510c026b" providerId="Windows Live" clId="Web-{28EE67FE-C43C-4651-B8D8-BD8DE9598281}" dt="2024-06-13T18:56:23.162" v="109"/>
          <ac:inkMkLst>
            <pc:docMk/>
            <pc:sldMk cId="384488053" sldId="258"/>
            <ac:inkMk id="15" creationId="{815A88A6-5464-A32F-47C6-2521D5C5DE59}"/>
          </ac:inkMkLst>
        </pc:inkChg>
        <pc:cxnChg chg="add del">
          <ac:chgData name="Dimitris Danos" userId="1957dad2510c026b" providerId="Windows Live" clId="Web-{28EE67FE-C43C-4651-B8D8-BD8DE9598281}" dt="2024-06-13T18:55:15.535" v="99"/>
          <ac:cxnSpMkLst>
            <pc:docMk/>
            <pc:sldMk cId="384488053" sldId="258"/>
            <ac:cxnSpMk id="8" creationId="{14D96A0B-0FCD-2608-F93A-9FF74D610F58}"/>
          </ac:cxnSpMkLst>
        </pc:cxnChg>
        <pc:cxnChg chg="add del">
          <ac:chgData name="Dimitris Danos" userId="1957dad2510c026b" providerId="Windows Live" clId="Web-{28EE67FE-C43C-4651-B8D8-BD8DE9598281}" dt="2024-06-13T18:56:07.224" v="105"/>
          <ac:cxnSpMkLst>
            <pc:docMk/>
            <pc:sldMk cId="384488053" sldId="258"/>
            <ac:cxnSpMk id="11" creationId="{1E39677C-7742-C150-ADC2-8C882CFB134E}"/>
          </ac:cxnSpMkLst>
        </pc:cxnChg>
        <pc:cxnChg chg="add del mod">
          <ac:chgData name="Dimitris Danos" userId="1957dad2510c026b" providerId="Windows Live" clId="Web-{28EE67FE-C43C-4651-B8D8-BD8DE9598281}" dt="2024-06-13T19:01:47.170" v="201"/>
          <ac:cxnSpMkLst>
            <pc:docMk/>
            <pc:sldMk cId="384488053" sldId="258"/>
            <ac:cxnSpMk id="13" creationId="{A3890D37-EC17-7F6C-A9B1-11CFA2411228}"/>
          </ac:cxnSpMkLst>
        </pc:cxnChg>
        <pc:cxnChg chg="add del mod">
          <ac:chgData name="Dimitris Danos" userId="1957dad2510c026b" providerId="Windows Live" clId="Web-{28EE67FE-C43C-4651-B8D8-BD8DE9598281}" dt="2024-06-13T19:01:46.310" v="200"/>
          <ac:cxnSpMkLst>
            <pc:docMk/>
            <pc:sldMk cId="384488053" sldId="258"/>
            <ac:cxnSpMk id="16" creationId="{701C45C6-7F9A-5A1D-25DD-97FCA2F535B2}"/>
          </ac:cxnSpMkLst>
        </pc:cxnChg>
        <pc:cxnChg chg="add mod">
          <ac:chgData name="Dimitris Danos" userId="1957dad2510c026b" providerId="Windows Live" clId="Web-{28EE67FE-C43C-4651-B8D8-BD8DE9598281}" dt="2024-06-13T19:01:56.076" v="202" actId="14100"/>
          <ac:cxnSpMkLst>
            <pc:docMk/>
            <pc:sldMk cId="384488053" sldId="258"/>
            <ac:cxnSpMk id="17" creationId="{E3690A78-716F-36A2-5F52-C0E43FD50B74}"/>
          </ac:cxnSpMkLst>
        </pc:cxnChg>
        <pc:cxnChg chg="add mod">
          <ac:chgData name="Dimitris Danos" userId="1957dad2510c026b" providerId="Windows Live" clId="Web-{28EE67FE-C43C-4651-B8D8-BD8DE9598281}" dt="2024-06-13T19:02:40.327" v="208" actId="14100"/>
          <ac:cxnSpMkLst>
            <pc:docMk/>
            <pc:sldMk cId="384488053" sldId="258"/>
            <ac:cxnSpMk id="18" creationId="{6CE3B06F-A26F-3488-F1F9-4AACDFD6767B}"/>
          </ac:cxnSpMkLst>
        </pc:cxnChg>
      </pc:sldChg>
      <pc:sldChg chg="modSp add ord replId">
        <pc:chgData name="Dimitris Danos" userId="1957dad2510c026b" providerId="Windows Live" clId="Web-{28EE67FE-C43C-4651-B8D8-BD8DE9598281}" dt="2024-06-13T20:03:19.336" v="1700"/>
        <pc:sldMkLst>
          <pc:docMk/>
          <pc:sldMk cId="3311603627" sldId="259"/>
        </pc:sldMkLst>
        <pc:spChg chg="mod">
          <ac:chgData name="Dimitris Danos" userId="1957dad2510c026b" providerId="Windows Live" clId="Web-{28EE67FE-C43C-4651-B8D8-BD8DE9598281}" dt="2024-06-13T19:06:34.020" v="305" actId="14100"/>
          <ac:spMkLst>
            <pc:docMk/>
            <pc:sldMk cId="3311603627" sldId="259"/>
            <ac:spMk id="2" creationId="{A1DBB35B-899B-445E-CE3F-B220BB43BE3E}"/>
          </ac:spMkLst>
        </pc:spChg>
        <pc:spChg chg="mod">
          <ac:chgData name="Dimitris Danos" userId="1957dad2510c026b" providerId="Windows Live" clId="Web-{28EE67FE-C43C-4651-B8D8-BD8DE9598281}" dt="2024-06-13T19:09:10.118" v="402" actId="20577"/>
          <ac:spMkLst>
            <pc:docMk/>
            <pc:sldMk cId="3311603627" sldId="259"/>
            <ac:spMk id="3" creationId="{FC8281E8-7FB4-4AF4-747C-C118915EA33A}"/>
          </ac:spMkLst>
        </pc:spChg>
        <pc:cxnChg chg="mod">
          <ac:chgData name="Dimitris Danos" userId="1957dad2510c026b" providerId="Windows Live" clId="Web-{28EE67FE-C43C-4651-B8D8-BD8DE9598281}" dt="2024-06-13T19:06:34.036" v="306" actId="14100"/>
          <ac:cxnSpMkLst>
            <pc:docMk/>
            <pc:sldMk cId="3311603627" sldId="259"/>
            <ac:cxnSpMk id="18" creationId="{6CE3B06F-A26F-3488-F1F9-4AACDFD6767B}"/>
          </ac:cxnSpMkLst>
        </pc:cxnChg>
      </pc:sldChg>
      <pc:sldChg chg="addSp delSp modSp add ord replId">
        <pc:chgData name="Dimitris Danos" userId="1957dad2510c026b" providerId="Windows Live" clId="Web-{28EE67FE-C43C-4651-B8D8-BD8DE9598281}" dt="2024-06-13T20:14:46.900" v="1788" actId="20577"/>
        <pc:sldMkLst>
          <pc:docMk/>
          <pc:sldMk cId="2721380981" sldId="260"/>
        </pc:sldMkLst>
        <pc:spChg chg="mod modVis">
          <ac:chgData name="Dimitris Danos" userId="1957dad2510c026b" providerId="Windows Live" clId="Web-{28EE67FE-C43C-4651-B8D8-BD8DE9598281}" dt="2024-06-13T20:14:46.900" v="1788" actId="20577"/>
          <ac:spMkLst>
            <pc:docMk/>
            <pc:sldMk cId="2721380981" sldId="260"/>
            <ac:spMk id="2" creationId="{A1DBB35B-899B-445E-CE3F-B220BB43BE3E}"/>
          </ac:spMkLst>
        </pc:spChg>
        <pc:spChg chg="mod modVis">
          <ac:chgData name="Dimitris Danos" userId="1957dad2510c026b" providerId="Windows Live" clId="Web-{28EE67FE-C43C-4651-B8D8-BD8DE9598281}" dt="2024-06-13T19:17:42.880" v="516" actId="20577"/>
          <ac:spMkLst>
            <pc:docMk/>
            <pc:sldMk cId="2721380981" sldId="260"/>
            <ac:spMk id="3" creationId="{FC8281E8-7FB4-4AF4-747C-C118915EA33A}"/>
          </ac:spMkLst>
        </pc:spChg>
        <pc:spChg chg="mod modVis">
          <ac:chgData name="Dimitris Danos" userId="1957dad2510c026b" providerId="Windows Live" clId="Web-{28EE67FE-C43C-4651-B8D8-BD8DE9598281}" dt="2024-06-13T19:11:06.527" v="416"/>
          <ac:spMkLst>
            <pc:docMk/>
            <pc:sldMk cId="2721380981" sldId="260"/>
            <ac:spMk id="5" creationId="{B0D8C179-07A2-19C5-0947-6455107292C8}"/>
          </ac:spMkLst>
        </pc:spChg>
        <pc:spChg chg="mod modVis">
          <ac:chgData name="Dimitris Danos" userId="1957dad2510c026b" providerId="Windows Live" clId="Web-{28EE67FE-C43C-4651-B8D8-BD8DE9598281}" dt="2024-06-13T19:11:06.527" v="415"/>
          <ac:spMkLst>
            <pc:docMk/>
            <pc:sldMk cId="2721380981" sldId="260"/>
            <ac:spMk id="6" creationId="{9E32271A-E862-0A5B-6D3A-986238E85602}"/>
          </ac:spMkLst>
        </pc:spChg>
        <pc:cxnChg chg="mod modVis">
          <ac:chgData name="Dimitris Danos" userId="1957dad2510c026b" providerId="Windows Live" clId="Web-{28EE67FE-C43C-4651-B8D8-BD8DE9598281}" dt="2024-06-13T19:11:06.527" v="414"/>
          <ac:cxnSpMkLst>
            <pc:docMk/>
            <pc:sldMk cId="2721380981" sldId="260"/>
            <ac:cxnSpMk id="17" creationId="{E3690A78-716F-36A2-5F52-C0E43FD50B74}"/>
          </ac:cxnSpMkLst>
        </pc:cxnChg>
        <pc:cxnChg chg="add del mod modVis">
          <ac:chgData name="Dimitris Danos" userId="1957dad2510c026b" providerId="Windows Live" clId="Web-{28EE67FE-C43C-4651-B8D8-BD8DE9598281}" dt="2024-06-13T19:13:05.092" v="444"/>
          <ac:cxnSpMkLst>
            <pc:docMk/>
            <pc:sldMk cId="2721380981" sldId="260"/>
            <ac:cxnSpMk id="18" creationId="{6CE3B06F-A26F-3488-F1F9-4AACDFD6767B}"/>
          </ac:cxnSpMkLst>
        </pc:cxnChg>
      </pc:sldChg>
      <pc:sldChg chg="add del replId">
        <pc:chgData name="Dimitris Danos" userId="1957dad2510c026b" providerId="Windows Live" clId="Web-{28EE67FE-C43C-4651-B8D8-BD8DE9598281}" dt="2024-06-13T19:08:55.649" v="390"/>
        <pc:sldMkLst>
          <pc:docMk/>
          <pc:sldMk cId="3789353126" sldId="260"/>
        </pc:sldMkLst>
      </pc:sldChg>
      <pc:sldChg chg="addSp modSp add del mod ord replId modClrScheme chgLayout">
        <pc:chgData name="Dimitris Danos" userId="1957dad2510c026b" providerId="Windows Live" clId="Web-{28EE67FE-C43C-4651-B8D8-BD8DE9598281}" dt="2024-06-13T20:20:35.299" v="1836"/>
        <pc:sldMkLst>
          <pc:docMk/>
          <pc:sldMk cId="2043868805" sldId="261"/>
        </pc:sldMkLst>
        <pc:spChg chg="mod ord">
          <ac:chgData name="Dimitris Danos" userId="1957dad2510c026b" providerId="Windows Live" clId="Web-{28EE67FE-C43C-4651-B8D8-BD8DE9598281}" dt="2024-06-13T19:14:11.297" v="471" actId="20577"/>
          <ac:spMkLst>
            <pc:docMk/>
            <pc:sldMk cId="2043868805" sldId="261"/>
            <ac:spMk id="2" creationId="{A1DBB35B-899B-445E-CE3F-B220BB43BE3E}"/>
          </ac:spMkLst>
        </pc:spChg>
        <pc:spChg chg="mod ord">
          <ac:chgData name="Dimitris Danos" userId="1957dad2510c026b" providerId="Windows Live" clId="Web-{28EE67FE-C43C-4651-B8D8-BD8DE9598281}" dt="2024-06-13T19:16:20.472" v="502" actId="14100"/>
          <ac:spMkLst>
            <pc:docMk/>
            <pc:sldMk cId="2043868805" sldId="261"/>
            <ac:spMk id="3" creationId="{FC8281E8-7FB4-4AF4-747C-C118915EA33A}"/>
          </ac:spMkLst>
        </pc:spChg>
        <pc:spChg chg="mod ord">
          <ac:chgData name="Dimitris Danos" userId="1957dad2510c026b" providerId="Windows Live" clId="Web-{28EE67FE-C43C-4651-B8D8-BD8DE9598281}" dt="2024-06-13T19:13:41.343" v="458"/>
          <ac:spMkLst>
            <pc:docMk/>
            <pc:sldMk cId="2043868805" sldId="261"/>
            <ac:spMk id="4" creationId="{E196E36E-2FE7-DD5B-5E3E-796494A47006}"/>
          </ac:spMkLst>
        </pc:spChg>
        <pc:spChg chg="mod ord">
          <ac:chgData name="Dimitris Danos" userId="1957dad2510c026b" providerId="Windows Live" clId="Web-{28EE67FE-C43C-4651-B8D8-BD8DE9598281}" dt="2024-06-13T19:13:41.343" v="458"/>
          <ac:spMkLst>
            <pc:docMk/>
            <pc:sldMk cId="2043868805" sldId="261"/>
            <ac:spMk id="5" creationId="{B0D8C179-07A2-19C5-0947-6455107292C8}"/>
          </ac:spMkLst>
        </pc:spChg>
        <pc:spChg chg="mod ord">
          <ac:chgData name="Dimitris Danos" userId="1957dad2510c026b" providerId="Windows Live" clId="Web-{28EE67FE-C43C-4651-B8D8-BD8DE9598281}" dt="2024-06-13T19:13:41.343" v="458"/>
          <ac:spMkLst>
            <pc:docMk/>
            <pc:sldMk cId="2043868805" sldId="261"/>
            <ac:spMk id="6" creationId="{9E32271A-E862-0A5B-6D3A-986238E85602}"/>
          </ac:spMkLst>
        </pc:spChg>
        <pc:spChg chg="add mod ord">
          <ac:chgData name="Dimitris Danos" userId="1957dad2510c026b" providerId="Windows Live" clId="Web-{28EE67FE-C43C-4651-B8D8-BD8DE9598281}" dt="2024-06-13T19:16:55.301" v="509" actId="20577"/>
          <ac:spMkLst>
            <pc:docMk/>
            <pc:sldMk cId="2043868805" sldId="261"/>
            <ac:spMk id="7" creationId="{A8F37121-459B-0436-A8BF-F4989482EB0A}"/>
          </ac:spMkLst>
        </pc:spChg>
        <pc:spChg chg="add mod ord">
          <ac:chgData name="Dimitris Danos" userId="1957dad2510c026b" providerId="Windows Live" clId="Web-{28EE67FE-C43C-4651-B8D8-BD8DE9598281}" dt="2024-06-13T19:15:50.049" v="496" actId="20577"/>
          <ac:spMkLst>
            <pc:docMk/>
            <pc:sldMk cId="2043868805" sldId="261"/>
            <ac:spMk id="8" creationId="{4A44305C-B4E2-E703-CF83-2DF530BEE7E2}"/>
          </ac:spMkLst>
        </pc:spChg>
        <pc:spChg chg="add mod ord">
          <ac:chgData name="Dimitris Danos" userId="1957dad2510c026b" providerId="Windows Live" clId="Web-{28EE67FE-C43C-4651-B8D8-BD8DE9598281}" dt="2024-06-13T19:15:57.221" v="498" actId="20577"/>
          <ac:spMkLst>
            <pc:docMk/>
            <pc:sldMk cId="2043868805" sldId="261"/>
            <ac:spMk id="9" creationId="{7418A61A-1C8D-52B5-8513-774DCC67484E}"/>
          </ac:spMkLst>
        </pc:spChg>
        <pc:cxnChg chg="mod modVis">
          <ac:chgData name="Dimitris Danos" userId="1957dad2510c026b" providerId="Windows Live" clId="Web-{28EE67FE-C43C-4651-B8D8-BD8DE9598281}" dt="2024-06-13T19:13:56.234" v="459"/>
          <ac:cxnSpMkLst>
            <pc:docMk/>
            <pc:sldMk cId="2043868805" sldId="261"/>
            <ac:cxnSpMk id="18" creationId="{6CE3B06F-A26F-3488-F1F9-4AACDFD6767B}"/>
          </ac:cxnSpMkLst>
        </pc:cxnChg>
      </pc:sldChg>
      <pc:sldChg chg="addSp modSp new ord">
        <pc:chgData name="Dimitris Danos" userId="1957dad2510c026b" providerId="Windows Live" clId="Web-{28EE67FE-C43C-4651-B8D8-BD8DE9598281}" dt="2024-06-13T20:16:27.668" v="1795"/>
        <pc:sldMkLst>
          <pc:docMk/>
          <pc:sldMk cId="266298022" sldId="262"/>
        </pc:sldMkLst>
        <pc:spChg chg="mod">
          <ac:chgData name="Dimitris Danos" userId="1957dad2510c026b" providerId="Windows Live" clId="Web-{28EE67FE-C43C-4651-B8D8-BD8DE9598281}" dt="2024-06-13T19:18:38.756" v="540" actId="20577"/>
          <ac:spMkLst>
            <pc:docMk/>
            <pc:sldMk cId="266298022" sldId="262"/>
            <ac:spMk id="2" creationId="{E1573E14-EF2C-952C-BF21-C828AE508147}"/>
          </ac:spMkLst>
        </pc:spChg>
        <pc:spChg chg="mod">
          <ac:chgData name="Dimitris Danos" userId="1957dad2510c026b" providerId="Windows Live" clId="Web-{28EE67FE-C43C-4651-B8D8-BD8DE9598281}" dt="2024-06-13T19:18:25.709" v="527" actId="20577"/>
          <ac:spMkLst>
            <pc:docMk/>
            <pc:sldMk cId="266298022" sldId="262"/>
            <ac:spMk id="3" creationId="{7235E127-D495-52CD-CFB2-30DEE23491B3}"/>
          </ac:spMkLst>
        </pc:spChg>
        <pc:cxnChg chg="add">
          <ac:chgData name="Dimitris Danos" userId="1957dad2510c026b" providerId="Windows Live" clId="Web-{28EE67FE-C43C-4651-B8D8-BD8DE9598281}" dt="2024-06-13T19:18:49.772" v="541"/>
          <ac:cxnSpMkLst>
            <pc:docMk/>
            <pc:sldMk cId="266298022" sldId="262"/>
            <ac:cxnSpMk id="8" creationId="{9E125824-08D2-4E2B-32FF-29D1D00EFD1B}"/>
          </ac:cxnSpMkLst>
        </pc:cxnChg>
      </pc:sldChg>
      <pc:sldChg chg="addSp delSp modSp add mod replId modClrScheme chgLayout">
        <pc:chgData name="Dimitris Danos" userId="1957dad2510c026b" providerId="Windows Live" clId="Web-{28EE67FE-C43C-4651-B8D8-BD8DE9598281}" dt="2024-06-13T19:41:22.695" v="986" actId="14100"/>
        <pc:sldMkLst>
          <pc:docMk/>
          <pc:sldMk cId="2490926402" sldId="263"/>
        </pc:sldMkLst>
        <pc:spChg chg="mod ord">
          <ac:chgData name="Dimitris Danos" userId="1957dad2510c026b" providerId="Windows Live" clId="Web-{28EE67FE-C43C-4651-B8D8-BD8DE9598281}" dt="2024-06-13T19:41:22.695" v="986" actId="14100"/>
          <ac:spMkLst>
            <pc:docMk/>
            <pc:sldMk cId="2490926402" sldId="263"/>
            <ac:spMk id="2" creationId="{A1DBB35B-899B-445E-CE3F-B220BB43BE3E}"/>
          </ac:spMkLst>
        </pc:spChg>
        <pc:spChg chg="del mod ord">
          <ac:chgData name="Dimitris Danos" userId="1957dad2510c026b" providerId="Windows Live" clId="Web-{28EE67FE-C43C-4651-B8D8-BD8DE9598281}" dt="2024-06-13T19:21:30.120" v="572"/>
          <ac:spMkLst>
            <pc:docMk/>
            <pc:sldMk cId="2490926402" sldId="263"/>
            <ac:spMk id="3" creationId="{FC8281E8-7FB4-4AF4-747C-C118915EA33A}"/>
          </ac:spMkLst>
        </pc:spChg>
        <pc:spChg chg="mod ord">
          <ac:chgData name="Dimitris Danos" userId="1957dad2510c026b" providerId="Windows Live" clId="Web-{28EE67FE-C43C-4651-B8D8-BD8DE9598281}" dt="2024-06-13T19:19:15.679" v="543"/>
          <ac:spMkLst>
            <pc:docMk/>
            <pc:sldMk cId="2490926402" sldId="263"/>
            <ac:spMk id="4" creationId="{E196E36E-2FE7-DD5B-5E3E-796494A47006}"/>
          </ac:spMkLst>
        </pc:spChg>
        <pc:spChg chg="mod ord">
          <ac:chgData name="Dimitris Danos" userId="1957dad2510c026b" providerId="Windows Live" clId="Web-{28EE67FE-C43C-4651-B8D8-BD8DE9598281}" dt="2024-06-13T19:19:15.679" v="543"/>
          <ac:spMkLst>
            <pc:docMk/>
            <pc:sldMk cId="2490926402" sldId="263"/>
            <ac:spMk id="5" creationId="{B0D8C179-07A2-19C5-0947-6455107292C8}"/>
          </ac:spMkLst>
        </pc:spChg>
        <pc:spChg chg="mod ord">
          <ac:chgData name="Dimitris Danos" userId="1957dad2510c026b" providerId="Windows Live" clId="Web-{28EE67FE-C43C-4651-B8D8-BD8DE9598281}" dt="2024-06-13T19:19:15.679" v="543"/>
          <ac:spMkLst>
            <pc:docMk/>
            <pc:sldMk cId="2490926402" sldId="263"/>
            <ac:spMk id="6" creationId="{9E32271A-E862-0A5B-6D3A-986238E85602}"/>
          </ac:spMkLst>
        </pc:spChg>
        <pc:spChg chg="mod ord">
          <ac:chgData name="Dimitris Danos" userId="1957dad2510c026b" providerId="Windows Live" clId="Web-{28EE67FE-C43C-4651-B8D8-BD8DE9598281}" dt="2024-06-13T19:41:14.930" v="985" actId="1076"/>
          <ac:spMkLst>
            <pc:docMk/>
            <pc:sldMk cId="2490926402" sldId="263"/>
            <ac:spMk id="7" creationId="{A8F37121-459B-0436-A8BF-F4989482EB0A}"/>
          </ac:spMkLst>
        </pc:spChg>
        <pc:spChg chg="del mod ord">
          <ac:chgData name="Dimitris Danos" userId="1957dad2510c026b" providerId="Windows Live" clId="Web-{28EE67FE-C43C-4651-B8D8-BD8DE9598281}" dt="2024-06-13T19:25:52.642" v="660"/>
          <ac:spMkLst>
            <pc:docMk/>
            <pc:sldMk cId="2490926402" sldId="263"/>
            <ac:spMk id="8" creationId="{4A44305C-B4E2-E703-CF83-2DF530BEE7E2}"/>
          </ac:spMkLst>
        </pc:spChg>
        <pc:spChg chg="del mod ord">
          <ac:chgData name="Dimitris Danos" userId="1957dad2510c026b" providerId="Windows Live" clId="Web-{28EE67FE-C43C-4651-B8D8-BD8DE9598281}" dt="2024-06-13T19:25:53.986" v="661"/>
          <ac:spMkLst>
            <pc:docMk/>
            <pc:sldMk cId="2490926402" sldId="263"/>
            <ac:spMk id="9" creationId="{7418A61A-1C8D-52B5-8513-774DCC67484E}"/>
          </ac:spMkLst>
        </pc:spChg>
        <pc:spChg chg="add del mod">
          <ac:chgData name="Dimitris Danos" userId="1957dad2510c026b" providerId="Windows Live" clId="Web-{28EE67FE-C43C-4651-B8D8-BD8DE9598281}" dt="2024-06-13T19:22:43.309" v="590"/>
          <ac:spMkLst>
            <pc:docMk/>
            <pc:sldMk cId="2490926402" sldId="263"/>
            <ac:spMk id="12" creationId="{8FDF42C3-2D69-13F7-E111-2F1C74EEFE8D}"/>
          </ac:spMkLst>
        </pc:spChg>
        <pc:spChg chg="add del mod">
          <ac:chgData name="Dimitris Danos" userId="1957dad2510c026b" providerId="Windows Live" clId="Web-{28EE67FE-C43C-4651-B8D8-BD8DE9598281}" dt="2024-06-13T19:22:54.825" v="594"/>
          <ac:spMkLst>
            <pc:docMk/>
            <pc:sldMk cId="2490926402" sldId="263"/>
            <ac:spMk id="15" creationId="{D16AEDB1-7AA3-8F62-B14C-09E8FB2D85E3}"/>
          </ac:spMkLst>
        </pc:spChg>
        <pc:spChg chg="add del mod">
          <ac:chgData name="Dimitris Danos" userId="1957dad2510c026b" providerId="Windows Live" clId="Web-{28EE67FE-C43C-4651-B8D8-BD8DE9598281}" dt="2024-06-13T19:31:46.072" v="742"/>
          <ac:spMkLst>
            <pc:docMk/>
            <pc:sldMk cId="2490926402" sldId="263"/>
            <ac:spMk id="20" creationId="{96999A6B-A700-514E-6DA1-C106ABF08315}"/>
          </ac:spMkLst>
        </pc:spChg>
        <pc:spChg chg="add mod">
          <ac:chgData name="Dimitris Danos" userId="1957dad2510c026b" providerId="Windows Live" clId="Web-{28EE67FE-C43C-4651-B8D8-BD8DE9598281}" dt="2024-06-13T19:39:31.708" v="975" actId="14100"/>
          <ac:spMkLst>
            <pc:docMk/>
            <pc:sldMk cId="2490926402" sldId="263"/>
            <ac:spMk id="21" creationId="{197BBDCE-D496-D8B3-1688-3EF8425F8142}"/>
          </ac:spMkLst>
        </pc:spChg>
        <pc:spChg chg="add del mod">
          <ac:chgData name="Dimitris Danos" userId="1957dad2510c026b" providerId="Windows Live" clId="Web-{28EE67FE-C43C-4651-B8D8-BD8DE9598281}" dt="2024-06-13T19:31:50.869" v="744"/>
          <ac:spMkLst>
            <pc:docMk/>
            <pc:sldMk cId="2490926402" sldId="263"/>
            <ac:spMk id="23" creationId="{9C066F30-56D9-D26D-F48C-B6B0B80C9B77}"/>
          </ac:spMkLst>
        </pc:spChg>
        <pc:picChg chg="add del mod ord">
          <ac:chgData name="Dimitris Danos" userId="1957dad2510c026b" providerId="Windows Live" clId="Web-{28EE67FE-C43C-4651-B8D8-BD8DE9598281}" dt="2024-06-13T19:21:40.683" v="576"/>
          <ac:picMkLst>
            <pc:docMk/>
            <pc:sldMk cId="2490926402" sldId="263"/>
            <ac:picMk id="10" creationId="{8AB5A039-62C8-B120-1179-5AEA947C083A}"/>
          </ac:picMkLst>
        </pc:picChg>
        <pc:picChg chg="add del mod ord">
          <ac:chgData name="Dimitris Danos" userId="1957dad2510c026b" providerId="Windows Live" clId="Web-{28EE67FE-C43C-4651-B8D8-BD8DE9598281}" dt="2024-06-13T19:25:43.751" v="658"/>
          <ac:picMkLst>
            <pc:docMk/>
            <pc:sldMk cId="2490926402" sldId="263"/>
            <ac:picMk id="13" creationId="{304A28C6-B9AC-D42C-94A3-A10F2F2EF960}"/>
          </ac:picMkLst>
        </pc:picChg>
        <pc:picChg chg="add del mod ord">
          <ac:chgData name="Dimitris Danos" userId="1957dad2510c026b" providerId="Windows Live" clId="Web-{28EE67FE-C43C-4651-B8D8-BD8DE9598281}" dt="2024-06-13T19:22:53.513" v="593"/>
          <ac:picMkLst>
            <pc:docMk/>
            <pc:sldMk cId="2490926402" sldId="263"/>
            <ac:picMk id="16" creationId="{A9BFFB9F-D0D7-57FB-0EC6-21B4E68D152A}"/>
          </ac:picMkLst>
        </pc:picChg>
      </pc:sldChg>
      <pc:sldChg chg="addSp delSp modSp add ord replId">
        <pc:chgData name="Dimitris Danos" userId="1957dad2510c026b" providerId="Windows Live" clId="Web-{28EE67FE-C43C-4651-B8D8-BD8DE9598281}" dt="2024-06-13T19:58:35.048" v="1614" actId="20577"/>
        <pc:sldMkLst>
          <pc:docMk/>
          <pc:sldMk cId="2773261753" sldId="264"/>
        </pc:sldMkLst>
        <pc:spChg chg="mod">
          <ac:chgData name="Dimitris Danos" userId="1957dad2510c026b" providerId="Windows Live" clId="Web-{28EE67FE-C43C-4651-B8D8-BD8DE9598281}" dt="2024-06-13T19:41:57.665" v="989" actId="20577"/>
          <ac:spMkLst>
            <pc:docMk/>
            <pc:sldMk cId="2773261753" sldId="264"/>
            <ac:spMk id="2" creationId="{A1DBB35B-899B-445E-CE3F-B220BB43BE3E}"/>
          </ac:spMkLst>
        </pc:spChg>
        <pc:spChg chg="mod">
          <ac:chgData name="Dimitris Danos" userId="1957dad2510c026b" providerId="Windows Live" clId="Web-{28EE67FE-C43C-4651-B8D8-BD8DE9598281}" dt="2024-06-13T19:58:35.048" v="1614" actId="20577"/>
          <ac:spMkLst>
            <pc:docMk/>
            <pc:sldMk cId="2773261753" sldId="264"/>
            <ac:spMk id="3" creationId="{FC8281E8-7FB4-4AF4-747C-C118915EA33A}"/>
          </ac:spMkLst>
        </pc:spChg>
        <pc:spChg chg="add del mod">
          <ac:chgData name="Dimitris Danos" userId="1957dad2510c026b" providerId="Windows Live" clId="Web-{28EE67FE-C43C-4651-B8D8-BD8DE9598281}" dt="2024-06-13T19:42:08.150" v="993"/>
          <ac:spMkLst>
            <pc:docMk/>
            <pc:sldMk cId="2773261753" sldId="264"/>
            <ac:spMk id="7" creationId="{4A19185B-0B57-0E7A-9914-64AA2F0D32BA}"/>
          </ac:spMkLst>
        </pc:spChg>
      </pc:sldChg>
      <pc:sldChg chg="modSp add del ord replId">
        <pc:chgData name="Dimitris Danos" userId="1957dad2510c026b" providerId="Windows Live" clId="Web-{28EE67FE-C43C-4651-B8D8-BD8DE9598281}" dt="2024-06-13T20:04:08.806" v="1703"/>
        <pc:sldMkLst>
          <pc:docMk/>
          <pc:sldMk cId="2997935138" sldId="265"/>
        </pc:sldMkLst>
        <pc:spChg chg="mod">
          <ac:chgData name="Dimitris Danos" userId="1957dad2510c026b" providerId="Windows Live" clId="Web-{28EE67FE-C43C-4651-B8D8-BD8DE9598281}" dt="2024-06-13T19:51:42.820" v="1487" actId="14100"/>
          <ac:spMkLst>
            <pc:docMk/>
            <pc:sldMk cId="2997935138" sldId="265"/>
            <ac:spMk id="2" creationId="{A1DBB35B-899B-445E-CE3F-B220BB43BE3E}"/>
          </ac:spMkLst>
        </pc:spChg>
        <pc:spChg chg="mod">
          <ac:chgData name="Dimitris Danos" userId="1957dad2510c026b" providerId="Windows Live" clId="Web-{28EE67FE-C43C-4651-B8D8-BD8DE9598281}" dt="2024-06-13T19:51:48.632" v="1488" actId="1076"/>
          <ac:spMkLst>
            <pc:docMk/>
            <pc:sldMk cId="2997935138" sldId="265"/>
            <ac:spMk id="7" creationId="{A8F37121-459B-0436-A8BF-F4989482EB0A}"/>
          </ac:spMkLst>
        </pc:spChg>
      </pc:sldChg>
      <pc:sldChg chg="modSp add replId">
        <pc:chgData name="Dimitris Danos" userId="1957dad2510c026b" providerId="Windows Live" clId="Web-{28EE67FE-C43C-4651-B8D8-BD8DE9598281}" dt="2024-06-13T20:18:05.748" v="1833" actId="20577"/>
        <pc:sldMkLst>
          <pc:docMk/>
          <pc:sldMk cId="2523407202" sldId="266"/>
        </pc:sldMkLst>
        <pc:spChg chg="mod">
          <ac:chgData name="Dimitris Danos" userId="1957dad2510c026b" providerId="Windows Live" clId="Web-{28EE67FE-C43C-4651-B8D8-BD8DE9598281}" dt="2024-06-13T20:00:23.895" v="1649" actId="20577"/>
          <ac:spMkLst>
            <pc:docMk/>
            <pc:sldMk cId="2523407202" sldId="266"/>
            <ac:spMk id="2" creationId="{A1DBB35B-899B-445E-CE3F-B220BB43BE3E}"/>
          </ac:spMkLst>
        </pc:spChg>
        <pc:spChg chg="mod">
          <ac:chgData name="Dimitris Danos" userId="1957dad2510c026b" providerId="Windows Live" clId="Web-{28EE67FE-C43C-4651-B8D8-BD8DE9598281}" dt="2024-06-13T20:18:05.748" v="1833" actId="20577"/>
          <ac:spMkLst>
            <pc:docMk/>
            <pc:sldMk cId="2523407202" sldId="266"/>
            <ac:spMk id="3" creationId="{FC8281E8-7FB4-4AF4-747C-C118915EA33A}"/>
          </ac:spMkLst>
        </pc:spChg>
      </pc:sldChg>
      <pc:sldChg chg="modSp add replId">
        <pc:chgData name="Dimitris Danos" userId="1957dad2510c026b" providerId="Windows Live" clId="Web-{28EE67FE-C43C-4651-B8D8-BD8DE9598281}" dt="2024-06-13T20:02:52.601" v="1699" actId="20577"/>
        <pc:sldMkLst>
          <pc:docMk/>
          <pc:sldMk cId="2298464380" sldId="267"/>
        </pc:sldMkLst>
        <pc:spChg chg="mod">
          <ac:chgData name="Dimitris Danos" userId="1957dad2510c026b" providerId="Windows Live" clId="Web-{28EE67FE-C43C-4651-B8D8-BD8DE9598281}" dt="2024-06-13T20:02:52.601" v="1699" actId="20577"/>
          <ac:spMkLst>
            <pc:docMk/>
            <pc:sldMk cId="2298464380" sldId="267"/>
            <ac:spMk id="5" creationId="{C8D591E6-9DC2-9323-7F08-6621DC675714}"/>
          </ac:spMkLst>
        </pc:spChg>
      </pc:sldChg>
      <pc:sldChg chg="addSp delSp modSp new mod setBg">
        <pc:chgData name="Dimitris Danos" userId="1957dad2510c026b" providerId="Windows Live" clId="Web-{28EE67FE-C43C-4651-B8D8-BD8DE9598281}" dt="2024-06-13T20:23:43.147" v="1850" actId="20577"/>
        <pc:sldMkLst>
          <pc:docMk/>
          <pc:sldMk cId="162481883" sldId="268"/>
        </pc:sldMkLst>
        <pc:spChg chg="del mod">
          <ac:chgData name="Dimitris Danos" userId="1957dad2510c026b" providerId="Windows Live" clId="Web-{28EE67FE-C43C-4651-B8D8-BD8DE9598281}" dt="2024-06-13T20:21:31.941" v="1845"/>
          <ac:spMkLst>
            <pc:docMk/>
            <pc:sldMk cId="162481883" sldId="268"/>
            <ac:spMk id="2" creationId="{D81862A8-63B1-5BB9-AEDD-67358538745B}"/>
          </ac:spMkLst>
        </pc:spChg>
        <pc:spChg chg="del">
          <ac:chgData name="Dimitris Danos" userId="1957dad2510c026b" providerId="Windows Live" clId="Web-{28EE67FE-C43C-4651-B8D8-BD8DE9598281}" dt="2024-06-13T20:05:20.542" v="1711"/>
          <ac:spMkLst>
            <pc:docMk/>
            <pc:sldMk cId="162481883" sldId="268"/>
            <ac:spMk id="3" creationId="{8265D715-D9F2-86EE-A76D-45166A2AC5E8}"/>
          </ac:spMkLst>
        </pc:spChg>
        <pc:spChg chg="mod ord">
          <ac:chgData name="Dimitris Danos" userId="1957dad2510c026b" providerId="Windows Live" clId="Web-{28EE67FE-C43C-4651-B8D8-BD8DE9598281}" dt="2024-06-13T20:05:56.200" v="1716"/>
          <ac:spMkLst>
            <pc:docMk/>
            <pc:sldMk cId="162481883" sldId="268"/>
            <ac:spMk id="4" creationId="{E9450808-658A-64E6-12E0-926A5A2FC9EF}"/>
          </ac:spMkLst>
        </pc:spChg>
        <pc:spChg chg="mod">
          <ac:chgData name="Dimitris Danos" userId="1957dad2510c026b" providerId="Windows Live" clId="Web-{28EE67FE-C43C-4651-B8D8-BD8DE9598281}" dt="2024-06-13T20:05:56.200" v="1716"/>
          <ac:spMkLst>
            <pc:docMk/>
            <pc:sldMk cId="162481883" sldId="268"/>
            <ac:spMk id="5" creationId="{142C93B4-D848-8EE6-21A0-422EE087A6D8}"/>
          </ac:spMkLst>
        </pc:spChg>
        <pc:spChg chg="mod">
          <ac:chgData name="Dimitris Danos" userId="1957dad2510c026b" providerId="Windows Live" clId="Web-{28EE67FE-C43C-4651-B8D8-BD8DE9598281}" dt="2024-06-13T20:05:56.200" v="1716"/>
          <ac:spMkLst>
            <pc:docMk/>
            <pc:sldMk cId="162481883" sldId="268"/>
            <ac:spMk id="6" creationId="{202D9EAE-7FD6-8322-EF7C-2E5E56B05D63}"/>
          </ac:spMkLst>
        </pc:spChg>
        <pc:spChg chg="add mod">
          <ac:chgData name="Dimitris Danos" userId="1957dad2510c026b" providerId="Windows Live" clId="Web-{28EE67FE-C43C-4651-B8D8-BD8DE9598281}" dt="2024-06-13T20:23:43.147" v="1850" actId="20577"/>
          <ac:spMkLst>
            <pc:docMk/>
            <pc:sldMk cId="162481883" sldId="268"/>
            <ac:spMk id="8" creationId="{E9A42A3A-714D-989E-69FA-16E9D61AC59F}"/>
          </ac:spMkLst>
        </pc:spChg>
        <pc:spChg chg="add del">
          <ac:chgData name="Dimitris Danos" userId="1957dad2510c026b" providerId="Windows Live" clId="Web-{28EE67FE-C43C-4651-B8D8-BD8DE9598281}" dt="2024-06-13T20:05:56.200" v="1716"/>
          <ac:spMkLst>
            <pc:docMk/>
            <pc:sldMk cId="162481883" sldId="268"/>
            <ac:spMk id="9" creationId="{D4771268-CB57-404A-9271-370EB28F6090}"/>
          </ac:spMkLst>
        </pc:spChg>
        <pc:spChg chg="add del">
          <ac:chgData name="Dimitris Danos" userId="1957dad2510c026b" providerId="Windows Live" clId="Web-{28EE67FE-C43C-4651-B8D8-BD8DE9598281}" dt="2024-06-13T20:05:44.965" v="1714"/>
          <ac:spMkLst>
            <pc:docMk/>
            <pc:sldMk cId="162481883" sldId="268"/>
            <ac:spMk id="12" creationId="{D12DDE76-C203-4047-9998-63900085B5E8}"/>
          </ac:spMkLst>
        </pc:spChg>
        <pc:spChg chg="add mod">
          <ac:chgData name="Dimitris Danos" userId="1957dad2510c026b" providerId="Windows Live" clId="Web-{28EE67FE-C43C-4651-B8D8-BD8DE9598281}" dt="2024-06-13T20:21:36.394" v="1846" actId="1076"/>
          <ac:spMkLst>
            <pc:docMk/>
            <pc:sldMk cId="162481883" sldId="268"/>
            <ac:spMk id="14" creationId="{4D796224-83C4-3C16-26CF-092C7E1969B4}"/>
          </ac:spMkLst>
        </pc:spChg>
        <pc:picChg chg="add mod ord">
          <ac:chgData name="Dimitris Danos" userId="1957dad2510c026b" providerId="Windows Live" clId="Web-{28EE67FE-C43C-4651-B8D8-BD8DE9598281}" dt="2024-06-13T20:16:23.136" v="1794" actId="1076"/>
          <ac:picMkLst>
            <pc:docMk/>
            <pc:sldMk cId="162481883" sldId="268"/>
            <ac:picMk id="7" creationId="{D396E97A-6413-E765-B344-81530B90B8AC}"/>
          </ac:picMkLst>
        </pc:picChg>
        <pc:cxnChg chg="add mod">
          <ac:chgData name="Dimitris Danos" userId="1957dad2510c026b" providerId="Windows Live" clId="Web-{28EE67FE-C43C-4651-B8D8-BD8DE9598281}" dt="2024-06-13T20:11:23.051" v="1774" actId="1076"/>
          <ac:cxnSpMkLst>
            <pc:docMk/>
            <pc:sldMk cId="162481883" sldId="268"/>
            <ac:cxnSpMk id="11" creationId="{A05AE2A7-606F-D234-904C-6AD2B70C4AFD}"/>
          </ac:cxnSpMkLst>
        </pc:cxnChg>
      </pc:sldChg>
      <pc:sldChg chg="addSp delSp modSp add replId">
        <pc:chgData name="Dimitris Danos" userId="1957dad2510c026b" providerId="Windows Live" clId="Web-{28EE67FE-C43C-4651-B8D8-BD8DE9598281}" dt="2024-06-13T20:32:26.097" v="1933" actId="14100"/>
        <pc:sldMkLst>
          <pc:docMk/>
          <pc:sldMk cId="1637112265" sldId="269"/>
        </pc:sldMkLst>
        <pc:spChg chg="add mod">
          <ac:chgData name="Dimitris Danos" userId="1957dad2510c026b" providerId="Windows Live" clId="Web-{28EE67FE-C43C-4651-B8D8-BD8DE9598281}" dt="2024-06-13T20:32:26.097" v="1933" actId="14100"/>
          <ac:spMkLst>
            <pc:docMk/>
            <pc:sldMk cId="1637112265" sldId="269"/>
            <ac:spMk id="3" creationId="{934D3FDF-5A76-6A2E-CAD8-271B352A47AC}"/>
          </ac:spMkLst>
        </pc:spChg>
        <pc:spChg chg="mod">
          <ac:chgData name="Dimitris Danos" userId="1957dad2510c026b" providerId="Windows Live" clId="Web-{28EE67FE-C43C-4651-B8D8-BD8DE9598281}" dt="2024-06-13T20:32:12.425" v="1931" actId="14100"/>
          <ac:spMkLst>
            <pc:docMk/>
            <pc:sldMk cId="1637112265" sldId="269"/>
            <ac:spMk id="8" creationId="{E9A42A3A-714D-989E-69FA-16E9D61AC59F}"/>
          </ac:spMkLst>
        </pc:spChg>
        <pc:spChg chg="add del mod">
          <ac:chgData name="Dimitris Danos" userId="1957dad2510c026b" providerId="Windows Live" clId="Web-{28EE67FE-C43C-4651-B8D8-BD8DE9598281}" dt="2024-06-13T20:25:28.446" v="1857"/>
          <ac:spMkLst>
            <pc:docMk/>
            <pc:sldMk cId="1637112265" sldId="269"/>
            <ac:spMk id="14" creationId="{4D796224-83C4-3C16-26CF-092C7E1969B4}"/>
          </ac:spMkLst>
        </pc:spChg>
        <pc:picChg chg="del">
          <ac:chgData name="Dimitris Danos" userId="1957dad2510c026b" providerId="Windows Live" clId="Web-{28EE67FE-C43C-4651-B8D8-BD8DE9598281}" dt="2024-06-13T20:32:19.472" v="1932"/>
          <ac:picMkLst>
            <pc:docMk/>
            <pc:sldMk cId="1637112265" sldId="269"/>
            <ac:picMk id="7" creationId="{D396E97A-6413-E765-B344-81530B90B8AC}"/>
          </ac:picMkLst>
        </pc:picChg>
      </pc:sldChg>
      <pc:sldChg chg="modSp add replId">
        <pc:chgData name="Dimitris Danos" userId="1957dad2510c026b" providerId="Windows Live" clId="Web-{28EE67FE-C43C-4651-B8D8-BD8DE9598281}" dt="2024-06-13T20:47:42.197" v="1944" actId="20577"/>
        <pc:sldMkLst>
          <pc:docMk/>
          <pc:sldMk cId="3523684412" sldId="270"/>
        </pc:sldMkLst>
        <pc:spChg chg="mod">
          <ac:chgData name="Dimitris Danos" userId="1957dad2510c026b" providerId="Windows Live" clId="Web-{28EE67FE-C43C-4651-B8D8-BD8DE9598281}" dt="2024-06-13T20:47:42.197" v="1944" actId="20577"/>
          <ac:spMkLst>
            <pc:docMk/>
            <pc:sldMk cId="3523684412" sldId="270"/>
            <ac:spMk id="8" creationId="{E9A42A3A-714D-989E-69FA-16E9D61AC59F}"/>
          </ac:spMkLst>
        </pc:spChg>
      </pc:sldChg>
    </pc:docChg>
  </pc:docChgLst>
  <pc:docChgLst>
    <pc:chgData name="Dimitris Danos" userId="1957dad2510c026b" providerId="Windows Live" clId="Web-{71BD90BE-0BDA-419E-BAEB-D07BB909A165}"/>
    <pc:docChg chg="addSld modSld sldOrd addMainMaster delMainMaster addSection modSection">
      <pc:chgData name="Dimitris Danos" userId="1957dad2510c026b" providerId="Windows Live" clId="Web-{71BD90BE-0BDA-419E-BAEB-D07BB909A165}" dt="2024-06-13T18:43:53.220" v="297"/>
      <pc:docMkLst>
        <pc:docMk/>
      </pc:docMkLst>
      <pc:sldChg chg="addSp delSp modSp mod modTransition setBg modClrScheme addAnim modAnim chgLayout">
        <pc:chgData name="Dimitris Danos" userId="1957dad2510c026b" providerId="Windows Live" clId="Web-{71BD90BE-0BDA-419E-BAEB-D07BB909A165}" dt="2024-06-13T18:43:41.473" v="295" actId="20577"/>
        <pc:sldMkLst>
          <pc:docMk/>
          <pc:sldMk cId="2325122232" sldId="256"/>
        </pc:sldMkLst>
        <pc:spChg chg="mod ord">
          <ac:chgData name="Dimitris Danos" userId="1957dad2510c026b" providerId="Windows Live" clId="Web-{71BD90BE-0BDA-419E-BAEB-D07BB909A165}" dt="2024-06-13T18:25:19.085" v="86" actId="20577"/>
          <ac:spMkLst>
            <pc:docMk/>
            <pc:sldMk cId="2325122232" sldId="256"/>
            <ac:spMk id="2" creationId="{00000000-0000-0000-0000-000000000000}"/>
          </ac:spMkLst>
        </pc:spChg>
        <pc:spChg chg="mod ord">
          <ac:chgData name="Dimitris Danos" userId="1957dad2510c026b" providerId="Windows Live" clId="Web-{71BD90BE-0BDA-419E-BAEB-D07BB909A165}" dt="2024-06-13T18:43:41.473" v="295" actId="20577"/>
          <ac:spMkLst>
            <pc:docMk/>
            <pc:sldMk cId="2325122232" sldId="256"/>
            <ac:spMk id="3" creationId="{00000000-0000-0000-0000-000000000000}"/>
          </ac:spMkLst>
        </pc:spChg>
        <pc:spChg chg="add mod ord">
          <ac:chgData name="Dimitris Danos" userId="1957dad2510c026b" providerId="Windows Live" clId="Web-{71BD90BE-0BDA-419E-BAEB-D07BB909A165}" dt="2024-06-13T18:29:21.700" v="119"/>
          <ac:spMkLst>
            <pc:docMk/>
            <pc:sldMk cId="2325122232" sldId="256"/>
            <ac:spMk id="5" creationId="{A36E745E-E6E6-B0D9-966C-E73A51D84A6C}"/>
          </ac:spMkLst>
        </pc:spChg>
        <pc:spChg chg="add del">
          <ac:chgData name="Dimitris Danos" userId="1957dad2510c026b" providerId="Windows Live" clId="Web-{71BD90BE-0BDA-419E-BAEB-D07BB909A165}" dt="2024-06-13T18:19:03.639" v="11"/>
          <ac:spMkLst>
            <pc:docMk/>
            <pc:sldMk cId="2325122232" sldId="256"/>
            <ac:spMk id="9" creationId="{8D0D6D3E-D7F9-4591-9CA9-DDF4DB1F73DA}"/>
          </ac:spMkLst>
        </pc:spChg>
        <pc:spChg chg="add del">
          <ac:chgData name="Dimitris Danos" userId="1957dad2510c026b" providerId="Windows Live" clId="Web-{71BD90BE-0BDA-419E-BAEB-D07BB909A165}" dt="2024-06-13T18:19:03.639" v="11"/>
          <ac:spMkLst>
            <pc:docMk/>
            <pc:sldMk cId="2325122232" sldId="256"/>
            <ac:spMk id="11" creationId="{C4C9F2B0-1044-46EB-8AEB-C3BFFDE6C2CC}"/>
          </ac:spMkLst>
        </pc:spChg>
        <pc:spChg chg="add del">
          <ac:chgData name="Dimitris Danos" userId="1957dad2510c026b" providerId="Windows Live" clId="Web-{71BD90BE-0BDA-419E-BAEB-D07BB909A165}" dt="2024-06-13T18:19:03.639" v="11"/>
          <ac:spMkLst>
            <pc:docMk/>
            <pc:sldMk cId="2325122232" sldId="256"/>
            <ac:spMk id="13" creationId="{D28B54C3-B57B-472A-B96E-1FCB67093DC2}"/>
          </ac:spMkLst>
        </pc:spChg>
        <pc:spChg chg="add del">
          <ac:chgData name="Dimitris Danos" userId="1957dad2510c026b" providerId="Windows Live" clId="Web-{71BD90BE-0BDA-419E-BAEB-D07BB909A165}" dt="2024-06-13T18:19:03.639" v="11"/>
          <ac:spMkLst>
            <pc:docMk/>
            <pc:sldMk cId="2325122232" sldId="256"/>
            <ac:spMk id="15" creationId="{7DB3C429-F8DA-49B9-AF84-21996FCF78B5}"/>
          </ac:spMkLst>
        </pc:spChg>
        <pc:spChg chg="add ord">
          <ac:chgData name="Dimitris Danos" userId="1957dad2510c026b" providerId="Windows Live" clId="Web-{71BD90BE-0BDA-419E-BAEB-D07BB909A165}" dt="2024-06-13T18:20:00.265" v="18"/>
          <ac:spMkLst>
            <pc:docMk/>
            <pc:sldMk cId="2325122232" sldId="256"/>
            <ac:spMk id="17" creationId="{A3363022-C969-41E9-8EB2-E4C94908C1FA}"/>
          </ac:spMkLst>
        </pc:spChg>
        <pc:spChg chg="add ord">
          <ac:chgData name="Dimitris Danos" userId="1957dad2510c026b" providerId="Windows Live" clId="Web-{71BD90BE-0BDA-419E-BAEB-D07BB909A165}" dt="2024-06-13T18:20:01.249" v="19"/>
          <ac:spMkLst>
            <pc:docMk/>
            <pc:sldMk cId="2325122232" sldId="256"/>
            <ac:spMk id="18" creationId="{8D1AD6B3-BE88-4CEB-BA17-790657CC4729}"/>
          </ac:spMkLst>
        </pc:spChg>
        <pc:grpChg chg="add">
          <ac:chgData name="Dimitris Danos" userId="1957dad2510c026b" providerId="Windows Live" clId="Web-{71BD90BE-0BDA-419E-BAEB-D07BB909A165}" dt="2024-06-13T18:19:03.654" v="12"/>
          <ac:grpSpMkLst>
            <pc:docMk/>
            <pc:sldMk cId="2325122232" sldId="256"/>
            <ac:grpSpMk id="19" creationId="{89D1390B-7E13-4B4F-9CB2-391063412E54}"/>
          </ac:grpSpMkLst>
        </pc:grpChg>
        <pc:picChg chg="add mod">
          <ac:chgData name="Dimitris Danos" userId="1957dad2510c026b" providerId="Windows Live" clId="Web-{71BD90BE-0BDA-419E-BAEB-D07BB909A165}" dt="2024-06-13T18:32:48.830" v="133" actId="1076"/>
          <ac:picMkLst>
            <pc:docMk/>
            <pc:sldMk cId="2325122232" sldId="256"/>
            <ac:picMk id="4" creationId="{F0C44AF8-E1AF-8D79-B1E6-6DD21F42EFF1}"/>
          </ac:picMkLst>
        </pc:picChg>
      </pc:sldChg>
      <pc:sldChg chg="addSp delSp modSp new mod ord modClrScheme addAnim delAnim chgLayout">
        <pc:chgData name="Dimitris Danos" userId="1957dad2510c026b" providerId="Windows Live" clId="Web-{71BD90BE-0BDA-419E-BAEB-D07BB909A165}" dt="2024-06-13T18:43:53.220" v="297"/>
        <pc:sldMkLst>
          <pc:docMk/>
          <pc:sldMk cId="517516651" sldId="257"/>
        </pc:sldMkLst>
        <pc:spChg chg="del mod ord">
          <ac:chgData name="Dimitris Danos" userId="1957dad2510c026b" providerId="Windows Live" clId="Web-{71BD90BE-0BDA-419E-BAEB-D07BB909A165}" dt="2024-06-13T18:38:02.524" v="234"/>
          <ac:spMkLst>
            <pc:docMk/>
            <pc:sldMk cId="517516651" sldId="257"/>
            <ac:spMk id="2" creationId="{7687D2D7-5600-FA67-2C48-B8BFB760D4AC}"/>
          </ac:spMkLst>
        </pc:spChg>
        <pc:spChg chg="del mod ord">
          <ac:chgData name="Dimitris Danos" userId="1957dad2510c026b" providerId="Windows Live" clId="Web-{71BD90BE-0BDA-419E-BAEB-D07BB909A165}" dt="2024-06-13T18:37:56.290" v="231"/>
          <ac:spMkLst>
            <pc:docMk/>
            <pc:sldMk cId="517516651" sldId="257"/>
            <ac:spMk id="3" creationId="{B7E659B2-C24B-B8C9-D510-36C170718EA2}"/>
          </ac:spMkLst>
        </pc:spChg>
        <pc:spChg chg="add mod">
          <ac:chgData name="Dimitris Danos" userId="1957dad2510c026b" providerId="Windows Live" clId="Web-{71BD90BE-0BDA-419E-BAEB-D07BB909A165}" dt="2024-06-13T18:43:29.454" v="288" actId="20577"/>
          <ac:spMkLst>
            <pc:docMk/>
            <pc:sldMk cId="517516651" sldId="257"/>
            <ac:spMk id="5" creationId="{C8D591E6-9DC2-9323-7F08-6621DC675714}"/>
          </ac:spMkLst>
        </pc:spChg>
        <pc:spChg chg="add del mod">
          <ac:chgData name="Dimitris Danos" userId="1957dad2510c026b" providerId="Windows Live" clId="Web-{71BD90BE-0BDA-419E-BAEB-D07BB909A165}" dt="2024-06-13T18:38:04.196" v="235"/>
          <ac:spMkLst>
            <pc:docMk/>
            <pc:sldMk cId="517516651" sldId="257"/>
            <ac:spMk id="7" creationId="{5458344E-67FF-C6F7-1634-C52556461B24}"/>
          </ac:spMkLst>
        </pc:spChg>
        <pc:spChg chg="add del mod">
          <ac:chgData name="Dimitris Danos" userId="1957dad2510c026b" providerId="Windows Live" clId="Web-{71BD90BE-0BDA-419E-BAEB-D07BB909A165}" dt="2024-06-13T18:38:07.040" v="237"/>
          <ac:spMkLst>
            <pc:docMk/>
            <pc:sldMk cId="517516651" sldId="257"/>
            <ac:spMk id="9" creationId="{E1CFCAD3-447A-6D01-8CFB-8D00DB6E51EB}"/>
          </ac:spMkLst>
        </pc:spChg>
        <pc:inkChg chg="add del">
          <ac:chgData name="Dimitris Danos" userId="1957dad2510c026b" providerId="Windows Live" clId="Web-{71BD90BE-0BDA-419E-BAEB-D07BB909A165}" dt="2024-06-13T18:43:24.594" v="276"/>
          <ac:inkMkLst>
            <pc:docMk/>
            <pc:sldMk cId="517516651" sldId="257"/>
            <ac:inkMk id="10" creationId="{AEF741CB-504C-8F3F-B08D-679FDA91A030}"/>
          </ac:inkMkLst>
        </pc:inkChg>
        <pc:inkChg chg="add del">
          <ac:chgData name="Dimitris Danos" userId="1957dad2510c026b" providerId="Windows Live" clId="Web-{71BD90BE-0BDA-419E-BAEB-D07BB909A165}" dt="2024-06-13T18:43:27.219" v="280"/>
          <ac:inkMkLst>
            <pc:docMk/>
            <pc:sldMk cId="517516651" sldId="257"/>
            <ac:inkMk id="11" creationId="{0671D036-2D70-B68B-433D-C0845B564926}"/>
          </ac:inkMkLst>
        </pc:inkChg>
        <pc:inkChg chg="add del">
          <ac:chgData name="Dimitris Danos" userId="1957dad2510c026b" providerId="Windows Live" clId="Web-{71BD90BE-0BDA-419E-BAEB-D07BB909A165}" dt="2024-06-13T18:43:27.219" v="279"/>
          <ac:inkMkLst>
            <pc:docMk/>
            <pc:sldMk cId="517516651" sldId="257"/>
            <ac:inkMk id="12" creationId="{0BBFF17A-BC25-0B64-0BB3-8383E5A92CDE}"/>
          </ac:inkMkLst>
        </pc:inkChg>
        <pc:inkChg chg="add del">
          <ac:chgData name="Dimitris Danos" userId="1957dad2510c026b" providerId="Windows Live" clId="Web-{71BD90BE-0BDA-419E-BAEB-D07BB909A165}" dt="2024-06-13T18:43:37.376" v="290"/>
          <ac:inkMkLst>
            <pc:docMk/>
            <pc:sldMk cId="517516651" sldId="257"/>
            <ac:inkMk id="13" creationId="{5DBB257C-DBF1-0267-795E-D61D38F13492}"/>
          </ac:inkMkLst>
        </pc:inkChg>
        <pc:inkChg chg="add del">
          <ac:chgData name="Dimitris Danos" userId="1957dad2510c026b" providerId="Windows Live" clId="Web-{71BD90BE-0BDA-419E-BAEB-D07BB909A165}" dt="2024-06-13T18:43:53.220" v="297"/>
          <ac:inkMkLst>
            <pc:docMk/>
            <pc:sldMk cId="517516651" sldId="257"/>
            <ac:inkMk id="14" creationId="{AC819F8C-D8B5-4097-00E4-35420E3C0590}"/>
          </ac:inkMkLst>
        </pc:inkChg>
      </pc:sldChg>
      <pc:sldChg chg="modSp new ord">
        <pc:chgData name="Dimitris Danos" userId="1957dad2510c026b" providerId="Windows Live" clId="Web-{71BD90BE-0BDA-419E-BAEB-D07BB909A165}" dt="2024-06-13T18:41:22.904" v="258" actId="20577"/>
        <pc:sldMkLst>
          <pc:docMk/>
          <pc:sldMk cId="384488053" sldId="258"/>
        </pc:sldMkLst>
        <pc:spChg chg="mod">
          <ac:chgData name="Dimitris Danos" userId="1957dad2510c026b" providerId="Windows Live" clId="Web-{71BD90BE-0BDA-419E-BAEB-D07BB909A165}" dt="2024-06-13T18:41:22.904" v="258" actId="20577"/>
          <ac:spMkLst>
            <pc:docMk/>
            <pc:sldMk cId="384488053" sldId="258"/>
            <ac:spMk id="2" creationId="{A1DBB35B-899B-445E-CE3F-B220BB43BE3E}"/>
          </ac:spMkLst>
        </pc:spChg>
      </pc:sldChg>
      <pc:sldMasterChg chg="del delSldLayout">
        <pc:chgData name="Dimitris Danos" userId="1957dad2510c026b" providerId="Windows Live" clId="Web-{71BD90BE-0BDA-419E-BAEB-D07BB909A165}" dt="2024-06-13T18:17:47.715" v="3"/>
        <pc:sldMasterMkLst>
          <pc:docMk/>
          <pc:sldMasterMk cId="1281708463" sldId="2147483648"/>
        </pc:sldMasterMkLst>
        <pc:sldLayoutChg chg="del">
          <pc:chgData name="Dimitris Danos" userId="1957dad2510c026b" providerId="Windows Live" clId="Web-{71BD90BE-0BDA-419E-BAEB-D07BB909A165}" dt="2024-06-13T18:17:47.715" v="3"/>
          <pc:sldLayoutMkLst>
            <pc:docMk/>
            <pc:sldMasterMk cId="1281708463" sldId="2147483648"/>
            <pc:sldLayoutMk cId="1975687137" sldId="2147483649"/>
          </pc:sldLayoutMkLst>
        </pc:sldLayoutChg>
        <pc:sldLayoutChg chg="del">
          <pc:chgData name="Dimitris Danos" userId="1957dad2510c026b" providerId="Windows Live" clId="Web-{71BD90BE-0BDA-419E-BAEB-D07BB909A165}" dt="2024-06-13T18:17:47.715" v="3"/>
          <pc:sldLayoutMkLst>
            <pc:docMk/>
            <pc:sldMasterMk cId="1281708463" sldId="2147483648"/>
            <pc:sldLayoutMk cId="3235862668" sldId="2147483650"/>
          </pc:sldLayoutMkLst>
        </pc:sldLayoutChg>
        <pc:sldLayoutChg chg="del">
          <pc:chgData name="Dimitris Danos" userId="1957dad2510c026b" providerId="Windows Live" clId="Web-{71BD90BE-0BDA-419E-BAEB-D07BB909A165}" dt="2024-06-13T18:17:47.715" v="3"/>
          <pc:sldLayoutMkLst>
            <pc:docMk/>
            <pc:sldMasterMk cId="1281708463" sldId="2147483648"/>
            <pc:sldLayoutMk cId="1359469378" sldId="2147483651"/>
          </pc:sldLayoutMkLst>
        </pc:sldLayoutChg>
        <pc:sldLayoutChg chg="del">
          <pc:chgData name="Dimitris Danos" userId="1957dad2510c026b" providerId="Windows Live" clId="Web-{71BD90BE-0BDA-419E-BAEB-D07BB909A165}" dt="2024-06-13T18:17:47.715" v="3"/>
          <pc:sldLayoutMkLst>
            <pc:docMk/>
            <pc:sldMasterMk cId="1281708463" sldId="2147483648"/>
            <pc:sldLayoutMk cId="4241057077" sldId="2147483652"/>
          </pc:sldLayoutMkLst>
        </pc:sldLayoutChg>
        <pc:sldLayoutChg chg="del">
          <pc:chgData name="Dimitris Danos" userId="1957dad2510c026b" providerId="Windows Live" clId="Web-{71BD90BE-0BDA-419E-BAEB-D07BB909A165}" dt="2024-06-13T18:17:47.715" v="3"/>
          <pc:sldLayoutMkLst>
            <pc:docMk/>
            <pc:sldMasterMk cId="1281708463" sldId="2147483648"/>
            <pc:sldLayoutMk cId="2650387611" sldId="2147483653"/>
          </pc:sldLayoutMkLst>
        </pc:sldLayoutChg>
        <pc:sldLayoutChg chg="del">
          <pc:chgData name="Dimitris Danos" userId="1957dad2510c026b" providerId="Windows Live" clId="Web-{71BD90BE-0BDA-419E-BAEB-D07BB909A165}" dt="2024-06-13T18:17:47.715" v="3"/>
          <pc:sldLayoutMkLst>
            <pc:docMk/>
            <pc:sldMasterMk cId="1281708463" sldId="2147483648"/>
            <pc:sldLayoutMk cId="2997914119" sldId="2147483654"/>
          </pc:sldLayoutMkLst>
        </pc:sldLayoutChg>
        <pc:sldLayoutChg chg="del">
          <pc:chgData name="Dimitris Danos" userId="1957dad2510c026b" providerId="Windows Live" clId="Web-{71BD90BE-0BDA-419E-BAEB-D07BB909A165}" dt="2024-06-13T18:17:47.715" v="3"/>
          <pc:sldLayoutMkLst>
            <pc:docMk/>
            <pc:sldMasterMk cId="1281708463" sldId="2147483648"/>
            <pc:sldLayoutMk cId="2175844051" sldId="2147483655"/>
          </pc:sldLayoutMkLst>
        </pc:sldLayoutChg>
        <pc:sldLayoutChg chg="del">
          <pc:chgData name="Dimitris Danos" userId="1957dad2510c026b" providerId="Windows Live" clId="Web-{71BD90BE-0BDA-419E-BAEB-D07BB909A165}" dt="2024-06-13T18:17:47.715" v="3"/>
          <pc:sldLayoutMkLst>
            <pc:docMk/>
            <pc:sldMasterMk cId="1281708463" sldId="2147483648"/>
            <pc:sldLayoutMk cId="1799475375" sldId="2147483656"/>
          </pc:sldLayoutMkLst>
        </pc:sldLayoutChg>
        <pc:sldLayoutChg chg="del">
          <pc:chgData name="Dimitris Danos" userId="1957dad2510c026b" providerId="Windows Live" clId="Web-{71BD90BE-0BDA-419E-BAEB-D07BB909A165}" dt="2024-06-13T18:17:47.715" v="3"/>
          <pc:sldLayoutMkLst>
            <pc:docMk/>
            <pc:sldMasterMk cId="1281708463" sldId="2147483648"/>
            <pc:sldLayoutMk cId="1473159766" sldId="2147483657"/>
          </pc:sldLayoutMkLst>
        </pc:sldLayoutChg>
        <pc:sldLayoutChg chg="del">
          <pc:chgData name="Dimitris Danos" userId="1957dad2510c026b" providerId="Windows Live" clId="Web-{71BD90BE-0BDA-419E-BAEB-D07BB909A165}" dt="2024-06-13T18:17:47.715" v="3"/>
          <pc:sldLayoutMkLst>
            <pc:docMk/>
            <pc:sldMasterMk cId="1281708463" sldId="2147483648"/>
            <pc:sldLayoutMk cId="380166390" sldId="2147483658"/>
          </pc:sldLayoutMkLst>
        </pc:sldLayoutChg>
        <pc:sldLayoutChg chg="del">
          <pc:chgData name="Dimitris Danos" userId="1957dad2510c026b" providerId="Windows Live" clId="Web-{71BD90BE-0BDA-419E-BAEB-D07BB909A165}" dt="2024-06-13T18:17:47.715" v="3"/>
          <pc:sldLayoutMkLst>
            <pc:docMk/>
            <pc:sldMasterMk cId="1281708463" sldId="2147483648"/>
            <pc:sldLayoutMk cId="2938526399" sldId="2147483659"/>
          </pc:sldLayoutMkLst>
        </pc:sldLayoutChg>
      </pc:sldMasterChg>
      <pc:sldMasterChg chg="add del addSldLayout delSldLayout modSldLayout">
        <pc:chgData name="Dimitris Danos" userId="1957dad2510c026b" providerId="Windows Live" clId="Web-{71BD90BE-0BDA-419E-BAEB-D07BB909A165}" dt="2024-06-13T18:17:51.121" v="4"/>
        <pc:sldMasterMkLst>
          <pc:docMk/>
          <pc:sldMasterMk cId="3407399516" sldId="2147483660"/>
        </pc:sldMasterMkLst>
        <pc:sldLayoutChg chg="add del mod replId">
          <pc:chgData name="Dimitris Danos" userId="1957dad2510c026b" providerId="Windows Live" clId="Web-{71BD90BE-0BDA-419E-BAEB-D07BB909A165}" dt="2024-06-13T18:17:51.121" v="4"/>
          <pc:sldLayoutMkLst>
            <pc:docMk/>
            <pc:sldMasterMk cId="3407399516" sldId="2147483660"/>
            <pc:sldLayoutMk cId="1059820964" sldId="2147483661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1.121" v="4"/>
          <pc:sldLayoutMkLst>
            <pc:docMk/>
            <pc:sldMasterMk cId="3407399516" sldId="2147483660"/>
            <pc:sldLayoutMk cId="2640608994" sldId="2147483662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1.121" v="4"/>
          <pc:sldLayoutMkLst>
            <pc:docMk/>
            <pc:sldMasterMk cId="3407399516" sldId="2147483660"/>
            <pc:sldLayoutMk cId="8216204" sldId="2147483663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1.121" v="4"/>
          <pc:sldLayoutMkLst>
            <pc:docMk/>
            <pc:sldMasterMk cId="3407399516" sldId="2147483660"/>
            <pc:sldLayoutMk cId="1224979873" sldId="2147483664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1.121" v="4"/>
          <pc:sldLayoutMkLst>
            <pc:docMk/>
            <pc:sldMasterMk cId="3407399516" sldId="2147483660"/>
            <pc:sldLayoutMk cId="2782725569" sldId="2147483665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1.121" v="4"/>
          <pc:sldLayoutMkLst>
            <pc:docMk/>
            <pc:sldMasterMk cId="3407399516" sldId="2147483660"/>
            <pc:sldLayoutMk cId="2573362249" sldId="2147483666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1.121" v="4"/>
          <pc:sldLayoutMkLst>
            <pc:docMk/>
            <pc:sldMasterMk cId="3407399516" sldId="2147483660"/>
            <pc:sldLayoutMk cId="387179163" sldId="2147483667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1.121" v="4"/>
          <pc:sldLayoutMkLst>
            <pc:docMk/>
            <pc:sldMasterMk cId="3407399516" sldId="2147483660"/>
            <pc:sldLayoutMk cId="1065475040" sldId="2147483668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1.121" v="4"/>
          <pc:sldLayoutMkLst>
            <pc:docMk/>
            <pc:sldMasterMk cId="3407399516" sldId="2147483660"/>
            <pc:sldLayoutMk cId="1429838238" sldId="2147483669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1.121" v="4"/>
          <pc:sldLayoutMkLst>
            <pc:docMk/>
            <pc:sldMasterMk cId="3407399516" sldId="2147483660"/>
            <pc:sldLayoutMk cId="4177888916" sldId="2147483670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1.121" v="4"/>
          <pc:sldLayoutMkLst>
            <pc:docMk/>
            <pc:sldMasterMk cId="3407399516" sldId="2147483660"/>
            <pc:sldLayoutMk cId="1408495610" sldId="2147483671"/>
          </pc:sldLayoutMkLst>
        </pc:sldLayoutChg>
      </pc:sldMasterChg>
      <pc:sldMasterChg chg="add del addSldLayout delSldLayout modSldLayout">
        <pc:chgData name="Dimitris Danos" userId="1957dad2510c026b" providerId="Windows Live" clId="Web-{71BD90BE-0BDA-419E-BAEB-D07BB909A165}" dt="2024-06-13T18:17:58.559" v="5"/>
        <pc:sldMasterMkLst>
          <pc:docMk/>
          <pc:sldMasterMk cId="1679473165" sldId="2147483672"/>
        </pc:sldMasterMkLst>
        <pc:sldLayoutChg chg="add del mod replId">
          <pc:chgData name="Dimitris Danos" userId="1957dad2510c026b" providerId="Windows Live" clId="Web-{71BD90BE-0BDA-419E-BAEB-D07BB909A165}" dt="2024-06-13T18:17:58.559" v="5"/>
          <pc:sldLayoutMkLst>
            <pc:docMk/>
            <pc:sldMasterMk cId="1679473165" sldId="2147483672"/>
            <pc:sldLayoutMk cId="999352882" sldId="2147483673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8.559" v="5"/>
          <pc:sldLayoutMkLst>
            <pc:docMk/>
            <pc:sldMasterMk cId="1679473165" sldId="2147483672"/>
            <pc:sldLayoutMk cId="2613880602" sldId="2147483674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8.559" v="5"/>
          <pc:sldLayoutMkLst>
            <pc:docMk/>
            <pc:sldMasterMk cId="1679473165" sldId="2147483672"/>
            <pc:sldLayoutMk cId="445435345" sldId="2147483675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8.559" v="5"/>
          <pc:sldLayoutMkLst>
            <pc:docMk/>
            <pc:sldMasterMk cId="1679473165" sldId="2147483672"/>
            <pc:sldLayoutMk cId="3073400579" sldId="2147483676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8.559" v="5"/>
          <pc:sldLayoutMkLst>
            <pc:docMk/>
            <pc:sldMasterMk cId="1679473165" sldId="2147483672"/>
            <pc:sldLayoutMk cId="522834116" sldId="2147483677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8.559" v="5"/>
          <pc:sldLayoutMkLst>
            <pc:docMk/>
            <pc:sldMasterMk cId="1679473165" sldId="2147483672"/>
            <pc:sldLayoutMk cId="3630356441" sldId="2147483678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8.559" v="5"/>
          <pc:sldLayoutMkLst>
            <pc:docMk/>
            <pc:sldMasterMk cId="1679473165" sldId="2147483672"/>
            <pc:sldLayoutMk cId="1955048854" sldId="2147483679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8.559" v="5"/>
          <pc:sldLayoutMkLst>
            <pc:docMk/>
            <pc:sldMasterMk cId="1679473165" sldId="2147483672"/>
            <pc:sldLayoutMk cId="4005639296" sldId="2147483680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8.559" v="5"/>
          <pc:sldLayoutMkLst>
            <pc:docMk/>
            <pc:sldMasterMk cId="1679473165" sldId="2147483672"/>
            <pc:sldLayoutMk cId="1437586600" sldId="2147483681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8.559" v="5"/>
          <pc:sldLayoutMkLst>
            <pc:docMk/>
            <pc:sldMasterMk cId="1679473165" sldId="2147483672"/>
            <pc:sldLayoutMk cId="2265864671" sldId="2147483682"/>
          </pc:sldLayoutMkLst>
        </pc:sldLayoutChg>
        <pc:sldLayoutChg chg="add del mod replId">
          <pc:chgData name="Dimitris Danos" userId="1957dad2510c026b" providerId="Windows Live" clId="Web-{71BD90BE-0BDA-419E-BAEB-D07BB909A165}" dt="2024-06-13T18:17:58.559" v="5"/>
          <pc:sldLayoutMkLst>
            <pc:docMk/>
            <pc:sldMasterMk cId="1679473165" sldId="2147483672"/>
            <pc:sldLayoutMk cId="2205280362" sldId="2147483683"/>
          </pc:sldLayoutMkLst>
        </pc:sldLayoutChg>
      </pc:sldMasterChg>
      <pc:sldMasterChg chg="add del addSldLayout delSldLayout modSldLayout">
        <pc:chgData name="Dimitris Danos" userId="1957dad2510c026b" providerId="Windows Live" clId="Web-{71BD90BE-0BDA-419E-BAEB-D07BB909A165}" dt="2024-06-13T18:18:24.575" v="6"/>
        <pc:sldMasterMkLst>
          <pc:docMk/>
          <pc:sldMasterMk cId="2211521224" sldId="2147483684"/>
        </pc:sldMasterMkLst>
        <pc:sldLayoutChg chg="add del mod replId">
          <pc:chgData name="Dimitris Danos" userId="1957dad2510c026b" providerId="Windows Live" clId="Web-{71BD90BE-0BDA-419E-BAEB-D07BB909A165}" dt="2024-06-13T18:18:24.575" v="6"/>
          <pc:sldLayoutMkLst>
            <pc:docMk/>
            <pc:sldMasterMk cId="2211521224" sldId="2147483684"/>
            <pc:sldLayoutMk cId="1343236221" sldId="2147483685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24.575" v="6"/>
          <pc:sldLayoutMkLst>
            <pc:docMk/>
            <pc:sldMasterMk cId="2211521224" sldId="2147483684"/>
            <pc:sldLayoutMk cId="3609760661" sldId="2147483686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24.575" v="6"/>
          <pc:sldLayoutMkLst>
            <pc:docMk/>
            <pc:sldMasterMk cId="2211521224" sldId="2147483684"/>
            <pc:sldLayoutMk cId="1887959690" sldId="2147483687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24.575" v="6"/>
          <pc:sldLayoutMkLst>
            <pc:docMk/>
            <pc:sldMasterMk cId="2211521224" sldId="2147483684"/>
            <pc:sldLayoutMk cId="1840573524" sldId="2147483688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24.575" v="6"/>
          <pc:sldLayoutMkLst>
            <pc:docMk/>
            <pc:sldMasterMk cId="2211521224" sldId="2147483684"/>
            <pc:sldLayoutMk cId="2378632530" sldId="2147483689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24.575" v="6"/>
          <pc:sldLayoutMkLst>
            <pc:docMk/>
            <pc:sldMasterMk cId="2211521224" sldId="2147483684"/>
            <pc:sldLayoutMk cId="164013118" sldId="2147483690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24.575" v="6"/>
          <pc:sldLayoutMkLst>
            <pc:docMk/>
            <pc:sldMasterMk cId="2211521224" sldId="2147483684"/>
            <pc:sldLayoutMk cId="547988125" sldId="2147483691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24.575" v="6"/>
          <pc:sldLayoutMkLst>
            <pc:docMk/>
            <pc:sldMasterMk cId="2211521224" sldId="2147483684"/>
            <pc:sldLayoutMk cId="373101572" sldId="2147483692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24.575" v="6"/>
          <pc:sldLayoutMkLst>
            <pc:docMk/>
            <pc:sldMasterMk cId="2211521224" sldId="2147483684"/>
            <pc:sldLayoutMk cId="3863626088" sldId="2147483693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24.575" v="6"/>
          <pc:sldLayoutMkLst>
            <pc:docMk/>
            <pc:sldMasterMk cId="2211521224" sldId="2147483684"/>
            <pc:sldLayoutMk cId="3811642696" sldId="2147483694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24.575" v="6"/>
          <pc:sldLayoutMkLst>
            <pc:docMk/>
            <pc:sldMasterMk cId="2211521224" sldId="2147483684"/>
            <pc:sldLayoutMk cId="2243433623" sldId="2147483695"/>
          </pc:sldLayoutMkLst>
        </pc:sldLayoutChg>
      </pc:sldMasterChg>
      <pc:sldMasterChg chg="add del addSldLayout delSldLayout modSldLayout">
        <pc:chgData name="Dimitris Danos" userId="1957dad2510c026b" providerId="Windows Live" clId="Web-{71BD90BE-0BDA-419E-BAEB-D07BB909A165}" dt="2024-06-13T18:18:30.107" v="7"/>
        <pc:sldMasterMkLst>
          <pc:docMk/>
          <pc:sldMasterMk cId="3028886547" sldId="2147483696"/>
        </pc:sldMasterMkLst>
        <pc:sldLayoutChg chg="add del mod replId">
          <pc:chgData name="Dimitris Danos" userId="1957dad2510c026b" providerId="Windows Live" clId="Web-{71BD90BE-0BDA-419E-BAEB-D07BB909A165}" dt="2024-06-13T18:18:30.107" v="7"/>
          <pc:sldLayoutMkLst>
            <pc:docMk/>
            <pc:sldMasterMk cId="3028886547" sldId="2147483696"/>
            <pc:sldLayoutMk cId="2539129448" sldId="2147483697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0.107" v="7"/>
          <pc:sldLayoutMkLst>
            <pc:docMk/>
            <pc:sldMasterMk cId="3028886547" sldId="2147483696"/>
            <pc:sldLayoutMk cId="2493611508" sldId="2147483698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0.107" v="7"/>
          <pc:sldLayoutMkLst>
            <pc:docMk/>
            <pc:sldMasterMk cId="3028886547" sldId="2147483696"/>
            <pc:sldLayoutMk cId="2813876780" sldId="2147483699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0.107" v="7"/>
          <pc:sldLayoutMkLst>
            <pc:docMk/>
            <pc:sldMasterMk cId="3028886547" sldId="2147483696"/>
            <pc:sldLayoutMk cId="1346092048" sldId="2147483700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0.107" v="7"/>
          <pc:sldLayoutMkLst>
            <pc:docMk/>
            <pc:sldMasterMk cId="3028886547" sldId="2147483696"/>
            <pc:sldLayoutMk cId="1504406245" sldId="2147483701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0.107" v="7"/>
          <pc:sldLayoutMkLst>
            <pc:docMk/>
            <pc:sldMasterMk cId="3028886547" sldId="2147483696"/>
            <pc:sldLayoutMk cId="2287197527" sldId="2147483702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0.107" v="7"/>
          <pc:sldLayoutMkLst>
            <pc:docMk/>
            <pc:sldMasterMk cId="3028886547" sldId="2147483696"/>
            <pc:sldLayoutMk cId="2600256271" sldId="2147483703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0.107" v="7"/>
          <pc:sldLayoutMkLst>
            <pc:docMk/>
            <pc:sldMasterMk cId="3028886547" sldId="2147483696"/>
            <pc:sldLayoutMk cId="1663950443" sldId="2147483704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0.107" v="7"/>
          <pc:sldLayoutMkLst>
            <pc:docMk/>
            <pc:sldMasterMk cId="3028886547" sldId="2147483696"/>
            <pc:sldLayoutMk cId="2944883293" sldId="2147483705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0.107" v="7"/>
          <pc:sldLayoutMkLst>
            <pc:docMk/>
            <pc:sldMasterMk cId="3028886547" sldId="2147483696"/>
            <pc:sldLayoutMk cId="3186712260" sldId="2147483706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0.107" v="7"/>
          <pc:sldLayoutMkLst>
            <pc:docMk/>
            <pc:sldMasterMk cId="3028886547" sldId="2147483696"/>
            <pc:sldLayoutMk cId="1495380120" sldId="2147483707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0.107" v="7"/>
          <pc:sldLayoutMkLst>
            <pc:docMk/>
            <pc:sldMasterMk cId="3028886547" sldId="2147483696"/>
            <pc:sldLayoutMk cId="4060862912" sldId="2147483708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0.107" v="7"/>
          <pc:sldLayoutMkLst>
            <pc:docMk/>
            <pc:sldMasterMk cId="3028886547" sldId="2147483696"/>
            <pc:sldLayoutMk cId="1805867514" sldId="2147483709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0.107" v="7"/>
          <pc:sldLayoutMkLst>
            <pc:docMk/>
            <pc:sldMasterMk cId="3028886547" sldId="2147483696"/>
            <pc:sldLayoutMk cId="1579381389" sldId="2147483710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0.107" v="7"/>
          <pc:sldLayoutMkLst>
            <pc:docMk/>
            <pc:sldMasterMk cId="3028886547" sldId="2147483696"/>
            <pc:sldLayoutMk cId="880224599" sldId="2147483711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0.107" v="7"/>
          <pc:sldLayoutMkLst>
            <pc:docMk/>
            <pc:sldMasterMk cId="3028886547" sldId="2147483696"/>
            <pc:sldLayoutMk cId="1725928501" sldId="2147483712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0.107" v="7"/>
          <pc:sldLayoutMkLst>
            <pc:docMk/>
            <pc:sldMasterMk cId="3028886547" sldId="2147483696"/>
            <pc:sldLayoutMk cId="1347298112" sldId="2147483713"/>
          </pc:sldLayoutMkLst>
        </pc:sldLayoutChg>
      </pc:sldMasterChg>
      <pc:sldMasterChg chg="add del addSldLayout delSldLayout modSldLayout">
        <pc:chgData name="Dimitris Danos" userId="1957dad2510c026b" providerId="Windows Live" clId="Web-{71BD90BE-0BDA-419E-BAEB-D07BB909A165}" dt="2024-06-13T18:18:31.733" v="8"/>
        <pc:sldMasterMkLst>
          <pc:docMk/>
          <pc:sldMasterMk cId="1307604881" sldId="2147483714"/>
        </pc:sldMasterMkLst>
        <pc:sldLayoutChg chg="add del mod replId">
          <pc:chgData name="Dimitris Danos" userId="1957dad2510c026b" providerId="Windows Live" clId="Web-{71BD90BE-0BDA-419E-BAEB-D07BB909A165}" dt="2024-06-13T18:18:31.733" v="8"/>
          <pc:sldLayoutMkLst>
            <pc:docMk/>
            <pc:sldMasterMk cId="1307604881" sldId="2147483714"/>
            <pc:sldLayoutMk cId="3339914578" sldId="2147483715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1.733" v="8"/>
          <pc:sldLayoutMkLst>
            <pc:docMk/>
            <pc:sldMasterMk cId="1307604881" sldId="2147483714"/>
            <pc:sldLayoutMk cId="905708973" sldId="2147483716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1.733" v="8"/>
          <pc:sldLayoutMkLst>
            <pc:docMk/>
            <pc:sldMasterMk cId="1307604881" sldId="2147483714"/>
            <pc:sldLayoutMk cId="2514922926" sldId="2147483717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1.733" v="8"/>
          <pc:sldLayoutMkLst>
            <pc:docMk/>
            <pc:sldMasterMk cId="1307604881" sldId="2147483714"/>
            <pc:sldLayoutMk cId="1751551196" sldId="2147483718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1.733" v="8"/>
          <pc:sldLayoutMkLst>
            <pc:docMk/>
            <pc:sldMasterMk cId="1307604881" sldId="2147483714"/>
            <pc:sldLayoutMk cId="172212840" sldId="2147483719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1.733" v="8"/>
          <pc:sldLayoutMkLst>
            <pc:docMk/>
            <pc:sldMasterMk cId="1307604881" sldId="2147483714"/>
            <pc:sldLayoutMk cId="2512872014" sldId="2147483720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1.733" v="8"/>
          <pc:sldLayoutMkLst>
            <pc:docMk/>
            <pc:sldMasterMk cId="1307604881" sldId="2147483714"/>
            <pc:sldLayoutMk cId="3035128196" sldId="2147483721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1.733" v="8"/>
          <pc:sldLayoutMkLst>
            <pc:docMk/>
            <pc:sldMasterMk cId="1307604881" sldId="2147483714"/>
            <pc:sldLayoutMk cId="52256541" sldId="2147483722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1.733" v="8"/>
          <pc:sldLayoutMkLst>
            <pc:docMk/>
            <pc:sldMasterMk cId="1307604881" sldId="2147483714"/>
            <pc:sldLayoutMk cId="3183058288" sldId="2147483723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1.733" v="8"/>
          <pc:sldLayoutMkLst>
            <pc:docMk/>
            <pc:sldMasterMk cId="1307604881" sldId="2147483714"/>
            <pc:sldLayoutMk cId="3358388899" sldId="2147483724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1.733" v="8"/>
          <pc:sldLayoutMkLst>
            <pc:docMk/>
            <pc:sldMasterMk cId="1307604881" sldId="2147483714"/>
            <pc:sldLayoutMk cId="3880581983" sldId="2147483725"/>
          </pc:sldLayoutMkLst>
        </pc:sldLayoutChg>
      </pc:sldMasterChg>
      <pc:sldMasterChg chg="add del addSldLayout delSldLayout modSldLayout">
        <pc:chgData name="Dimitris Danos" userId="1957dad2510c026b" providerId="Windows Live" clId="Web-{71BD90BE-0BDA-419E-BAEB-D07BB909A165}" dt="2024-06-13T18:18:35.857" v="9"/>
        <pc:sldMasterMkLst>
          <pc:docMk/>
          <pc:sldMasterMk cId="2204142010" sldId="2147483726"/>
        </pc:sldMasterMkLst>
        <pc:sldLayoutChg chg="add del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2204142010" sldId="2147483726"/>
            <pc:sldLayoutMk cId="2909438369" sldId="2147483727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2204142010" sldId="2147483726"/>
            <pc:sldLayoutMk cId="1173782196" sldId="2147483728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2204142010" sldId="2147483726"/>
            <pc:sldLayoutMk cId="885534273" sldId="2147483729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2204142010" sldId="2147483726"/>
            <pc:sldLayoutMk cId="621183808" sldId="2147483730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2204142010" sldId="2147483726"/>
            <pc:sldLayoutMk cId="265891813" sldId="2147483731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2204142010" sldId="2147483726"/>
            <pc:sldLayoutMk cId="3921834395" sldId="2147483732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2204142010" sldId="2147483726"/>
            <pc:sldLayoutMk cId="791048304" sldId="2147483733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2204142010" sldId="2147483726"/>
            <pc:sldLayoutMk cId="3622034270" sldId="2147483734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2204142010" sldId="2147483726"/>
            <pc:sldLayoutMk cId="726805513" sldId="2147483735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2204142010" sldId="2147483726"/>
            <pc:sldLayoutMk cId="162042366" sldId="2147483736"/>
          </pc:sldLayoutMkLst>
        </pc:sldLayoutChg>
        <pc:sldLayoutChg chg="add del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2204142010" sldId="2147483726"/>
            <pc:sldLayoutMk cId="2208580668" sldId="2147483737"/>
          </pc:sldLayoutMkLst>
        </pc:sldLayoutChg>
      </pc:sldMasterChg>
      <pc:sldMasterChg chg="add addSldLayout modSldLayout">
        <pc:chgData name="Dimitris Danos" userId="1957dad2510c026b" providerId="Windows Live" clId="Web-{71BD90BE-0BDA-419E-BAEB-D07BB909A165}" dt="2024-06-13T18:18:35.857" v="9"/>
        <pc:sldMasterMkLst>
          <pc:docMk/>
          <pc:sldMasterMk cId="3283988947" sldId="2147483738"/>
        </pc:sldMasterMkLst>
        <pc:sldLayoutChg chg="add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3283988947" sldId="2147483738"/>
            <pc:sldLayoutMk cId="1761202170" sldId="2147483739"/>
          </pc:sldLayoutMkLst>
        </pc:sldLayoutChg>
        <pc:sldLayoutChg chg="add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3283988947" sldId="2147483738"/>
            <pc:sldLayoutMk cId="1451872905" sldId="2147483740"/>
          </pc:sldLayoutMkLst>
        </pc:sldLayoutChg>
        <pc:sldLayoutChg chg="add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3283988947" sldId="2147483738"/>
            <pc:sldLayoutMk cId="124533389" sldId="2147483741"/>
          </pc:sldLayoutMkLst>
        </pc:sldLayoutChg>
        <pc:sldLayoutChg chg="add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3283988947" sldId="2147483738"/>
            <pc:sldLayoutMk cId="3636156608" sldId="2147483742"/>
          </pc:sldLayoutMkLst>
        </pc:sldLayoutChg>
        <pc:sldLayoutChg chg="add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3283988947" sldId="2147483738"/>
            <pc:sldLayoutMk cId="2051965878" sldId="2147483743"/>
          </pc:sldLayoutMkLst>
        </pc:sldLayoutChg>
        <pc:sldLayoutChg chg="add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3283988947" sldId="2147483738"/>
            <pc:sldLayoutMk cId="3092731126" sldId="2147483744"/>
          </pc:sldLayoutMkLst>
        </pc:sldLayoutChg>
        <pc:sldLayoutChg chg="add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3283988947" sldId="2147483738"/>
            <pc:sldLayoutMk cId="2178244512" sldId="2147483745"/>
          </pc:sldLayoutMkLst>
        </pc:sldLayoutChg>
        <pc:sldLayoutChg chg="add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3283988947" sldId="2147483738"/>
            <pc:sldLayoutMk cId="3612936275" sldId="2147483746"/>
          </pc:sldLayoutMkLst>
        </pc:sldLayoutChg>
        <pc:sldLayoutChg chg="add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3283988947" sldId="2147483738"/>
            <pc:sldLayoutMk cId="3620513229" sldId="2147483747"/>
          </pc:sldLayoutMkLst>
        </pc:sldLayoutChg>
        <pc:sldLayoutChg chg="add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3283988947" sldId="2147483738"/>
            <pc:sldLayoutMk cId="1622444725" sldId="2147483748"/>
          </pc:sldLayoutMkLst>
        </pc:sldLayoutChg>
        <pc:sldLayoutChg chg="add mod replId">
          <pc:chgData name="Dimitris Danos" userId="1957dad2510c026b" providerId="Windows Live" clId="Web-{71BD90BE-0BDA-419E-BAEB-D07BB909A165}" dt="2024-06-13T18:18:35.857" v="9"/>
          <pc:sldLayoutMkLst>
            <pc:docMk/>
            <pc:sldMasterMk cId="3283988947" sldId="2147483738"/>
            <pc:sldLayoutMk cId="1068019725" sldId="21474837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0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4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1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7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5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6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3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4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1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A36E745E-E6E6-B0D9-966C-E73A51D84A6C}"/>
              </a:ext>
            </a:extLst>
          </p:cNvPr>
          <p:cNvSpPr/>
          <p:nvPr/>
        </p:nvSpPr>
        <p:spPr>
          <a:xfrm>
            <a:off x="6377213" y="0"/>
            <a:ext cx="5814786" cy="6857999"/>
          </a:xfrm>
          <a:prstGeom prst="rect">
            <a:avLst/>
          </a:prstGeom>
          <a:solidFill>
            <a:srgbClr val="169C9A">
              <a:alpha val="80000"/>
            </a:srgbClr>
          </a:solidFill>
          <a:ln>
            <a:solidFill>
              <a:schemeClr val="bg1"/>
            </a:solidFill>
          </a:ln>
          <a:effectLst>
            <a:reflection stA="62000" endPos="56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l-GR" sz="5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Cyclistic </a:t>
            </a:r>
            <a:br>
              <a:rPr lang="el-GR" sz="5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</a:br>
            <a:r>
              <a:rPr lang="el-GR" sz="5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Bike-Share </a:t>
            </a:r>
            <a:br>
              <a:rPr lang="el-GR" sz="5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</a:br>
            <a:r>
              <a:rPr lang="el-GR" sz="5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Data </a:t>
            </a:r>
            <a:r>
              <a:rPr lang="en-US" sz="5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l-GR" sz="5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nalysis </a:t>
            </a:r>
            <a:br>
              <a:rPr lang="el-GR" sz="5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</a:br>
            <a:r>
              <a:rPr lang="en-US" sz="5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</a:t>
            </a:r>
            <a:r>
              <a:rPr lang="el-GR" sz="5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ase </a:t>
            </a:r>
            <a:r>
              <a:rPr lang="en-US" sz="5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</a:t>
            </a:r>
            <a:r>
              <a:rPr lang="el-GR" sz="5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tudy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719476" y="1830037"/>
            <a:ext cx="4805996" cy="25913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l-GR" sz="5000" b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l"/>
            <a:endParaRPr lang="el-GR">
              <a:solidFill>
                <a:schemeClr val="tx2"/>
              </a:solidFill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6717966" y="5562599"/>
            <a:ext cx="4577091" cy="838831"/>
          </a:xfrm>
        </p:spPr>
        <p:txBody>
          <a:bodyPr anchor="b">
            <a:normAutofit/>
          </a:bodyPr>
          <a:lstStyle/>
          <a:p>
            <a:pPr algn="l"/>
            <a:r>
              <a:rPr lang="el-GR" sz="2400" err="1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</a:rPr>
              <a:t>Danos</a:t>
            </a:r>
            <a:r>
              <a:rPr lang="el-GR" sz="240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l-GR" sz="2400" err="1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</a:rPr>
              <a:t>Dimitris</a:t>
            </a:r>
            <a:r>
              <a:rPr lang="el-GR" sz="240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</a:rPr>
              <a:t> - 2024</a:t>
            </a:r>
          </a:p>
        </p:txBody>
      </p:sp>
      <p:pic>
        <p:nvPicPr>
          <p:cNvPr id="4" name="Εικόνα 3" descr="Εικόνα που περιέχει γραμματοσειρά, λογότυπο, κύκλος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F0C44AF8-E1AF-8D79-B1E6-6DD21F42E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64" y="2254665"/>
            <a:ext cx="2714522" cy="275355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9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2C93B4-D848-8EE6-21A0-422EE087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02D9EAE-7FD6-8322-EF7C-2E5E56B0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42A3A-714D-989E-69FA-16E9D61AC59F}"/>
              </a:ext>
            </a:extLst>
          </p:cNvPr>
          <p:cNvSpPr txBox="1"/>
          <p:nvPr/>
        </p:nvSpPr>
        <p:spPr>
          <a:xfrm>
            <a:off x="137160" y="1320001"/>
            <a:ext cx="54483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600" b="1" u="sng" dirty="0">
                <a:latin typeface="Calibri"/>
                <a:ea typeface="+mn-lt"/>
                <a:cs typeface="+mn-lt"/>
              </a:rPr>
              <a:t>Main Takeaways</a:t>
            </a:r>
            <a:endParaRPr lang="en-US" sz="1600" b="1" u="sng" dirty="0">
              <a:latin typeface="Calibri"/>
              <a:ea typeface="Calibri"/>
              <a:cs typeface="Calibri"/>
            </a:endParaRPr>
          </a:p>
          <a:p>
            <a:r>
              <a:rPr lang="el-GR" sz="1600" dirty="0">
                <a:latin typeface="Calibri"/>
                <a:ea typeface="+mn-lt"/>
                <a:cs typeface="+mn-lt"/>
              </a:rPr>
              <a:t>The pie chart illustrates the distribution of rides between members and casual users, indicating the </a:t>
            </a:r>
            <a:r>
              <a:rPr lang="el-GR" sz="16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proportion of total rides attributed to each user group</a:t>
            </a:r>
            <a:r>
              <a:rPr lang="el-GR" sz="1600" dirty="0">
                <a:latin typeface="Calibri"/>
                <a:ea typeface="+mn-lt"/>
                <a:cs typeface="+mn-lt"/>
              </a:rPr>
              <a:t>.</a:t>
            </a:r>
            <a:endParaRPr lang="en-US" sz="1600" dirty="0">
              <a:latin typeface="Calibri"/>
              <a:ea typeface="+mn-lt"/>
              <a:cs typeface="+mn-lt"/>
            </a:endParaRPr>
          </a:p>
        </p:txBody>
      </p:sp>
      <p:cxnSp>
        <p:nvCxnSpPr>
          <p:cNvPr id="11" name="Γραμμή σύνδεσης: Καμπύλη 10">
            <a:extLst>
              <a:ext uri="{FF2B5EF4-FFF2-40B4-BE49-F238E27FC236}">
                <a16:creationId xmlns:a16="http://schemas.microsoft.com/office/drawing/2014/main" id="{A05AE2A7-606F-D234-904C-6AD2B70C4AFD}"/>
              </a:ext>
            </a:extLst>
          </p:cNvPr>
          <p:cNvCxnSpPr>
            <a:cxnSpLocks/>
          </p:cNvCxnSpPr>
          <p:nvPr/>
        </p:nvCxnSpPr>
        <p:spPr>
          <a:xfrm flipV="1">
            <a:off x="4480795" y="5735356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Τίτλος 1">
            <a:extLst>
              <a:ext uri="{FF2B5EF4-FFF2-40B4-BE49-F238E27FC236}">
                <a16:creationId xmlns:a16="http://schemas.microsoft.com/office/drawing/2014/main" id="{4D796224-83C4-3C16-26CF-092C7E1969B4}"/>
              </a:ext>
            </a:extLst>
          </p:cNvPr>
          <p:cNvSpPr txBox="1">
            <a:spLocks/>
          </p:cNvSpPr>
          <p:nvPr/>
        </p:nvSpPr>
        <p:spPr>
          <a:xfrm>
            <a:off x="99994" y="129540"/>
            <a:ext cx="11998559" cy="560758"/>
          </a:xfrm>
          <a:custGeom>
            <a:avLst/>
            <a:gdLst>
              <a:gd name="connsiteX0" fmla="*/ 0 w 11998559"/>
              <a:gd name="connsiteY0" fmla="*/ 0 h 560758"/>
              <a:gd name="connsiteX1" fmla="*/ 11998559 w 11998559"/>
              <a:gd name="connsiteY1" fmla="*/ 0 h 560758"/>
              <a:gd name="connsiteX2" fmla="*/ 11998559 w 11998559"/>
              <a:gd name="connsiteY2" fmla="*/ 560758 h 560758"/>
              <a:gd name="connsiteX3" fmla="*/ 0 w 11998559"/>
              <a:gd name="connsiteY3" fmla="*/ 560758 h 560758"/>
              <a:gd name="connsiteX4" fmla="*/ 0 w 11998559"/>
              <a:gd name="connsiteY4" fmla="*/ 0 h 5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8559" h="560758" fill="none" extrusionOk="0">
                <a:moveTo>
                  <a:pt x="0" y="0"/>
                </a:moveTo>
                <a:cubicBezTo>
                  <a:pt x="5003167" y="-45246"/>
                  <a:pt x="7385546" y="147712"/>
                  <a:pt x="11998559" y="0"/>
                </a:cubicBezTo>
                <a:cubicBezTo>
                  <a:pt x="11960022" y="131901"/>
                  <a:pt x="12031595" y="414644"/>
                  <a:pt x="11998559" y="560758"/>
                </a:cubicBezTo>
                <a:cubicBezTo>
                  <a:pt x="8600536" y="576003"/>
                  <a:pt x="1457292" y="628147"/>
                  <a:pt x="0" y="560758"/>
                </a:cubicBezTo>
                <a:cubicBezTo>
                  <a:pt x="-31008" y="308529"/>
                  <a:pt x="2843" y="104775"/>
                  <a:pt x="0" y="0"/>
                </a:cubicBezTo>
                <a:close/>
              </a:path>
              <a:path w="11998559" h="560758" stroke="0" extrusionOk="0">
                <a:moveTo>
                  <a:pt x="0" y="0"/>
                </a:moveTo>
                <a:cubicBezTo>
                  <a:pt x="2978145" y="-56584"/>
                  <a:pt x="7996699" y="128967"/>
                  <a:pt x="11998559" y="0"/>
                </a:cubicBezTo>
                <a:cubicBezTo>
                  <a:pt x="12004990" y="68121"/>
                  <a:pt x="12016444" y="385545"/>
                  <a:pt x="11998559" y="560758"/>
                </a:cubicBezTo>
                <a:cubicBezTo>
                  <a:pt x="9241251" y="533724"/>
                  <a:pt x="5686486" y="584449"/>
                  <a:pt x="0" y="560758"/>
                </a:cubicBezTo>
                <a:cubicBezTo>
                  <a:pt x="42352" y="489079"/>
                  <a:pt x="-32571" y="18311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4431218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Pie Chart: Number of Rides (Members vs Casual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Users</a:t>
            </a:r>
            <a:r>
              <a:rPr lang="el-GR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)</a:t>
            </a:r>
            <a:endParaRPr lang="el-GR" b="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endParaRPr lang="el-GR" dirty="0">
              <a:solidFill>
                <a:schemeClr val="bg1"/>
              </a:solidFill>
              <a:latin typeface="Calibri"/>
              <a:ea typeface="+mj-lt"/>
              <a:cs typeface="+mj-lt"/>
            </a:endParaRPr>
          </a:p>
          <a:p>
            <a:endParaRPr lang="el-GR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049D91-E22E-6E75-F1C3-79D063C93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93" y="854093"/>
            <a:ext cx="6590766" cy="4842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6E03B7-0584-CDC6-1062-443FE51F0036}"/>
              </a:ext>
            </a:extLst>
          </p:cNvPr>
          <p:cNvSpPr txBox="1"/>
          <p:nvPr/>
        </p:nvSpPr>
        <p:spPr>
          <a:xfrm>
            <a:off x="137160" y="2561014"/>
            <a:ext cx="54483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l-GR" sz="1600" b="1" dirty="0">
                <a:latin typeface="Calibri"/>
                <a:ea typeface="+mn-lt"/>
                <a:cs typeface="+mn-lt"/>
              </a:rPr>
              <a:t>Members:</a:t>
            </a:r>
            <a:endParaRPr lang="el-GR" sz="1600" b="1" dirty="0">
              <a:latin typeface="Calibri"/>
              <a:ea typeface="Calibri"/>
              <a:cs typeface="Calibri"/>
            </a:endParaRPr>
          </a:p>
          <a:p>
            <a:pPr lvl="1"/>
            <a:r>
              <a:rPr lang="el-GR" sz="1600" b="1" dirty="0">
                <a:latin typeface="Calibri"/>
                <a:ea typeface="+mn-lt"/>
                <a:cs typeface="+mn-lt"/>
              </a:rPr>
              <a:t>Majority Share:</a:t>
            </a:r>
            <a:r>
              <a:rPr lang="el-GR" sz="1600" dirty="0">
                <a:latin typeface="Calibri"/>
                <a:ea typeface="+mn-lt"/>
                <a:cs typeface="+mn-lt"/>
              </a:rPr>
              <a:t> </a:t>
            </a:r>
            <a:r>
              <a:rPr lang="el-GR" sz="16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Members account for the majority of rides</a:t>
            </a:r>
            <a:r>
              <a:rPr lang="el-GR" sz="1600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.</a:t>
            </a:r>
            <a:r>
              <a:rPr lang="el-GR" sz="1600" dirty="0">
                <a:latin typeface="Calibri"/>
                <a:ea typeface="+mn-lt"/>
                <a:cs typeface="+mn-lt"/>
              </a:rPr>
              <a:t> </a:t>
            </a:r>
            <a:r>
              <a:rPr lang="el-GR" sz="1600" u="sng" dirty="0">
                <a:latin typeface="Calibri"/>
                <a:ea typeface="+mn-lt"/>
                <a:cs typeface="+mn-lt"/>
              </a:rPr>
              <a:t>This suggests a strong and consistent user base within the membership program</a:t>
            </a:r>
            <a:r>
              <a:rPr lang="el-GR" sz="1600" dirty="0">
                <a:latin typeface="Calibri"/>
                <a:ea typeface="+mn-lt"/>
                <a:cs typeface="+mn-lt"/>
              </a:rPr>
              <a:t>, likely comprising regular commuters or frequent users of bike services.</a:t>
            </a:r>
            <a:endParaRPr lang="en-US" sz="1600" dirty="0">
              <a:latin typeface="Calibri"/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C38C3-0521-0AC6-7505-90B63A83FC53}"/>
              </a:ext>
            </a:extLst>
          </p:cNvPr>
          <p:cNvSpPr txBox="1"/>
          <p:nvPr/>
        </p:nvSpPr>
        <p:spPr>
          <a:xfrm>
            <a:off x="137160" y="4031125"/>
            <a:ext cx="54483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l-GR" sz="1600" b="1" dirty="0">
                <a:latin typeface="Calibri"/>
                <a:ea typeface="+mn-lt"/>
                <a:cs typeface="+mn-lt"/>
              </a:rPr>
              <a:t>Casual Users:</a:t>
            </a:r>
            <a:endParaRPr lang="el-GR" sz="1600" b="1" dirty="0">
              <a:latin typeface="Calibri"/>
              <a:ea typeface="Calibri"/>
              <a:cs typeface="Calibri"/>
            </a:endParaRPr>
          </a:p>
          <a:p>
            <a:pPr lvl="1"/>
            <a:r>
              <a:rPr lang="el-GR" sz="1600" b="1" dirty="0">
                <a:latin typeface="Calibri"/>
                <a:ea typeface="+mn-lt"/>
                <a:cs typeface="+mn-lt"/>
              </a:rPr>
              <a:t>Substantial Share:</a:t>
            </a:r>
            <a:r>
              <a:rPr lang="el-GR" sz="1600" dirty="0">
                <a:latin typeface="Calibri"/>
                <a:ea typeface="+mn-lt"/>
                <a:cs typeface="+mn-lt"/>
              </a:rPr>
              <a:t> </a:t>
            </a:r>
            <a:r>
              <a:rPr lang="el-GR" sz="16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Casual users contribute a significant portion of rides.</a:t>
            </a:r>
            <a:r>
              <a:rPr lang="el-GR" sz="1600" dirty="0">
                <a:latin typeface="Calibri"/>
                <a:ea typeface="+mn-lt"/>
                <a:cs typeface="+mn-lt"/>
              </a:rPr>
              <a:t> This highlights the importance of catering to casual users and accommodating their needs within the bike-sharing system.</a:t>
            </a:r>
            <a:endParaRPr lang="el-GR" sz="16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48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2C93B4-D848-8EE6-21A0-422EE087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02D9EAE-7FD6-8322-EF7C-2E5E56B0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42A3A-714D-989E-69FA-16E9D61AC59F}"/>
              </a:ext>
            </a:extLst>
          </p:cNvPr>
          <p:cNvSpPr txBox="1"/>
          <p:nvPr/>
        </p:nvSpPr>
        <p:spPr>
          <a:xfrm>
            <a:off x="99994" y="817050"/>
            <a:ext cx="480215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Takeaways</a:t>
            </a:r>
          </a:p>
          <a:p>
            <a:r>
              <a:rPr 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Day-of-the-Week Distribution: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Both members and casual users exhibit distinct patterns in ride distribution across different days of the week, </a:t>
            </a:r>
            <a:r>
              <a:rPr lang="el-GR" sz="1600" b="1" u="sng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reflecting potential variations in usage behavior or preferences.</a:t>
            </a:r>
            <a:endParaRPr lang="el-GR" sz="1600" b="1" u="sng" dirty="0">
              <a:solidFill>
                <a:srgbClr val="169C9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Γραμμή σύνδεσης: Καμπύλη 10">
            <a:extLst>
              <a:ext uri="{FF2B5EF4-FFF2-40B4-BE49-F238E27FC236}">
                <a16:creationId xmlns:a16="http://schemas.microsoft.com/office/drawing/2014/main" id="{A05AE2A7-606F-D234-904C-6AD2B70C4AFD}"/>
              </a:ext>
            </a:extLst>
          </p:cNvPr>
          <p:cNvCxnSpPr>
            <a:cxnSpLocks/>
          </p:cNvCxnSpPr>
          <p:nvPr/>
        </p:nvCxnSpPr>
        <p:spPr>
          <a:xfrm flipV="1">
            <a:off x="4480795" y="5735356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Τίτλος 1">
            <a:extLst>
              <a:ext uri="{FF2B5EF4-FFF2-40B4-BE49-F238E27FC236}">
                <a16:creationId xmlns:a16="http://schemas.microsoft.com/office/drawing/2014/main" id="{4D796224-83C4-3C16-26CF-092C7E1969B4}"/>
              </a:ext>
            </a:extLst>
          </p:cNvPr>
          <p:cNvSpPr txBox="1">
            <a:spLocks/>
          </p:cNvSpPr>
          <p:nvPr/>
        </p:nvSpPr>
        <p:spPr>
          <a:xfrm>
            <a:off x="99994" y="129540"/>
            <a:ext cx="11998559" cy="560758"/>
          </a:xfrm>
          <a:custGeom>
            <a:avLst/>
            <a:gdLst>
              <a:gd name="connsiteX0" fmla="*/ 0 w 11998559"/>
              <a:gd name="connsiteY0" fmla="*/ 0 h 560758"/>
              <a:gd name="connsiteX1" fmla="*/ 11998559 w 11998559"/>
              <a:gd name="connsiteY1" fmla="*/ 0 h 560758"/>
              <a:gd name="connsiteX2" fmla="*/ 11998559 w 11998559"/>
              <a:gd name="connsiteY2" fmla="*/ 560758 h 560758"/>
              <a:gd name="connsiteX3" fmla="*/ 0 w 11998559"/>
              <a:gd name="connsiteY3" fmla="*/ 560758 h 560758"/>
              <a:gd name="connsiteX4" fmla="*/ 0 w 11998559"/>
              <a:gd name="connsiteY4" fmla="*/ 0 h 5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8559" h="560758" fill="none" extrusionOk="0">
                <a:moveTo>
                  <a:pt x="0" y="0"/>
                </a:moveTo>
                <a:cubicBezTo>
                  <a:pt x="5003167" y="-45246"/>
                  <a:pt x="7385546" y="147712"/>
                  <a:pt x="11998559" y="0"/>
                </a:cubicBezTo>
                <a:cubicBezTo>
                  <a:pt x="11960022" y="131901"/>
                  <a:pt x="12031595" y="414644"/>
                  <a:pt x="11998559" y="560758"/>
                </a:cubicBezTo>
                <a:cubicBezTo>
                  <a:pt x="8600536" y="576003"/>
                  <a:pt x="1457292" y="628147"/>
                  <a:pt x="0" y="560758"/>
                </a:cubicBezTo>
                <a:cubicBezTo>
                  <a:pt x="-31008" y="308529"/>
                  <a:pt x="2843" y="104775"/>
                  <a:pt x="0" y="0"/>
                </a:cubicBezTo>
                <a:close/>
              </a:path>
              <a:path w="11998559" h="560758" stroke="0" extrusionOk="0">
                <a:moveTo>
                  <a:pt x="0" y="0"/>
                </a:moveTo>
                <a:cubicBezTo>
                  <a:pt x="2978145" y="-56584"/>
                  <a:pt x="7996699" y="128967"/>
                  <a:pt x="11998559" y="0"/>
                </a:cubicBezTo>
                <a:cubicBezTo>
                  <a:pt x="12004990" y="68121"/>
                  <a:pt x="12016444" y="385545"/>
                  <a:pt x="11998559" y="560758"/>
                </a:cubicBezTo>
                <a:cubicBezTo>
                  <a:pt x="9241251" y="533724"/>
                  <a:pt x="5686486" y="584449"/>
                  <a:pt x="0" y="560758"/>
                </a:cubicBezTo>
                <a:cubicBezTo>
                  <a:pt x="42352" y="489079"/>
                  <a:pt x="-32571" y="18311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4431218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Weekly Ride Distribution (Members vs Casual</a:t>
            </a:r>
            <a:r>
              <a:rPr lang="en-US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 Users</a:t>
            </a:r>
            <a:r>
              <a:rPr lang="el-GR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)</a:t>
            </a:r>
            <a:endParaRPr lang="en-US" dirty="0">
              <a:solidFill>
                <a:schemeClr val="bg1"/>
              </a:solidFill>
              <a:latin typeface="Calibri"/>
              <a:ea typeface="+mj-lt"/>
              <a:cs typeface="+mj-lt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D4C3A4F-0B90-9125-ACAC-F1587F138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91" y="749093"/>
            <a:ext cx="7251562" cy="498626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576DD0-D894-1664-AB34-034A374230B2}"/>
              </a:ext>
            </a:extLst>
          </p:cNvPr>
          <p:cNvSpPr txBox="1"/>
          <p:nvPr/>
        </p:nvSpPr>
        <p:spPr>
          <a:xfrm>
            <a:off x="99994" y="2208446"/>
            <a:ext cx="480215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Members:</a:t>
            </a:r>
          </a:p>
          <a:p>
            <a:pPr marL="285750" indent="-285750">
              <a:buFont typeface="Arial"/>
              <a:buChar char="•"/>
            </a:pPr>
            <a:r>
              <a:rPr 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Midweek Peak: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 show peak ride percentages in the middle of the week.</a:t>
            </a:r>
            <a:r>
              <a:rPr lang="en-US" sz="1600" b="1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suggests that members may utilize bike services </a:t>
            </a:r>
            <a:r>
              <a:rPr lang="el-GR" sz="1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frequently for commuting purposes or </a:t>
            </a:r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weekdays</a:t>
            </a:r>
            <a:r>
              <a:rPr lang="el-GR" sz="1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l-GR" sz="1600" b="1" u="sng" dirty="0">
              <a:solidFill>
                <a:srgbClr val="169C9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5E25A-2CA5-8F2B-FD3B-8E680F0AE876}"/>
              </a:ext>
            </a:extLst>
          </p:cNvPr>
          <p:cNvSpPr txBox="1"/>
          <p:nvPr/>
        </p:nvSpPr>
        <p:spPr>
          <a:xfrm>
            <a:off x="130630" y="3757093"/>
            <a:ext cx="480215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Users:</a:t>
            </a:r>
          </a:p>
          <a:p>
            <a:pPr marL="285750" indent="-285750">
              <a:buFont typeface="Arial"/>
              <a:buChar char="•"/>
            </a:pPr>
            <a:r>
              <a:rPr 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Weekend Peak: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Casual users demonstrate a significant increase in ride percentages during the weekend. </a:t>
            </a:r>
            <a:r>
              <a:rPr lang="el-GR" sz="1600" b="1" u="sng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surge suggests that casual users may prefer bike services for leisure or weekend activities, </a:t>
            </a:r>
            <a:r>
              <a:rPr lang="el-GR" sz="1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contributing to higher usage during weekends.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E29EB-215F-D383-C6CB-4DC2EDF76E9D}"/>
              </a:ext>
            </a:extLst>
          </p:cNvPr>
          <p:cNvSpPr txBox="1"/>
          <p:nvPr/>
        </p:nvSpPr>
        <p:spPr>
          <a:xfrm>
            <a:off x="130631" y="5631770"/>
            <a:ext cx="48021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 demonstrate different behaviors from casuals users, </a:t>
            </a:r>
            <a:r>
              <a:rPr lang="el-GR" sz="16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members ride more during weekdays, while casual users use them more on weekends.</a:t>
            </a:r>
          </a:p>
        </p:txBody>
      </p:sp>
    </p:spTree>
    <p:extLst>
      <p:ext uri="{BB962C8B-B14F-4D97-AF65-F5344CB8AC3E}">
        <p14:creationId xmlns:p14="http://schemas.microsoft.com/office/powerpoint/2010/main" val="163711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2C93B4-D848-8EE6-21A0-422EE087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02D9EAE-7FD6-8322-EF7C-2E5E56B0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42A3A-714D-989E-69FA-16E9D61AC59F}"/>
              </a:ext>
            </a:extLst>
          </p:cNvPr>
          <p:cNvSpPr txBox="1"/>
          <p:nvPr/>
        </p:nvSpPr>
        <p:spPr>
          <a:xfrm>
            <a:off x="99994" y="807732"/>
            <a:ext cx="446862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Takeaways</a:t>
            </a:r>
            <a:r>
              <a:rPr 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Ride Distribution Exhibits Seasonal Trends: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Ride counts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fluctuate throughout the year, </a:t>
            </a:r>
            <a:r>
              <a:rPr lang="el-GR" sz="16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reach an all-time low during winter, while peaking during the summer months</a:t>
            </a:r>
            <a:r>
              <a:rPr lang="en-US" sz="16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both members and casual users.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fluctuations may be influenced by factors such as weather conditions and holidays.</a:t>
            </a:r>
            <a:endParaRPr lang="el-G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Γραμμή σύνδεσης: Καμπύλη 10">
            <a:extLst>
              <a:ext uri="{FF2B5EF4-FFF2-40B4-BE49-F238E27FC236}">
                <a16:creationId xmlns:a16="http://schemas.microsoft.com/office/drawing/2014/main" id="{A05AE2A7-606F-D234-904C-6AD2B70C4AFD}"/>
              </a:ext>
            </a:extLst>
          </p:cNvPr>
          <p:cNvCxnSpPr>
            <a:cxnSpLocks/>
          </p:cNvCxnSpPr>
          <p:nvPr/>
        </p:nvCxnSpPr>
        <p:spPr>
          <a:xfrm flipV="1">
            <a:off x="4480795" y="5735356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Τίτλος 1">
            <a:extLst>
              <a:ext uri="{FF2B5EF4-FFF2-40B4-BE49-F238E27FC236}">
                <a16:creationId xmlns:a16="http://schemas.microsoft.com/office/drawing/2014/main" id="{4D796224-83C4-3C16-26CF-092C7E1969B4}"/>
              </a:ext>
            </a:extLst>
          </p:cNvPr>
          <p:cNvSpPr txBox="1">
            <a:spLocks/>
          </p:cNvSpPr>
          <p:nvPr/>
        </p:nvSpPr>
        <p:spPr>
          <a:xfrm>
            <a:off x="99994" y="130629"/>
            <a:ext cx="11998559" cy="559669"/>
          </a:xfrm>
          <a:custGeom>
            <a:avLst/>
            <a:gdLst>
              <a:gd name="connsiteX0" fmla="*/ 0 w 11998559"/>
              <a:gd name="connsiteY0" fmla="*/ 0 h 559669"/>
              <a:gd name="connsiteX1" fmla="*/ 11998559 w 11998559"/>
              <a:gd name="connsiteY1" fmla="*/ 0 h 559669"/>
              <a:gd name="connsiteX2" fmla="*/ 11998559 w 11998559"/>
              <a:gd name="connsiteY2" fmla="*/ 559669 h 559669"/>
              <a:gd name="connsiteX3" fmla="*/ 0 w 11998559"/>
              <a:gd name="connsiteY3" fmla="*/ 559669 h 559669"/>
              <a:gd name="connsiteX4" fmla="*/ 0 w 11998559"/>
              <a:gd name="connsiteY4" fmla="*/ 0 h 5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8559" h="559669" fill="none" extrusionOk="0">
                <a:moveTo>
                  <a:pt x="0" y="0"/>
                </a:moveTo>
                <a:cubicBezTo>
                  <a:pt x="5003167" y="-45246"/>
                  <a:pt x="7385546" y="147712"/>
                  <a:pt x="11998559" y="0"/>
                </a:cubicBezTo>
                <a:cubicBezTo>
                  <a:pt x="12040872" y="237278"/>
                  <a:pt x="12016713" y="421784"/>
                  <a:pt x="11998559" y="559669"/>
                </a:cubicBezTo>
                <a:cubicBezTo>
                  <a:pt x="8600536" y="574914"/>
                  <a:pt x="1457292" y="627058"/>
                  <a:pt x="0" y="559669"/>
                </a:cubicBezTo>
                <a:cubicBezTo>
                  <a:pt x="-40816" y="429625"/>
                  <a:pt x="-13515" y="127879"/>
                  <a:pt x="0" y="0"/>
                </a:cubicBezTo>
                <a:close/>
              </a:path>
              <a:path w="11998559" h="559669" stroke="0" extrusionOk="0">
                <a:moveTo>
                  <a:pt x="0" y="0"/>
                </a:moveTo>
                <a:cubicBezTo>
                  <a:pt x="2978145" y="-56584"/>
                  <a:pt x="7996699" y="128967"/>
                  <a:pt x="11998559" y="0"/>
                </a:cubicBezTo>
                <a:cubicBezTo>
                  <a:pt x="11969014" y="62420"/>
                  <a:pt x="12024191" y="293022"/>
                  <a:pt x="11998559" y="559669"/>
                </a:cubicBezTo>
                <a:cubicBezTo>
                  <a:pt x="9241251" y="532635"/>
                  <a:pt x="5686486" y="583360"/>
                  <a:pt x="0" y="559669"/>
                </a:cubicBezTo>
                <a:cubicBezTo>
                  <a:pt x="-2643" y="485325"/>
                  <a:pt x="-11015" y="7484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4431218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Monthly</a:t>
            </a:r>
            <a:r>
              <a:rPr lang="el-GR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 Ride Distribution (Members vs Casual</a:t>
            </a:r>
            <a:r>
              <a:rPr lang="en-US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 Users</a:t>
            </a:r>
            <a:r>
              <a:rPr lang="el-GR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)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DDB38DE-2596-D37D-4E9D-304EC580C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597" y="897045"/>
            <a:ext cx="7530403" cy="500929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EDF0C5-FAEE-13A7-4ED2-0C85AAA2B5DF}"/>
              </a:ext>
            </a:extLst>
          </p:cNvPr>
          <p:cNvSpPr txBox="1"/>
          <p:nvPr/>
        </p:nvSpPr>
        <p:spPr>
          <a:xfrm>
            <a:off x="99994" y="2739970"/>
            <a:ext cx="446862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 Season Summer: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l-GR" sz="1600" b="1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summer months (June, July, and August) see the highest percentages of rides</a:t>
            </a:r>
            <a:r>
              <a:rPr lang="en-US" sz="1600" b="1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both members and casual users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1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indicating a surge in usage during vacation seasons or warmer weather.</a:t>
            </a:r>
            <a:endParaRPr lang="el-G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71268-155E-B8C5-C81D-60332F1EFDEE}"/>
              </a:ext>
            </a:extLst>
          </p:cNvPr>
          <p:cNvSpPr txBox="1"/>
          <p:nvPr/>
        </p:nvSpPr>
        <p:spPr>
          <a:xfrm>
            <a:off x="99994" y="4172826"/>
            <a:ext cx="446862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Differences between members and casual users:</a:t>
            </a:r>
          </a:p>
          <a:p>
            <a:r>
              <a:rPr lang="el-GR" sz="16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distribution of rides among members has lower variance compared to casual users, indicating a more consistent usage pattern among members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This suggests that </a:t>
            </a:r>
            <a:r>
              <a:rPr lang="el-GR" sz="1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 may use the bike services more regularly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likely for commuting or habitual activities, while casual users may be more influenced by external factors such as weather and holidays.</a:t>
            </a:r>
          </a:p>
          <a:p>
            <a:endParaRPr lang="el-G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8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573E14-EF2C-952C-BF21-C828AE50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7" y="198940"/>
            <a:ext cx="11901112" cy="113225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Recap: Comparing Members and Casual Users Distributions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ED76184-DA2B-B6B5-3AEA-D56CFA47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45A743B-1ABF-13AD-9145-DB76B76C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13</a:t>
            </a:fld>
            <a:endParaRPr lang="en-US"/>
          </a:p>
        </p:txBody>
      </p:sp>
      <p:cxnSp>
        <p:nvCxnSpPr>
          <p:cNvPr id="8" name="Γραμμή σύνδεσης: Καμπύλη 7">
            <a:extLst>
              <a:ext uri="{FF2B5EF4-FFF2-40B4-BE49-F238E27FC236}">
                <a16:creationId xmlns:a16="http://schemas.microsoft.com/office/drawing/2014/main" id="{9E125824-08D2-4E2B-32FF-29D1D00EFD1B}"/>
              </a:ext>
            </a:extLst>
          </p:cNvPr>
          <p:cNvCxnSpPr>
            <a:cxnSpLocks/>
          </p:cNvCxnSpPr>
          <p:nvPr/>
        </p:nvCxnSpPr>
        <p:spPr>
          <a:xfrm flipV="1">
            <a:off x="4480795" y="5744881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9866AAD-B99E-1FAE-745E-35575E7F4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74" y="1079566"/>
            <a:ext cx="4470393" cy="29728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92044-671D-A9AD-E4B1-91875FCDDF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61" y="1079566"/>
            <a:ext cx="4458347" cy="29728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9FE938-779F-44B6-B05F-5F43B74A983B}"/>
              </a:ext>
            </a:extLst>
          </p:cNvPr>
          <p:cNvSpPr txBox="1"/>
          <p:nvPr/>
        </p:nvSpPr>
        <p:spPr>
          <a:xfrm>
            <a:off x="925774" y="4052377"/>
            <a:ext cx="447039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commute much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regularly.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using the services more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</a:t>
            </a:r>
            <a:r>
              <a:rPr 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middle of the week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likely to commute to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having the same seasonal trends,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bikes more consistently all year around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(flatter distribution).</a:t>
            </a:r>
            <a:endParaRPr lang="el-G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0BE26E-EF40-928B-FD2D-1C4131F0689D}"/>
              </a:ext>
            </a:extLst>
          </p:cNvPr>
          <p:cNvSpPr txBox="1"/>
          <p:nvPr/>
        </p:nvSpPr>
        <p:spPr>
          <a:xfrm>
            <a:off x="6215261" y="4052377"/>
            <a:ext cx="447039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Users: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commute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regularly.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using the services more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</a:t>
            </a:r>
            <a:r>
              <a:rPr 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Fridays and weekends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likely for leisure 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having the same seasonal trends,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observe a lot more variance compared to members.</a:t>
            </a:r>
            <a:endParaRPr lang="el-G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8D591E6-9DC2-9323-7F08-6621DC675714}"/>
              </a:ext>
            </a:extLst>
          </p:cNvPr>
          <p:cNvSpPr/>
          <p:nvPr/>
        </p:nvSpPr>
        <p:spPr>
          <a:xfrm>
            <a:off x="1813" y="0"/>
            <a:ext cx="12190186" cy="6857999"/>
          </a:xfrm>
          <a:prstGeom prst="rect">
            <a:avLst/>
          </a:prstGeom>
          <a:solidFill>
            <a:srgbClr val="169C9A">
              <a:alpha val="80000"/>
            </a:srgbClr>
          </a:solidFill>
          <a:ln>
            <a:solidFill>
              <a:schemeClr val="bg1"/>
            </a:solidFill>
          </a:ln>
          <a:effectLst>
            <a:reflection stA="62000" endPos="56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0" b="1" u="sng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Exploring Ride </a:t>
            </a:r>
            <a:r>
              <a:rPr lang="en-US" sz="5000" b="1" u="sng" dirty="0">
                <a:solidFill>
                  <a:schemeClr val="bg1"/>
                </a:solidFill>
              </a:rPr>
              <a:t>Durations</a:t>
            </a:r>
            <a:endParaRPr lang="el-GR" sz="5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6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2C93B4-D848-8EE6-21A0-422EE087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02D9EAE-7FD6-8322-EF7C-2E5E56B0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15</a:t>
            </a:fld>
            <a:endParaRPr lang="en-US"/>
          </a:p>
        </p:txBody>
      </p:sp>
      <p:cxnSp>
        <p:nvCxnSpPr>
          <p:cNvPr id="11" name="Γραμμή σύνδεσης: Καμπύλη 10">
            <a:extLst>
              <a:ext uri="{FF2B5EF4-FFF2-40B4-BE49-F238E27FC236}">
                <a16:creationId xmlns:a16="http://schemas.microsoft.com/office/drawing/2014/main" id="{A05AE2A7-606F-D234-904C-6AD2B70C4AFD}"/>
              </a:ext>
            </a:extLst>
          </p:cNvPr>
          <p:cNvCxnSpPr>
            <a:cxnSpLocks/>
          </p:cNvCxnSpPr>
          <p:nvPr/>
        </p:nvCxnSpPr>
        <p:spPr>
          <a:xfrm flipV="1">
            <a:off x="4480795" y="5735356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Τίτλος 1">
            <a:extLst>
              <a:ext uri="{FF2B5EF4-FFF2-40B4-BE49-F238E27FC236}">
                <a16:creationId xmlns:a16="http://schemas.microsoft.com/office/drawing/2014/main" id="{4D796224-83C4-3C16-26CF-092C7E1969B4}"/>
              </a:ext>
            </a:extLst>
          </p:cNvPr>
          <p:cNvSpPr txBox="1">
            <a:spLocks/>
          </p:cNvSpPr>
          <p:nvPr/>
        </p:nvSpPr>
        <p:spPr>
          <a:xfrm>
            <a:off x="99994" y="130629"/>
            <a:ext cx="11998559" cy="559669"/>
          </a:xfrm>
          <a:custGeom>
            <a:avLst/>
            <a:gdLst>
              <a:gd name="connsiteX0" fmla="*/ 0 w 11998559"/>
              <a:gd name="connsiteY0" fmla="*/ 0 h 559669"/>
              <a:gd name="connsiteX1" fmla="*/ 11998559 w 11998559"/>
              <a:gd name="connsiteY1" fmla="*/ 0 h 559669"/>
              <a:gd name="connsiteX2" fmla="*/ 11998559 w 11998559"/>
              <a:gd name="connsiteY2" fmla="*/ 559669 h 559669"/>
              <a:gd name="connsiteX3" fmla="*/ 0 w 11998559"/>
              <a:gd name="connsiteY3" fmla="*/ 559669 h 559669"/>
              <a:gd name="connsiteX4" fmla="*/ 0 w 11998559"/>
              <a:gd name="connsiteY4" fmla="*/ 0 h 5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8559" h="559669" fill="none" extrusionOk="0">
                <a:moveTo>
                  <a:pt x="0" y="0"/>
                </a:moveTo>
                <a:cubicBezTo>
                  <a:pt x="5003167" y="-45246"/>
                  <a:pt x="7385546" y="147712"/>
                  <a:pt x="11998559" y="0"/>
                </a:cubicBezTo>
                <a:cubicBezTo>
                  <a:pt x="12040872" y="237278"/>
                  <a:pt x="12016713" y="421784"/>
                  <a:pt x="11998559" y="559669"/>
                </a:cubicBezTo>
                <a:cubicBezTo>
                  <a:pt x="8600536" y="574914"/>
                  <a:pt x="1457292" y="627058"/>
                  <a:pt x="0" y="559669"/>
                </a:cubicBezTo>
                <a:cubicBezTo>
                  <a:pt x="-40816" y="429625"/>
                  <a:pt x="-13515" y="127879"/>
                  <a:pt x="0" y="0"/>
                </a:cubicBezTo>
                <a:close/>
              </a:path>
              <a:path w="11998559" h="559669" stroke="0" extrusionOk="0">
                <a:moveTo>
                  <a:pt x="0" y="0"/>
                </a:moveTo>
                <a:cubicBezTo>
                  <a:pt x="2978145" y="-56584"/>
                  <a:pt x="7996699" y="128967"/>
                  <a:pt x="11998559" y="0"/>
                </a:cubicBezTo>
                <a:cubicBezTo>
                  <a:pt x="11969014" y="62420"/>
                  <a:pt x="12024191" y="293022"/>
                  <a:pt x="11998559" y="559669"/>
                </a:cubicBezTo>
                <a:cubicBezTo>
                  <a:pt x="9241251" y="532635"/>
                  <a:pt x="5686486" y="583360"/>
                  <a:pt x="0" y="559669"/>
                </a:cubicBezTo>
                <a:cubicBezTo>
                  <a:pt x="-2643" y="485325"/>
                  <a:pt x="-11015" y="7484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4431218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Analysis of Central Tendency Measures for Ride Duration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C2B1F5F-B15A-4682-8F9A-5E939E560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41" y="3700974"/>
            <a:ext cx="5671794" cy="2218445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difference between the mean and the median, suggests the </a:t>
            </a:r>
            <a:r>
              <a:rPr lang="en-US" sz="1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presence of long ride durations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particularly among casual users, which skews the mean upwards.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larger difference between the mean and the trimmed mean for casuals indicates the </a:t>
            </a:r>
            <a:r>
              <a:rPr lang="en-US" sz="1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presence of more extreme ride durations especially for casual users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92206B3D-A9B4-196C-787A-FAB3F3DE3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86" y="320231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Content Placeholder 21">
            <a:extLst>
              <a:ext uri="{FF2B5EF4-FFF2-40B4-BE49-F238E27FC236}">
                <a16:creationId xmlns:a16="http://schemas.microsoft.com/office/drawing/2014/main" id="{251BBEF7-B5DF-677C-9B67-C92BA196DCEC}"/>
              </a:ext>
            </a:extLst>
          </p:cNvPr>
          <p:cNvSpPr txBox="1">
            <a:spLocks/>
          </p:cNvSpPr>
          <p:nvPr/>
        </p:nvSpPr>
        <p:spPr>
          <a:xfrm>
            <a:off x="6347876" y="3141885"/>
            <a:ext cx="5057290" cy="1828800"/>
          </a:xfrm>
          <a:custGeom>
            <a:avLst/>
            <a:gdLst>
              <a:gd name="connsiteX0" fmla="*/ 0 w 5057290"/>
              <a:gd name="connsiteY0" fmla="*/ 0 h 1828800"/>
              <a:gd name="connsiteX1" fmla="*/ 5057290 w 5057290"/>
              <a:gd name="connsiteY1" fmla="*/ 0 h 1828800"/>
              <a:gd name="connsiteX2" fmla="*/ 5057290 w 5057290"/>
              <a:gd name="connsiteY2" fmla="*/ 1828800 h 1828800"/>
              <a:gd name="connsiteX3" fmla="*/ 0 w 5057290"/>
              <a:gd name="connsiteY3" fmla="*/ 1828800 h 1828800"/>
              <a:gd name="connsiteX4" fmla="*/ 0 w 505729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7290" h="1828800" fill="none" extrusionOk="0">
                <a:moveTo>
                  <a:pt x="0" y="0"/>
                </a:moveTo>
                <a:cubicBezTo>
                  <a:pt x="1267199" y="149518"/>
                  <a:pt x="4531427" y="-90350"/>
                  <a:pt x="5057290" y="0"/>
                </a:cubicBezTo>
                <a:cubicBezTo>
                  <a:pt x="5210173" y="248925"/>
                  <a:pt x="5220079" y="1130309"/>
                  <a:pt x="5057290" y="1828800"/>
                </a:cubicBezTo>
                <a:cubicBezTo>
                  <a:pt x="2607559" y="1985086"/>
                  <a:pt x="725816" y="1670539"/>
                  <a:pt x="0" y="1828800"/>
                </a:cubicBezTo>
                <a:cubicBezTo>
                  <a:pt x="95216" y="1466365"/>
                  <a:pt x="-105938" y="220814"/>
                  <a:pt x="0" y="0"/>
                </a:cubicBezTo>
                <a:close/>
              </a:path>
              <a:path w="5057290" h="1828800" stroke="0" extrusionOk="0">
                <a:moveTo>
                  <a:pt x="0" y="0"/>
                </a:moveTo>
                <a:cubicBezTo>
                  <a:pt x="1208128" y="-125902"/>
                  <a:pt x="4458971" y="163031"/>
                  <a:pt x="5057290" y="0"/>
                </a:cubicBezTo>
                <a:cubicBezTo>
                  <a:pt x="4994019" y="336757"/>
                  <a:pt x="4972522" y="1291798"/>
                  <a:pt x="5057290" y="1828800"/>
                </a:cubicBezTo>
                <a:cubicBezTo>
                  <a:pt x="2792759" y="1874670"/>
                  <a:pt x="2358125" y="1679173"/>
                  <a:pt x="0" y="1828800"/>
                </a:cubicBezTo>
                <a:cubicBezTo>
                  <a:pt x="-107165" y="1577109"/>
                  <a:pt x="-26324" y="197624"/>
                  <a:pt x="0" y="0"/>
                </a:cubicBezTo>
                <a:close/>
              </a:path>
            </a:pathLst>
          </a:custGeom>
          <a:ln>
            <a:solidFill>
              <a:srgbClr val="169C9A"/>
            </a:solidFill>
            <a:extLst>
              <a:ext uri="{C807C97D-BFC1-408E-A445-0C87EB9F89A2}">
                <ask:lineSketchStyleProps xmlns:ask="http://schemas.microsoft.com/office/drawing/2018/sketchyshapes" sd="331521010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Ride durations: members and casual users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 have much smaller ride durations than casuals, and much less variance</a:t>
            </a:r>
            <a:r>
              <a:rPr lang="en-US" altLang="en-US" sz="1400" b="1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are going to see later on the plots, most likely due to brief repeated commutes on weekdays from members.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users have longer ride durations.</a:t>
            </a:r>
            <a:endParaRPr lang="en-US" alt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4E4D3C-036A-8E49-F0BF-B6C5B8C45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70454"/>
              </p:ext>
            </p:extLst>
          </p:nvPr>
        </p:nvGraphicFramePr>
        <p:xfrm>
          <a:off x="6347876" y="1067520"/>
          <a:ext cx="4811218" cy="172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05">
                  <a:extLst>
                    <a:ext uri="{9D8B030D-6E8A-4147-A177-3AD203B41FA5}">
                      <a16:colId xmlns:a16="http://schemas.microsoft.com/office/drawing/2014/main" val="2066659851"/>
                    </a:ext>
                  </a:extLst>
                </a:gridCol>
                <a:gridCol w="950692">
                  <a:extLst>
                    <a:ext uri="{9D8B030D-6E8A-4147-A177-3AD203B41FA5}">
                      <a16:colId xmlns:a16="http://schemas.microsoft.com/office/drawing/2014/main" val="639844471"/>
                    </a:ext>
                  </a:extLst>
                </a:gridCol>
                <a:gridCol w="954715">
                  <a:extLst>
                    <a:ext uri="{9D8B030D-6E8A-4147-A177-3AD203B41FA5}">
                      <a16:colId xmlns:a16="http://schemas.microsoft.com/office/drawing/2014/main" val="1888895984"/>
                    </a:ext>
                  </a:extLst>
                </a:gridCol>
                <a:gridCol w="1703006">
                  <a:extLst>
                    <a:ext uri="{9D8B030D-6E8A-4147-A177-3AD203B41FA5}">
                      <a16:colId xmlns:a16="http://schemas.microsoft.com/office/drawing/2014/main" val="4184765813"/>
                    </a:ext>
                  </a:extLst>
                </a:gridCol>
              </a:tblGrid>
              <a:tr h="494113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en-GB" sz="16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endParaRPr lang="en-GB" sz="16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Trimmed Mean 5% cut</a:t>
                      </a:r>
                      <a:endParaRPr lang="en-GB" sz="16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819927"/>
                  </a:ext>
                </a:extLst>
              </a:tr>
              <a:tr h="26005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</a:t>
                      </a:r>
                      <a:endParaRPr lang="en-GB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15.95 min</a:t>
                      </a:r>
                      <a:endParaRPr lang="en-GB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9.80 min</a:t>
                      </a:r>
                      <a:endParaRPr lang="en-GB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12.44 min</a:t>
                      </a:r>
                      <a:endParaRPr lang="en-GB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09757"/>
                  </a:ext>
                </a:extLst>
              </a:tr>
              <a:tr h="26005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Members</a:t>
                      </a:r>
                      <a:endParaRPr lang="en-GB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12.13 min</a:t>
                      </a:r>
                      <a:endParaRPr lang="en-GB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8.62 min</a:t>
                      </a:r>
                      <a:endParaRPr lang="en-GB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10.44 min</a:t>
                      </a:r>
                      <a:endParaRPr lang="en-GB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430712"/>
                  </a:ext>
                </a:extLst>
              </a:tr>
              <a:tr h="533977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Casual Users</a:t>
                      </a:r>
                      <a:endParaRPr lang="en-GB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22.94 min</a:t>
                      </a:r>
                      <a:endParaRPr lang="en-GB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12.75 min</a:t>
                      </a:r>
                      <a:endParaRPr lang="en-GB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17.27 min</a:t>
                      </a:r>
                      <a:endParaRPr lang="en-GB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534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73F5C7-1776-1E75-7FAD-3CB40E1E4B6E}"/>
              </a:ext>
            </a:extLst>
          </p:cNvPr>
          <p:cNvSpPr txBox="1"/>
          <p:nvPr/>
        </p:nvSpPr>
        <p:spPr>
          <a:xfrm>
            <a:off x="6561056" y="5093619"/>
            <a:ext cx="4844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</a:t>
            </a:r>
            <a:br>
              <a:rPr lang="en-US" sz="15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5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 by side comparisons between the mean duration and trimmed mean duration graphs will be shown.</a:t>
            </a:r>
          </a:p>
        </p:txBody>
      </p:sp>
      <p:sp>
        <p:nvSpPr>
          <p:cNvPr id="4" name="Content Placeholder 21">
            <a:extLst>
              <a:ext uri="{FF2B5EF4-FFF2-40B4-BE49-F238E27FC236}">
                <a16:creationId xmlns:a16="http://schemas.microsoft.com/office/drawing/2014/main" id="{D0DC9E64-2CB4-FC91-D839-7FD669A3C352}"/>
              </a:ext>
            </a:extLst>
          </p:cNvPr>
          <p:cNvSpPr txBox="1">
            <a:spLocks/>
          </p:cNvSpPr>
          <p:nvPr/>
        </p:nvSpPr>
        <p:spPr>
          <a:xfrm>
            <a:off x="308436" y="853932"/>
            <a:ext cx="5665016" cy="2066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Employed a trimmed mean approach with a conservative trim level of 5%.</a:t>
            </a:r>
            <a:r>
              <a:rPr lang="en-US" sz="1400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decision was made to ensure the inclusion of a broad range of data points, while mitigating some of the impact of extreme outliers as there are:</a:t>
            </a:r>
          </a:p>
          <a:p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durations are from 0 sec up to 1 minute.</a:t>
            </a:r>
          </a:p>
          <a:p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durations that last weeks or more.</a:t>
            </a:r>
            <a:b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sz="1400" b="1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comparing the mean, median, and trimmed mean ride durations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can draw several conclusions:</a:t>
            </a:r>
            <a:endParaRPr lang="en-US" altLang="en-US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CAC6AD-BB25-F587-3CED-F543A853CE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39" y="900863"/>
            <a:ext cx="6506201" cy="3957612"/>
          </a:xfrm>
          <a:prstGeom prst="rect">
            <a:avLst/>
          </a:prstGeom>
        </p:spPr>
      </p:pic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2C93B4-D848-8EE6-21A0-422EE087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02D9EAE-7FD6-8322-EF7C-2E5E56B0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16</a:t>
            </a:fld>
            <a:endParaRPr lang="en-US"/>
          </a:p>
        </p:txBody>
      </p:sp>
      <p:cxnSp>
        <p:nvCxnSpPr>
          <p:cNvPr id="11" name="Γραμμή σύνδεσης: Καμπύλη 10">
            <a:extLst>
              <a:ext uri="{FF2B5EF4-FFF2-40B4-BE49-F238E27FC236}">
                <a16:creationId xmlns:a16="http://schemas.microsoft.com/office/drawing/2014/main" id="{A05AE2A7-606F-D234-904C-6AD2B70C4AFD}"/>
              </a:ext>
            </a:extLst>
          </p:cNvPr>
          <p:cNvCxnSpPr>
            <a:cxnSpLocks/>
          </p:cNvCxnSpPr>
          <p:nvPr/>
        </p:nvCxnSpPr>
        <p:spPr>
          <a:xfrm flipV="1">
            <a:off x="4480795" y="5735356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Τίτλος 1">
            <a:extLst>
              <a:ext uri="{FF2B5EF4-FFF2-40B4-BE49-F238E27FC236}">
                <a16:creationId xmlns:a16="http://schemas.microsoft.com/office/drawing/2014/main" id="{4D796224-83C4-3C16-26CF-092C7E1969B4}"/>
              </a:ext>
            </a:extLst>
          </p:cNvPr>
          <p:cNvSpPr txBox="1">
            <a:spLocks/>
          </p:cNvSpPr>
          <p:nvPr/>
        </p:nvSpPr>
        <p:spPr>
          <a:xfrm>
            <a:off x="99994" y="130629"/>
            <a:ext cx="11998559" cy="559669"/>
          </a:xfrm>
          <a:custGeom>
            <a:avLst/>
            <a:gdLst>
              <a:gd name="connsiteX0" fmla="*/ 0 w 11998559"/>
              <a:gd name="connsiteY0" fmla="*/ 0 h 559669"/>
              <a:gd name="connsiteX1" fmla="*/ 11998559 w 11998559"/>
              <a:gd name="connsiteY1" fmla="*/ 0 h 559669"/>
              <a:gd name="connsiteX2" fmla="*/ 11998559 w 11998559"/>
              <a:gd name="connsiteY2" fmla="*/ 559669 h 559669"/>
              <a:gd name="connsiteX3" fmla="*/ 0 w 11998559"/>
              <a:gd name="connsiteY3" fmla="*/ 559669 h 559669"/>
              <a:gd name="connsiteX4" fmla="*/ 0 w 11998559"/>
              <a:gd name="connsiteY4" fmla="*/ 0 h 5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8559" h="559669" fill="none" extrusionOk="0">
                <a:moveTo>
                  <a:pt x="0" y="0"/>
                </a:moveTo>
                <a:cubicBezTo>
                  <a:pt x="5003167" y="-45246"/>
                  <a:pt x="7385546" y="147712"/>
                  <a:pt x="11998559" y="0"/>
                </a:cubicBezTo>
                <a:cubicBezTo>
                  <a:pt x="12040872" y="237278"/>
                  <a:pt x="12016713" y="421784"/>
                  <a:pt x="11998559" y="559669"/>
                </a:cubicBezTo>
                <a:cubicBezTo>
                  <a:pt x="8600536" y="574914"/>
                  <a:pt x="1457292" y="627058"/>
                  <a:pt x="0" y="559669"/>
                </a:cubicBezTo>
                <a:cubicBezTo>
                  <a:pt x="-40816" y="429625"/>
                  <a:pt x="-13515" y="127879"/>
                  <a:pt x="0" y="0"/>
                </a:cubicBezTo>
                <a:close/>
              </a:path>
              <a:path w="11998559" h="559669" stroke="0" extrusionOk="0">
                <a:moveTo>
                  <a:pt x="0" y="0"/>
                </a:moveTo>
                <a:cubicBezTo>
                  <a:pt x="2978145" y="-56584"/>
                  <a:pt x="7996699" y="128967"/>
                  <a:pt x="11998559" y="0"/>
                </a:cubicBezTo>
                <a:cubicBezTo>
                  <a:pt x="11969014" y="62420"/>
                  <a:pt x="12024191" y="293022"/>
                  <a:pt x="11998559" y="559669"/>
                </a:cubicBezTo>
                <a:cubicBezTo>
                  <a:pt x="9241251" y="532635"/>
                  <a:pt x="5686486" y="583360"/>
                  <a:pt x="0" y="559669"/>
                </a:cubicBezTo>
                <a:cubicBezTo>
                  <a:pt x="-2643" y="485325"/>
                  <a:pt x="-11015" y="7484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4431218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Weekly</a:t>
            </a:r>
            <a:r>
              <a:rPr lang="el-GR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 Ride Distribution (Members vs Casual</a:t>
            </a:r>
            <a:r>
              <a:rPr lang="en-US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 Users</a:t>
            </a:r>
            <a:r>
              <a:rPr lang="el-GR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)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C2B1F5F-B15A-4682-8F9A-5E939E560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52" y="772427"/>
            <a:ext cx="5958840" cy="16660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Takeaways</a:t>
            </a:r>
            <a:br>
              <a:rPr lang="en-US" sz="1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Day-of-the-Week Patterns: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Both members and casual users show distinct patterns in ride durations across different days of the week,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indicating potential differences in usage behavior.</a:t>
            </a:r>
            <a:b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users show significantly higher ride durations compared to members.</a:t>
            </a:r>
            <a:endParaRPr lang="en-US" sz="1400" u="sng" dirty="0">
              <a:solidFill>
                <a:srgbClr val="169C9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92206B3D-A9B4-196C-787A-FAB3F3DE3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86" y="320231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1">
            <a:extLst>
              <a:ext uri="{FF2B5EF4-FFF2-40B4-BE49-F238E27FC236}">
                <a16:creationId xmlns:a16="http://schemas.microsoft.com/office/drawing/2014/main" id="{009B9E0E-3801-FFE5-D2BB-23EB705E216B}"/>
              </a:ext>
            </a:extLst>
          </p:cNvPr>
          <p:cNvSpPr txBox="1">
            <a:spLocks/>
          </p:cNvSpPr>
          <p:nvPr/>
        </p:nvSpPr>
        <p:spPr>
          <a:xfrm>
            <a:off x="97726" y="2488022"/>
            <a:ext cx="5958840" cy="209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Consistent Patterns: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Members demonstrate relatively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consistent ride durations from Monday to Friday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suggesting regular commuting habits or usage patterns during weekdays (may be commuting to work).</a:t>
            </a:r>
          </a:p>
          <a:p>
            <a:pPr marL="514350" indent="-285750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Weekend Variations: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Ride durations for members increase notably during the weekend</a:t>
            </a:r>
            <a:r>
              <a:rPr lang="en-US" sz="1400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400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indicating a preference for longer rides during leisure time or weekend outings.</a:t>
            </a:r>
          </a:p>
        </p:txBody>
      </p:sp>
      <p:sp>
        <p:nvSpPr>
          <p:cNvPr id="4" name="Content Placeholder 21">
            <a:extLst>
              <a:ext uri="{FF2B5EF4-FFF2-40B4-BE49-F238E27FC236}">
                <a16:creationId xmlns:a16="http://schemas.microsoft.com/office/drawing/2014/main" id="{3645F052-9B31-844C-56D4-5E7266537E35}"/>
              </a:ext>
            </a:extLst>
          </p:cNvPr>
          <p:cNvSpPr txBox="1">
            <a:spLocks/>
          </p:cNvSpPr>
          <p:nvPr/>
        </p:nvSpPr>
        <p:spPr>
          <a:xfrm>
            <a:off x="92000" y="4648104"/>
            <a:ext cx="5958840" cy="1883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Users: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Varying Patterns: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users exhibit more variability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ride durations across different days of the week compared to members.</a:t>
            </a:r>
          </a:p>
          <a:p>
            <a:pPr marL="514350" indent="-285750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Weekend Surges: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Ride durations for casual users increase significantly during the weekend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indicating a preference for longer rides during leisure time or weekend outings.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08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C0B503-6F44-12E3-367E-F4E30C7EF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425"/>
            <a:ext cx="5764327" cy="383744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33072A-E1B3-BF3C-8941-09E1F412A4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98" y="1119425"/>
            <a:ext cx="6308645" cy="3837442"/>
          </a:xfrm>
          <a:prstGeom prst="rect">
            <a:avLst/>
          </a:prstGeom>
        </p:spPr>
      </p:pic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2C93B4-D848-8EE6-21A0-422EE087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02D9EAE-7FD6-8322-EF7C-2E5E56B0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17</a:t>
            </a:fld>
            <a:endParaRPr lang="en-US"/>
          </a:p>
        </p:txBody>
      </p:sp>
      <p:cxnSp>
        <p:nvCxnSpPr>
          <p:cNvPr id="11" name="Γραμμή σύνδεσης: Καμπύλη 10">
            <a:extLst>
              <a:ext uri="{FF2B5EF4-FFF2-40B4-BE49-F238E27FC236}">
                <a16:creationId xmlns:a16="http://schemas.microsoft.com/office/drawing/2014/main" id="{A05AE2A7-606F-D234-904C-6AD2B70C4AFD}"/>
              </a:ext>
            </a:extLst>
          </p:cNvPr>
          <p:cNvCxnSpPr>
            <a:cxnSpLocks/>
          </p:cNvCxnSpPr>
          <p:nvPr/>
        </p:nvCxnSpPr>
        <p:spPr>
          <a:xfrm flipV="1">
            <a:off x="4480795" y="5735356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Τίτλος 1">
            <a:extLst>
              <a:ext uri="{FF2B5EF4-FFF2-40B4-BE49-F238E27FC236}">
                <a16:creationId xmlns:a16="http://schemas.microsoft.com/office/drawing/2014/main" id="{4D796224-83C4-3C16-26CF-092C7E1969B4}"/>
              </a:ext>
            </a:extLst>
          </p:cNvPr>
          <p:cNvSpPr txBox="1">
            <a:spLocks/>
          </p:cNvSpPr>
          <p:nvPr/>
        </p:nvSpPr>
        <p:spPr>
          <a:xfrm>
            <a:off x="99994" y="130629"/>
            <a:ext cx="11998559" cy="559669"/>
          </a:xfrm>
          <a:custGeom>
            <a:avLst/>
            <a:gdLst>
              <a:gd name="connsiteX0" fmla="*/ 0 w 11998559"/>
              <a:gd name="connsiteY0" fmla="*/ 0 h 559669"/>
              <a:gd name="connsiteX1" fmla="*/ 11998559 w 11998559"/>
              <a:gd name="connsiteY1" fmla="*/ 0 h 559669"/>
              <a:gd name="connsiteX2" fmla="*/ 11998559 w 11998559"/>
              <a:gd name="connsiteY2" fmla="*/ 559669 h 559669"/>
              <a:gd name="connsiteX3" fmla="*/ 0 w 11998559"/>
              <a:gd name="connsiteY3" fmla="*/ 559669 h 559669"/>
              <a:gd name="connsiteX4" fmla="*/ 0 w 11998559"/>
              <a:gd name="connsiteY4" fmla="*/ 0 h 5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8559" h="559669" fill="none" extrusionOk="0">
                <a:moveTo>
                  <a:pt x="0" y="0"/>
                </a:moveTo>
                <a:cubicBezTo>
                  <a:pt x="5003167" y="-45246"/>
                  <a:pt x="7385546" y="147712"/>
                  <a:pt x="11998559" y="0"/>
                </a:cubicBezTo>
                <a:cubicBezTo>
                  <a:pt x="12040872" y="237278"/>
                  <a:pt x="12016713" y="421784"/>
                  <a:pt x="11998559" y="559669"/>
                </a:cubicBezTo>
                <a:cubicBezTo>
                  <a:pt x="8600536" y="574914"/>
                  <a:pt x="1457292" y="627058"/>
                  <a:pt x="0" y="559669"/>
                </a:cubicBezTo>
                <a:cubicBezTo>
                  <a:pt x="-40816" y="429625"/>
                  <a:pt x="-13515" y="127879"/>
                  <a:pt x="0" y="0"/>
                </a:cubicBezTo>
                <a:close/>
              </a:path>
              <a:path w="11998559" h="559669" stroke="0" extrusionOk="0">
                <a:moveTo>
                  <a:pt x="0" y="0"/>
                </a:moveTo>
                <a:cubicBezTo>
                  <a:pt x="2978145" y="-56584"/>
                  <a:pt x="7996699" y="128967"/>
                  <a:pt x="11998559" y="0"/>
                </a:cubicBezTo>
                <a:cubicBezTo>
                  <a:pt x="11969014" y="62420"/>
                  <a:pt x="12024191" y="293022"/>
                  <a:pt x="11998559" y="559669"/>
                </a:cubicBezTo>
                <a:cubicBezTo>
                  <a:pt x="9241251" y="532635"/>
                  <a:pt x="5686486" y="583360"/>
                  <a:pt x="0" y="559669"/>
                </a:cubicBezTo>
                <a:cubicBezTo>
                  <a:pt x="-2643" y="485325"/>
                  <a:pt x="-11015" y="7484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4431218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Weekly</a:t>
            </a:r>
            <a:r>
              <a:rPr lang="el-GR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 Ride Distribution (Members vs Casual</a:t>
            </a:r>
            <a:r>
              <a:rPr lang="en-US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 Users</a:t>
            </a:r>
            <a:r>
              <a:rPr lang="el-GR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)</a:t>
            </a:r>
          </a:p>
        </p:txBody>
      </p:sp>
      <p:sp>
        <p:nvSpPr>
          <p:cNvPr id="2" name="Content Placeholder 21">
            <a:extLst>
              <a:ext uri="{FF2B5EF4-FFF2-40B4-BE49-F238E27FC236}">
                <a16:creationId xmlns:a16="http://schemas.microsoft.com/office/drawing/2014/main" id="{A9181AC8-BFC4-4E9B-5318-D85F39760C72}"/>
              </a:ext>
            </a:extLst>
          </p:cNvPr>
          <p:cNvSpPr txBox="1">
            <a:spLocks/>
          </p:cNvSpPr>
          <p:nvPr/>
        </p:nvSpPr>
        <p:spPr>
          <a:xfrm>
            <a:off x="929354" y="4956867"/>
            <a:ext cx="8195792" cy="1121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Comparing mean ride duration with trimmed mean ride durations:</a:t>
            </a:r>
            <a:br>
              <a:rPr lang="en-US" sz="14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dirty="0">
                <a:solidFill>
                  <a:srgbClr val="169C9A"/>
                </a:solidFill>
              </a:rPr>
              <a:t>Both the mean ride duration and the trimmed mean ride duration exhibit similar patterns. </a:t>
            </a:r>
            <a:r>
              <a:rPr lang="en-US" sz="1200" dirty="0"/>
              <a:t>However, the mean values are significantly larger, particularly for casual riders. This discrepancy is due to the presence of some rides with exceptionally long durations, which heavily influence the mean calculations.</a:t>
            </a:r>
            <a:endParaRPr lang="en-US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71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919147-9CF8-A6D8-ED0C-2FB9BB165C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04" y="1489434"/>
            <a:ext cx="7258559" cy="3875801"/>
          </a:xfrm>
          <a:prstGeom prst="rect">
            <a:avLst/>
          </a:prstGeom>
        </p:spPr>
      </p:pic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2C93B4-D848-8EE6-21A0-422EE087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02D9EAE-7FD6-8322-EF7C-2E5E56B0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18</a:t>
            </a:fld>
            <a:endParaRPr lang="en-US"/>
          </a:p>
        </p:txBody>
      </p:sp>
      <p:cxnSp>
        <p:nvCxnSpPr>
          <p:cNvPr id="11" name="Γραμμή σύνδεσης: Καμπύλη 10">
            <a:extLst>
              <a:ext uri="{FF2B5EF4-FFF2-40B4-BE49-F238E27FC236}">
                <a16:creationId xmlns:a16="http://schemas.microsoft.com/office/drawing/2014/main" id="{A05AE2A7-606F-D234-904C-6AD2B70C4AFD}"/>
              </a:ext>
            </a:extLst>
          </p:cNvPr>
          <p:cNvCxnSpPr>
            <a:cxnSpLocks/>
          </p:cNvCxnSpPr>
          <p:nvPr/>
        </p:nvCxnSpPr>
        <p:spPr>
          <a:xfrm flipV="1">
            <a:off x="4480795" y="5735356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Τίτλος 1">
            <a:extLst>
              <a:ext uri="{FF2B5EF4-FFF2-40B4-BE49-F238E27FC236}">
                <a16:creationId xmlns:a16="http://schemas.microsoft.com/office/drawing/2014/main" id="{4D796224-83C4-3C16-26CF-092C7E1969B4}"/>
              </a:ext>
            </a:extLst>
          </p:cNvPr>
          <p:cNvSpPr txBox="1">
            <a:spLocks/>
          </p:cNvSpPr>
          <p:nvPr/>
        </p:nvSpPr>
        <p:spPr>
          <a:xfrm>
            <a:off x="99994" y="130629"/>
            <a:ext cx="11998559" cy="559669"/>
          </a:xfrm>
          <a:custGeom>
            <a:avLst/>
            <a:gdLst>
              <a:gd name="connsiteX0" fmla="*/ 0 w 11998559"/>
              <a:gd name="connsiteY0" fmla="*/ 0 h 559669"/>
              <a:gd name="connsiteX1" fmla="*/ 11998559 w 11998559"/>
              <a:gd name="connsiteY1" fmla="*/ 0 h 559669"/>
              <a:gd name="connsiteX2" fmla="*/ 11998559 w 11998559"/>
              <a:gd name="connsiteY2" fmla="*/ 559669 h 559669"/>
              <a:gd name="connsiteX3" fmla="*/ 0 w 11998559"/>
              <a:gd name="connsiteY3" fmla="*/ 559669 h 559669"/>
              <a:gd name="connsiteX4" fmla="*/ 0 w 11998559"/>
              <a:gd name="connsiteY4" fmla="*/ 0 h 5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8559" h="559669" fill="none" extrusionOk="0">
                <a:moveTo>
                  <a:pt x="0" y="0"/>
                </a:moveTo>
                <a:cubicBezTo>
                  <a:pt x="5003167" y="-45246"/>
                  <a:pt x="7385546" y="147712"/>
                  <a:pt x="11998559" y="0"/>
                </a:cubicBezTo>
                <a:cubicBezTo>
                  <a:pt x="12040872" y="237278"/>
                  <a:pt x="12016713" y="421784"/>
                  <a:pt x="11998559" y="559669"/>
                </a:cubicBezTo>
                <a:cubicBezTo>
                  <a:pt x="8600536" y="574914"/>
                  <a:pt x="1457292" y="627058"/>
                  <a:pt x="0" y="559669"/>
                </a:cubicBezTo>
                <a:cubicBezTo>
                  <a:pt x="-40816" y="429625"/>
                  <a:pt x="-13515" y="127879"/>
                  <a:pt x="0" y="0"/>
                </a:cubicBezTo>
                <a:close/>
              </a:path>
              <a:path w="11998559" h="559669" stroke="0" extrusionOk="0">
                <a:moveTo>
                  <a:pt x="0" y="0"/>
                </a:moveTo>
                <a:cubicBezTo>
                  <a:pt x="2978145" y="-56584"/>
                  <a:pt x="7996699" y="128967"/>
                  <a:pt x="11998559" y="0"/>
                </a:cubicBezTo>
                <a:cubicBezTo>
                  <a:pt x="11969014" y="62420"/>
                  <a:pt x="12024191" y="293022"/>
                  <a:pt x="11998559" y="559669"/>
                </a:cubicBezTo>
                <a:cubicBezTo>
                  <a:pt x="9241251" y="532635"/>
                  <a:pt x="5686486" y="583360"/>
                  <a:pt x="0" y="559669"/>
                </a:cubicBezTo>
                <a:cubicBezTo>
                  <a:pt x="-2643" y="485325"/>
                  <a:pt x="-11015" y="7484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4431218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Monthly</a:t>
            </a:r>
            <a:r>
              <a:rPr lang="el-GR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 Ride Distribution (Members vs Casual</a:t>
            </a:r>
            <a:r>
              <a:rPr lang="en-US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 Users</a:t>
            </a:r>
            <a:r>
              <a:rPr lang="el-GR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)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92206B3D-A9B4-196C-787A-FAB3F3DE3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86" y="320231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ontent Placeholder 21">
            <a:extLst>
              <a:ext uri="{FF2B5EF4-FFF2-40B4-BE49-F238E27FC236}">
                <a16:creationId xmlns:a16="http://schemas.microsoft.com/office/drawing/2014/main" id="{0B9D2ACA-5ACC-3C1F-5AC3-B186719FF43C}"/>
              </a:ext>
            </a:extLst>
          </p:cNvPr>
          <p:cNvSpPr txBox="1">
            <a:spLocks/>
          </p:cNvSpPr>
          <p:nvPr/>
        </p:nvSpPr>
        <p:spPr>
          <a:xfrm>
            <a:off x="99994" y="653305"/>
            <a:ext cx="4913389" cy="207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Takeaways</a:t>
            </a:r>
            <a:br>
              <a:rPr lang="en-US" sz="1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Variations: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Ride durations exhibit fluctuations throughout the year, likely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influenced by seasonal factors such as weather and holidays</a:t>
            </a:r>
            <a:r>
              <a:rPr lang="en-US" sz="1400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reach an </a:t>
            </a:r>
            <a:r>
              <a:rPr lang="en-US" sz="1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all-time low during winter and experience a significant and steady increase at the start of spring, peaking during July and August.</a:t>
            </a:r>
            <a:br>
              <a:rPr lang="en-US" sz="1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users show significantly higher ride durations compared to members.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1">
            <a:extLst>
              <a:ext uri="{FF2B5EF4-FFF2-40B4-BE49-F238E27FC236}">
                <a16:creationId xmlns:a16="http://schemas.microsoft.com/office/drawing/2014/main" id="{CC2CEB7B-4CD6-5B35-8DD1-7106A1E26B2B}"/>
              </a:ext>
            </a:extLst>
          </p:cNvPr>
          <p:cNvSpPr txBox="1">
            <a:spLocks/>
          </p:cNvSpPr>
          <p:nvPr/>
        </p:nvSpPr>
        <p:spPr>
          <a:xfrm>
            <a:off x="99993" y="3165798"/>
            <a:ext cx="4913389" cy="2178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Consistent Durations: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Despite fluctuations,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ride durations for members generally remain within a relatively narrow range, indicating consistent usage patterns over time</a:t>
            </a:r>
            <a:r>
              <a:rPr lang="en-US" sz="1400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consistency reinforces the hypothesis that members use bikes for commuting purposes, as travel times remain relatively stable throughout the year.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1">
            <a:extLst>
              <a:ext uri="{FF2B5EF4-FFF2-40B4-BE49-F238E27FC236}">
                <a16:creationId xmlns:a16="http://schemas.microsoft.com/office/drawing/2014/main" id="{C5FE5C1A-5CA7-5F8B-67B5-4AA5E2551BE9}"/>
              </a:ext>
            </a:extLst>
          </p:cNvPr>
          <p:cNvSpPr txBox="1">
            <a:spLocks/>
          </p:cNvSpPr>
          <p:nvPr/>
        </p:nvSpPr>
        <p:spPr>
          <a:xfrm>
            <a:off x="130631" y="5249244"/>
            <a:ext cx="4913389" cy="1263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Users: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Variability: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Ride durations for casual users demonstrate greater variability compared to members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with larger fluctuations observed throughout the year.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9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2C93B4-D848-8EE6-21A0-422EE087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02D9EAE-7FD6-8322-EF7C-2E5E56B0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19</a:t>
            </a:fld>
            <a:endParaRPr lang="en-US"/>
          </a:p>
        </p:txBody>
      </p:sp>
      <p:cxnSp>
        <p:nvCxnSpPr>
          <p:cNvPr id="11" name="Γραμμή σύνδεσης: Καμπύλη 10">
            <a:extLst>
              <a:ext uri="{FF2B5EF4-FFF2-40B4-BE49-F238E27FC236}">
                <a16:creationId xmlns:a16="http://schemas.microsoft.com/office/drawing/2014/main" id="{A05AE2A7-606F-D234-904C-6AD2B70C4AFD}"/>
              </a:ext>
            </a:extLst>
          </p:cNvPr>
          <p:cNvCxnSpPr>
            <a:cxnSpLocks/>
          </p:cNvCxnSpPr>
          <p:nvPr/>
        </p:nvCxnSpPr>
        <p:spPr>
          <a:xfrm flipV="1">
            <a:off x="4482231" y="5659859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Τίτλος 1">
            <a:extLst>
              <a:ext uri="{FF2B5EF4-FFF2-40B4-BE49-F238E27FC236}">
                <a16:creationId xmlns:a16="http://schemas.microsoft.com/office/drawing/2014/main" id="{4D796224-83C4-3C16-26CF-092C7E1969B4}"/>
              </a:ext>
            </a:extLst>
          </p:cNvPr>
          <p:cNvSpPr txBox="1">
            <a:spLocks/>
          </p:cNvSpPr>
          <p:nvPr/>
        </p:nvSpPr>
        <p:spPr>
          <a:xfrm>
            <a:off x="99994" y="130629"/>
            <a:ext cx="11998559" cy="559669"/>
          </a:xfrm>
          <a:custGeom>
            <a:avLst/>
            <a:gdLst>
              <a:gd name="connsiteX0" fmla="*/ 0 w 11998559"/>
              <a:gd name="connsiteY0" fmla="*/ 0 h 559669"/>
              <a:gd name="connsiteX1" fmla="*/ 11998559 w 11998559"/>
              <a:gd name="connsiteY1" fmla="*/ 0 h 559669"/>
              <a:gd name="connsiteX2" fmla="*/ 11998559 w 11998559"/>
              <a:gd name="connsiteY2" fmla="*/ 559669 h 559669"/>
              <a:gd name="connsiteX3" fmla="*/ 0 w 11998559"/>
              <a:gd name="connsiteY3" fmla="*/ 559669 h 559669"/>
              <a:gd name="connsiteX4" fmla="*/ 0 w 11998559"/>
              <a:gd name="connsiteY4" fmla="*/ 0 h 5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8559" h="559669" fill="none" extrusionOk="0">
                <a:moveTo>
                  <a:pt x="0" y="0"/>
                </a:moveTo>
                <a:cubicBezTo>
                  <a:pt x="5003167" y="-45246"/>
                  <a:pt x="7385546" y="147712"/>
                  <a:pt x="11998559" y="0"/>
                </a:cubicBezTo>
                <a:cubicBezTo>
                  <a:pt x="12040872" y="237278"/>
                  <a:pt x="12016713" y="421784"/>
                  <a:pt x="11998559" y="559669"/>
                </a:cubicBezTo>
                <a:cubicBezTo>
                  <a:pt x="8600536" y="574914"/>
                  <a:pt x="1457292" y="627058"/>
                  <a:pt x="0" y="559669"/>
                </a:cubicBezTo>
                <a:cubicBezTo>
                  <a:pt x="-40816" y="429625"/>
                  <a:pt x="-13515" y="127879"/>
                  <a:pt x="0" y="0"/>
                </a:cubicBezTo>
                <a:close/>
              </a:path>
              <a:path w="11998559" h="559669" stroke="0" extrusionOk="0">
                <a:moveTo>
                  <a:pt x="0" y="0"/>
                </a:moveTo>
                <a:cubicBezTo>
                  <a:pt x="2978145" y="-56584"/>
                  <a:pt x="7996699" y="128967"/>
                  <a:pt x="11998559" y="0"/>
                </a:cubicBezTo>
                <a:cubicBezTo>
                  <a:pt x="11969014" y="62420"/>
                  <a:pt x="12024191" y="293022"/>
                  <a:pt x="11998559" y="559669"/>
                </a:cubicBezTo>
                <a:cubicBezTo>
                  <a:pt x="9241251" y="532635"/>
                  <a:pt x="5686486" y="583360"/>
                  <a:pt x="0" y="559669"/>
                </a:cubicBezTo>
                <a:cubicBezTo>
                  <a:pt x="-2643" y="485325"/>
                  <a:pt x="-11015" y="7484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4431218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Monthly</a:t>
            </a:r>
            <a:r>
              <a:rPr lang="el-GR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 Ride Distribution (Members vs Casual</a:t>
            </a:r>
            <a:r>
              <a:rPr lang="en-US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 Users</a:t>
            </a:r>
            <a:r>
              <a:rPr lang="el-GR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7DB2F7-6C7A-2A83-92B6-637A892B1F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02" y="1538246"/>
            <a:ext cx="6107451" cy="32611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3E5C1A-B36A-03EC-E770-93C76C5C2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502"/>
            <a:ext cx="5923318" cy="3261152"/>
          </a:xfrm>
          <a:prstGeom prst="rect">
            <a:avLst/>
          </a:prstGeom>
        </p:spPr>
      </p:pic>
      <p:sp>
        <p:nvSpPr>
          <p:cNvPr id="2" name="Content Placeholder 21">
            <a:extLst>
              <a:ext uri="{FF2B5EF4-FFF2-40B4-BE49-F238E27FC236}">
                <a16:creationId xmlns:a16="http://schemas.microsoft.com/office/drawing/2014/main" id="{A186EF74-4052-35AC-5B8E-39171B19F2A4}"/>
              </a:ext>
            </a:extLst>
          </p:cNvPr>
          <p:cNvSpPr txBox="1">
            <a:spLocks/>
          </p:cNvSpPr>
          <p:nvPr/>
        </p:nvSpPr>
        <p:spPr>
          <a:xfrm>
            <a:off x="929354" y="4956867"/>
            <a:ext cx="8195792" cy="1121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Comparing mean ride duration with trimmed mean ride durations:</a:t>
            </a:r>
            <a:br>
              <a:rPr lang="en-US" sz="14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dirty="0">
                <a:solidFill>
                  <a:srgbClr val="169C9A"/>
                </a:solidFill>
              </a:rPr>
              <a:t>Both the mean ride duration and the trimmed mean ride duration exhibit similar patterns.</a:t>
            </a:r>
            <a:r>
              <a:rPr lang="en-US" sz="1200" dirty="0"/>
              <a:t> However, the mean values are significantly larger, particularly for casual riders. This discrepancy is due to the presence of some rides with exceptionally long durations, which heavily influence the mean calculations.</a:t>
            </a:r>
            <a:endParaRPr lang="en-US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01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8D591E6-9DC2-9323-7F08-6621DC675714}"/>
              </a:ext>
            </a:extLst>
          </p:cNvPr>
          <p:cNvSpPr/>
          <p:nvPr/>
        </p:nvSpPr>
        <p:spPr>
          <a:xfrm>
            <a:off x="1813" y="0"/>
            <a:ext cx="12190186" cy="6857999"/>
          </a:xfrm>
          <a:prstGeom prst="rect">
            <a:avLst/>
          </a:prstGeom>
          <a:solidFill>
            <a:srgbClr val="169C9A">
              <a:alpha val="80000"/>
            </a:srgbClr>
          </a:solidFill>
          <a:ln>
            <a:solidFill>
              <a:schemeClr val="bg1"/>
            </a:solidFill>
          </a:ln>
          <a:effectLst>
            <a:reflection stA="62000" endPos="56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l-GR" sz="5000" b="1" u="sng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Table of Contents: </a:t>
            </a:r>
            <a:endParaRPr lang="el-GR" dirty="0"/>
          </a:p>
          <a:p>
            <a:pPr marL="1143000" lvl="1" indent="-685800">
              <a:buFont typeface="Courier New"/>
              <a:buChar char="o"/>
            </a:pPr>
            <a:r>
              <a:rPr lang="el-GR" sz="4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Intoduction</a:t>
            </a:r>
            <a:r>
              <a:rPr lang="en-US" sz="4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l-GR" sz="4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Goals</a:t>
            </a:r>
          </a:p>
          <a:p>
            <a:pPr marL="1143000" lvl="1" indent="-685800">
              <a:buFont typeface="Courier New"/>
              <a:buChar char="o"/>
            </a:pPr>
            <a:r>
              <a:rPr lang="el-GR" sz="4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Data overview</a:t>
            </a:r>
          </a:p>
          <a:p>
            <a:pPr marL="1143000" lvl="1" indent="-685800">
              <a:buFont typeface="Courier New"/>
              <a:buChar char="o"/>
            </a:pPr>
            <a:r>
              <a:rPr lang="el-GR" sz="4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Exploratory Data Analysis (EDA)</a:t>
            </a:r>
          </a:p>
          <a:p>
            <a:pPr marL="1143000" lvl="1" indent="-685800">
              <a:buFont typeface="Courier New"/>
              <a:buChar char="o"/>
            </a:pPr>
            <a:r>
              <a:rPr lang="el-GR" sz="4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Conclusion</a:t>
            </a:r>
          </a:p>
          <a:p>
            <a:pPr marL="1143000" lvl="1" indent="-685800">
              <a:buFont typeface="Courier New"/>
              <a:buChar char="o"/>
            </a:pPr>
            <a:r>
              <a:rPr lang="el-GR" sz="4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Suggestion</a:t>
            </a:r>
          </a:p>
        </p:txBody>
      </p:sp>
    </p:spTree>
    <p:extLst>
      <p:ext uri="{BB962C8B-B14F-4D97-AF65-F5344CB8AC3E}">
        <p14:creationId xmlns:p14="http://schemas.microsoft.com/office/powerpoint/2010/main" val="5175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573E14-EF2C-952C-BF21-C828AE50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7" y="198940"/>
            <a:ext cx="11901112" cy="113225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Recap: Ride durations for Members and Casual Users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ED76184-DA2B-B6B5-3AEA-D56CFA47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45A743B-1ABF-13AD-9145-DB76B76C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20</a:t>
            </a:fld>
            <a:endParaRPr lang="en-US"/>
          </a:p>
        </p:txBody>
      </p:sp>
      <p:cxnSp>
        <p:nvCxnSpPr>
          <p:cNvPr id="8" name="Γραμμή σύνδεσης: Καμπύλη 7">
            <a:extLst>
              <a:ext uri="{FF2B5EF4-FFF2-40B4-BE49-F238E27FC236}">
                <a16:creationId xmlns:a16="http://schemas.microsoft.com/office/drawing/2014/main" id="{9E125824-08D2-4E2B-32FF-29D1D00EFD1B}"/>
              </a:ext>
            </a:extLst>
          </p:cNvPr>
          <p:cNvCxnSpPr>
            <a:cxnSpLocks/>
          </p:cNvCxnSpPr>
          <p:nvPr/>
        </p:nvCxnSpPr>
        <p:spPr>
          <a:xfrm flipV="1">
            <a:off x="4480795" y="5744881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9866AAD-B99E-1FAE-745E-35575E7F4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74" y="1079566"/>
            <a:ext cx="4470393" cy="29728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92044-671D-A9AD-E4B1-91875FCDDF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61" y="1079566"/>
            <a:ext cx="4458347" cy="29728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9FE938-779F-44B6-B05F-5F43B74A983B}"/>
              </a:ext>
            </a:extLst>
          </p:cNvPr>
          <p:cNvSpPr txBox="1"/>
          <p:nvPr/>
        </p:nvSpPr>
        <p:spPr>
          <a:xfrm>
            <a:off x="925774" y="4052377"/>
            <a:ext cx="4470393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exhibit shorter ride durations.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consistent ride durations from Monday to Friday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likely due to commuting to work.</a:t>
            </a:r>
            <a:endParaRPr lang="en-US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having a seasonal pattern,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ride duration are more consistent all year around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(flatter distribution), maybe due to the more consistent usage patterns.</a:t>
            </a:r>
            <a:endParaRPr lang="el-G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0BE26E-EF40-928B-FD2D-1C4131F0689D}"/>
              </a:ext>
            </a:extLst>
          </p:cNvPr>
          <p:cNvSpPr txBox="1"/>
          <p:nvPr/>
        </p:nvSpPr>
        <p:spPr>
          <a:xfrm>
            <a:off x="6215261" y="4052377"/>
            <a:ext cx="447039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Users: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exhibit longer ride durations.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users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exhibit more variability in ride durations across different days of the week.</a:t>
            </a:r>
            <a:endParaRPr lang="en-US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seasonal pattern is more obvious,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observe a lot more variance compared to members.</a:t>
            </a:r>
            <a:endParaRPr lang="el-G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6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47728E-02AB-6B62-5583-2F2E3067DD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36" y="1081892"/>
            <a:ext cx="6147829" cy="4294641"/>
          </a:xfrm>
          <a:prstGeom prst="rect">
            <a:avLst/>
          </a:prstGeom>
        </p:spPr>
      </p:pic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2C93B4-D848-8EE6-21A0-422EE087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02D9EAE-7FD6-8322-EF7C-2E5E56B0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42A3A-714D-989E-69FA-16E9D61AC59F}"/>
              </a:ext>
            </a:extLst>
          </p:cNvPr>
          <p:cNvSpPr txBox="1"/>
          <p:nvPr/>
        </p:nvSpPr>
        <p:spPr>
          <a:xfrm>
            <a:off x="702731" y="1860730"/>
            <a:ext cx="4996205" cy="2246769"/>
          </a:xfrm>
          <a:custGeom>
            <a:avLst/>
            <a:gdLst>
              <a:gd name="connsiteX0" fmla="*/ 0 w 4996205"/>
              <a:gd name="connsiteY0" fmla="*/ 0 h 2246769"/>
              <a:gd name="connsiteX1" fmla="*/ 574564 w 4996205"/>
              <a:gd name="connsiteY1" fmla="*/ 0 h 2246769"/>
              <a:gd name="connsiteX2" fmla="*/ 1199089 w 4996205"/>
              <a:gd name="connsiteY2" fmla="*/ 0 h 2246769"/>
              <a:gd name="connsiteX3" fmla="*/ 1673729 w 4996205"/>
              <a:gd name="connsiteY3" fmla="*/ 0 h 2246769"/>
              <a:gd name="connsiteX4" fmla="*/ 2348216 w 4996205"/>
              <a:gd name="connsiteY4" fmla="*/ 0 h 2246769"/>
              <a:gd name="connsiteX5" fmla="*/ 2872818 w 4996205"/>
              <a:gd name="connsiteY5" fmla="*/ 0 h 2246769"/>
              <a:gd name="connsiteX6" fmla="*/ 3347457 w 4996205"/>
              <a:gd name="connsiteY6" fmla="*/ 0 h 2246769"/>
              <a:gd name="connsiteX7" fmla="*/ 3872059 w 4996205"/>
              <a:gd name="connsiteY7" fmla="*/ 0 h 2246769"/>
              <a:gd name="connsiteX8" fmla="*/ 4996205 w 4996205"/>
              <a:gd name="connsiteY8" fmla="*/ 0 h 2246769"/>
              <a:gd name="connsiteX9" fmla="*/ 4996205 w 4996205"/>
              <a:gd name="connsiteY9" fmla="*/ 584160 h 2246769"/>
              <a:gd name="connsiteX10" fmla="*/ 4996205 w 4996205"/>
              <a:gd name="connsiteY10" fmla="*/ 1123385 h 2246769"/>
              <a:gd name="connsiteX11" fmla="*/ 4996205 w 4996205"/>
              <a:gd name="connsiteY11" fmla="*/ 1730012 h 2246769"/>
              <a:gd name="connsiteX12" fmla="*/ 4996205 w 4996205"/>
              <a:gd name="connsiteY12" fmla="*/ 2246769 h 2246769"/>
              <a:gd name="connsiteX13" fmla="*/ 4471603 w 4996205"/>
              <a:gd name="connsiteY13" fmla="*/ 2246769 h 2246769"/>
              <a:gd name="connsiteX14" fmla="*/ 3797116 w 4996205"/>
              <a:gd name="connsiteY14" fmla="*/ 2246769 h 2246769"/>
              <a:gd name="connsiteX15" fmla="*/ 3272514 w 4996205"/>
              <a:gd name="connsiteY15" fmla="*/ 2246769 h 2246769"/>
              <a:gd name="connsiteX16" fmla="*/ 2647989 w 4996205"/>
              <a:gd name="connsiteY16" fmla="*/ 2246769 h 2246769"/>
              <a:gd name="connsiteX17" fmla="*/ 2023463 w 4996205"/>
              <a:gd name="connsiteY17" fmla="*/ 2246769 h 2246769"/>
              <a:gd name="connsiteX18" fmla="*/ 1299013 w 4996205"/>
              <a:gd name="connsiteY18" fmla="*/ 2246769 h 2246769"/>
              <a:gd name="connsiteX19" fmla="*/ 774412 w 4996205"/>
              <a:gd name="connsiteY19" fmla="*/ 2246769 h 2246769"/>
              <a:gd name="connsiteX20" fmla="*/ 0 w 4996205"/>
              <a:gd name="connsiteY20" fmla="*/ 2246769 h 2246769"/>
              <a:gd name="connsiteX21" fmla="*/ 0 w 4996205"/>
              <a:gd name="connsiteY21" fmla="*/ 1640141 h 2246769"/>
              <a:gd name="connsiteX22" fmla="*/ 0 w 4996205"/>
              <a:gd name="connsiteY22" fmla="*/ 1078449 h 2246769"/>
              <a:gd name="connsiteX23" fmla="*/ 0 w 4996205"/>
              <a:gd name="connsiteY23" fmla="*/ 494289 h 2246769"/>
              <a:gd name="connsiteX24" fmla="*/ 0 w 4996205"/>
              <a:gd name="connsiteY24" fmla="*/ 0 h 22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96205" h="2246769" extrusionOk="0">
                <a:moveTo>
                  <a:pt x="0" y="0"/>
                </a:moveTo>
                <a:cubicBezTo>
                  <a:pt x="207215" y="-14622"/>
                  <a:pt x="440750" y="1319"/>
                  <a:pt x="574564" y="0"/>
                </a:cubicBezTo>
                <a:cubicBezTo>
                  <a:pt x="708378" y="-1319"/>
                  <a:pt x="1037931" y="-15378"/>
                  <a:pt x="1199089" y="0"/>
                </a:cubicBezTo>
                <a:cubicBezTo>
                  <a:pt x="1360247" y="15378"/>
                  <a:pt x="1522830" y="-1263"/>
                  <a:pt x="1673729" y="0"/>
                </a:cubicBezTo>
                <a:cubicBezTo>
                  <a:pt x="1824628" y="1263"/>
                  <a:pt x="2173129" y="22274"/>
                  <a:pt x="2348216" y="0"/>
                </a:cubicBezTo>
                <a:cubicBezTo>
                  <a:pt x="2523303" y="-22274"/>
                  <a:pt x="2610663" y="-6547"/>
                  <a:pt x="2872818" y="0"/>
                </a:cubicBezTo>
                <a:cubicBezTo>
                  <a:pt x="3134973" y="6547"/>
                  <a:pt x="3149670" y="12488"/>
                  <a:pt x="3347457" y="0"/>
                </a:cubicBezTo>
                <a:cubicBezTo>
                  <a:pt x="3545244" y="-12488"/>
                  <a:pt x="3676479" y="18533"/>
                  <a:pt x="3872059" y="0"/>
                </a:cubicBezTo>
                <a:cubicBezTo>
                  <a:pt x="4067639" y="-18533"/>
                  <a:pt x="4499569" y="41063"/>
                  <a:pt x="4996205" y="0"/>
                </a:cubicBezTo>
                <a:cubicBezTo>
                  <a:pt x="5008253" y="276785"/>
                  <a:pt x="4989957" y="429162"/>
                  <a:pt x="4996205" y="584160"/>
                </a:cubicBezTo>
                <a:cubicBezTo>
                  <a:pt x="5002453" y="739158"/>
                  <a:pt x="4971991" y="954910"/>
                  <a:pt x="4996205" y="1123385"/>
                </a:cubicBezTo>
                <a:cubicBezTo>
                  <a:pt x="5020419" y="1291861"/>
                  <a:pt x="4972873" y="1592521"/>
                  <a:pt x="4996205" y="1730012"/>
                </a:cubicBezTo>
                <a:cubicBezTo>
                  <a:pt x="5019537" y="1867503"/>
                  <a:pt x="5020913" y="2047764"/>
                  <a:pt x="4996205" y="2246769"/>
                </a:cubicBezTo>
                <a:cubicBezTo>
                  <a:pt x="4792117" y="2261211"/>
                  <a:pt x="4712092" y="2231202"/>
                  <a:pt x="4471603" y="2246769"/>
                </a:cubicBezTo>
                <a:cubicBezTo>
                  <a:pt x="4231114" y="2262336"/>
                  <a:pt x="3992454" y="2242837"/>
                  <a:pt x="3797116" y="2246769"/>
                </a:cubicBezTo>
                <a:cubicBezTo>
                  <a:pt x="3601778" y="2250701"/>
                  <a:pt x="3511393" y="2268317"/>
                  <a:pt x="3272514" y="2246769"/>
                </a:cubicBezTo>
                <a:cubicBezTo>
                  <a:pt x="3033635" y="2225221"/>
                  <a:pt x="2905935" y="2223806"/>
                  <a:pt x="2647989" y="2246769"/>
                </a:cubicBezTo>
                <a:cubicBezTo>
                  <a:pt x="2390043" y="2269732"/>
                  <a:pt x="2232272" y="2274828"/>
                  <a:pt x="2023463" y="2246769"/>
                </a:cubicBezTo>
                <a:cubicBezTo>
                  <a:pt x="1814654" y="2218710"/>
                  <a:pt x="1657722" y="2267241"/>
                  <a:pt x="1299013" y="2246769"/>
                </a:cubicBezTo>
                <a:cubicBezTo>
                  <a:pt x="940304" y="2226298"/>
                  <a:pt x="887839" y="2247528"/>
                  <a:pt x="774412" y="2246769"/>
                </a:cubicBezTo>
                <a:cubicBezTo>
                  <a:pt x="660985" y="2246010"/>
                  <a:pt x="212321" y="2234537"/>
                  <a:pt x="0" y="2246769"/>
                </a:cubicBezTo>
                <a:cubicBezTo>
                  <a:pt x="-17748" y="1977949"/>
                  <a:pt x="-14803" y="1901076"/>
                  <a:pt x="0" y="1640141"/>
                </a:cubicBezTo>
                <a:cubicBezTo>
                  <a:pt x="14803" y="1379206"/>
                  <a:pt x="-14160" y="1219013"/>
                  <a:pt x="0" y="1078449"/>
                </a:cubicBezTo>
                <a:cubicBezTo>
                  <a:pt x="14160" y="937885"/>
                  <a:pt x="15259" y="648926"/>
                  <a:pt x="0" y="494289"/>
                </a:cubicBezTo>
                <a:cubicBezTo>
                  <a:pt x="-15259" y="339652"/>
                  <a:pt x="8702" y="1735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169C9A"/>
            </a:solidFill>
            <a:extLst>
              <a:ext uri="{C807C97D-BFC1-408E-A445-0C87EB9F89A2}">
                <ask:lineSketchStyleProps xmlns:ask="http://schemas.microsoft.com/office/drawing/2018/sketchyshapes" sd="3043283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Takeaways</a:t>
            </a:r>
            <a:endParaRPr lang="en-US" sz="1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Dominant Usage: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Classic bikes are significantly more popular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than electric bikes, with over 63% of riders opting for classic bikes. This demonstrates a strong preference for classic bikes among the user base.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Opportunity for Expansion: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lower percentage of electric bike usage suggests room for growth</a:t>
            </a:r>
            <a:r>
              <a:rPr lang="en-US" sz="1400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400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promotion and awareness of electric bike benefits could help boost their adoption rate.</a:t>
            </a:r>
          </a:p>
        </p:txBody>
      </p:sp>
      <p:cxnSp>
        <p:nvCxnSpPr>
          <p:cNvPr id="11" name="Γραμμή σύνδεσης: Καμπύλη 10">
            <a:extLst>
              <a:ext uri="{FF2B5EF4-FFF2-40B4-BE49-F238E27FC236}">
                <a16:creationId xmlns:a16="http://schemas.microsoft.com/office/drawing/2014/main" id="{A05AE2A7-606F-D234-904C-6AD2B70C4AFD}"/>
              </a:ext>
            </a:extLst>
          </p:cNvPr>
          <p:cNvCxnSpPr>
            <a:cxnSpLocks/>
          </p:cNvCxnSpPr>
          <p:nvPr/>
        </p:nvCxnSpPr>
        <p:spPr>
          <a:xfrm flipV="1">
            <a:off x="4480795" y="5735356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Τίτλος 1">
            <a:extLst>
              <a:ext uri="{FF2B5EF4-FFF2-40B4-BE49-F238E27FC236}">
                <a16:creationId xmlns:a16="http://schemas.microsoft.com/office/drawing/2014/main" id="{4D796224-83C4-3C16-26CF-092C7E1969B4}"/>
              </a:ext>
            </a:extLst>
          </p:cNvPr>
          <p:cNvSpPr txBox="1">
            <a:spLocks/>
          </p:cNvSpPr>
          <p:nvPr/>
        </p:nvSpPr>
        <p:spPr>
          <a:xfrm>
            <a:off x="99994" y="129540"/>
            <a:ext cx="11998559" cy="560758"/>
          </a:xfrm>
          <a:custGeom>
            <a:avLst/>
            <a:gdLst>
              <a:gd name="connsiteX0" fmla="*/ 0 w 11998559"/>
              <a:gd name="connsiteY0" fmla="*/ 0 h 560758"/>
              <a:gd name="connsiteX1" fmla="*/ 11998559 w 11998559"/>
              <a:gd name="connsiteY1" fmla="*/ 0 h 560758"/>
              <a:gd name="connsiteX2" fmla="*/ 11998559 w 11998559"/>
              <a:gd name="connsiteY2" fmla="*/ 560758 h 560758"/>
              <a:gd name="connsiteX3" fmla="*/ 0 w 11998559"/>
              <a:gd name="connsiteY3" fmla="*/ 560758 h 560758"/>
              <a:gd name="connsiteX4" fmla="*/ 0 w 11998559"/>
              <a:gd name="connsiteY4" fmla="*/ 0 h 5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8559" h="560758" fill="none" extrusionOk="0">
                <a:moveTo>
                  <a:pt x="0" y="0"/>
                </a:moveTo>
                <a:cubicBezTo>
                  <a:pt x="5003167" y="-45246"/>
                  <a:pt x="7385546" y="147712"/>
                  <a:pt x="11998559" y="0"/>
                </a:cubicBezTo>
                <a:cubicBezTo>
                  <a:pt x="11960022" y="131901"/>
                  <a:pt x="12031595" y="414644"/>
                  <a:pt x="11998559" y="560758"/>
                </a:cubicBezTo>
                <a:cubicBezTo>
                  <a:pt x="8600536" y="576003"/>
                  <a:pt x="1457292" y="628147"/>
                  <a:pt x="0" y="560758"/>
                </a:cubicBezTo>
                <a:cubicBezTo>
                  <a:pt x="-31008" y="308529"/>
                  <a:pt x="2843" y="104775"/>
                  <a:pt x="0" y="0"/>
                </a:cubicBezTo>
                <a:close/>
              </a:path>
              <a:path w="11998559" h="560758" stroke="0" extrusionOk="0">
                <a:moveTo>
                  <a:pt x="0" y="0"/>
                </a:moveTo>
                <a:cubicBezTo>
                  <a:pt x="2978145" y="-56584"/>
                  <a:pt x="7996699" y="128967"/>
                  <a:pt x="11998559" y="0"/>
                </a:cubicBezTo>
                <a:cubicBezTo>
                  <a:pt x="12004990" y="68121"/>
                  <a:pt x="12016444" y="385545"/>
                  <a:pt x="11998559" y="560758"/>
                </a:cubicBezTo>
                <a:cubicBezTo>
                  <a:pt x="9241251" y="533724"/>
                  <a:pt x="5686486" y="584449"/>
                  <a:pt x="0" y="560758"/>
                </a:cubicBezTo>
                <a:cubicBezTo>
                  <a:pt x="42352" y="489079"/>
                  <a:pt x="-32571" y="18311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4431218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Pie Chart: 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Rideable Type Distribution </a:t>
            </a:r>
            <a:r>
              <a:rPr lang="el-GR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Electric</a:t>
            </a:r>
            <a:r>
              <a:rPr lang="el-GR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vs 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Classic Bikes</a:t>
            </a:r>
            <a:r>
              <a:rPr lang="el-GR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)</a:t>
            </a:r>
            <a:endParaRPr lang="el-GR" b="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endParaRPr lang="el-GR" dirty="0">
              <a:solidFill>
                <a:schemeClr val="bg1"/>
              </a:solidFill>
              <a:latin typeface="Calibri"/>
              <a:ea typeface="+mj-lt"/>
              <a:cs typeface="+mj-lt"/>
            </a:endParaRPr>
          </a:p>
          <a:p>
            <a:endParaRPr lang="el-GR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23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E66954C-1A3D-0E9D-F8D1-8F9082D60B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97" y="1023210"/>
            <a:ext cx="6120265" cy="5156179"/>
          </a:xfrm>
          <a:prstGeom prst="rect">
            <a:avLst/>
          </a:prstGeom>
        </p:spPr>
      </p:pic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2C93B4-D848-8EE6-21A0-422EE087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02D9EAE-7FD6-8322-EF7C-2E5E56B0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22</a:t>
            </a:fld>
            <a:endParaRPr lang="en-US"/>
          </a:p>
        </p:txBody>
      </p:sp>
      <p:cxnSp>
        <p:nvCxnSpPr>
          <p:cNvPr id="11" name="Γραμμή σύνδεσης: Καμπύλη 10">
            <a:extLst>
              <a:ext uri="{FF2B5EF4-FFF2-40B4-BE49-F238E27FC236}">
                <a16:creationId xmlns:a16="http://schemas.microsoft.com/office/drawing/2014/main" id="{A05AE2A7-606F-D234-904C-6AD2B70C4AFD}"/>
              </a:ext>
            </a:extLst>
          </p:cNvPr>
          <p:cNvCxnSpPr>
            <a:cxnSpLocks/>
          </p:cNvCxnSpPr>
          <p:nvPr/>
        </p:nvCxnSpPr>
        <p:spPr>
          <a:xfrm flipV="1">
            <a:off x="4482231" y="5755657"/>
            <a:ext cx="7709769" cy="1121078"/>
          </a:xfrm>
          <a:prstGeom prst="curvedConnector3">
            <a:avLst>
              <a:gd name="adj1" fmla="val 8509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Τίτλος 1">
            <a:extLst>
              <a:ext uri="{FF2B5EF4-FFF2-40B4-BE49-F238E27FC236}">
                <a16:creationId xmlns:a16="http://schemas.microsoft.com/office/drawing/2014/main" id="{4D796224-83C4-3C16-26CF-092C7E1969B4}"/>
              </a:ext>
            </a:extLst>
          </p:cNvPr>
          <p:cNvSpPr txBox="1">
            <a:spLocks/>
          </p:cNvSpPr>
          <p:nvPr/>
        </p:nvSpPr>
        <p:spPr>
          <a:xfrm>
            <a:off x="99994" y="129540"/>
            <a:ext cx="11998559" cy="560758"/>
          </a:xfrm>
          <a:custGeom>
            <a:avLst/>
            <a:gdLst>
              <a:gd name="connsiteX0" fmla="*/ 0 w 11998559"/>
              <a:gd name="connsiteY0" fmla="*/ 0 h 560758"/>
              <a:gd name="connsiteX1" fmla="*/ 11998559 w 11998559"/>
              <a:gd name="connsiteY1" fmla="*/ 0 h 560758"/>
              <a:gd name="connsiteX2" fmla="*/ 11998559 w 11998559"/>
              <a:gd name="connsiteY2" fmla="*/ 560758 h 560758"/>
              <a:gd name="connsiteX3" fmla="*/ 0 w 11998559"/>
              <a:gd name="connsiteY3" fmla="*/ 560758 h 560758"/>
              <a:gd name="connsiteX4" fmla="*/ 0 w 11998559"/>
              <a:gd name="connsiteY4" fmla="*/ 0 h 5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8559" h="560758" fill="none" extrusionOk="0">
                <a:moveTo>
                  <a:pt x="0" y="0"/>
                </a:moveTo>
                <a:cubicBezTo>
                  <a:pt x="5003167" y="-45246"/>
                  <a:pt x="7385546" y="147712"/>
                  <a:pt x="11998559" y="0"/>
                </a:cubicBezTo>
                <a:cubicBezTo>
                  <a:pt x="11960022" y="131901"/>
                  <a:pt x="12031595" y="414644"/>
                  <a:pt x="11998559" y="560758"/>
                </a:cubicBezTo>
                <a:cubicBezTo>
                  <a:pt x="8600536" y="576003"/>
                  <a:pt x="1457292" y="628147"/>
                  <a:pt x="0" y="560758"/>
                </a:cubicBezTo>
                <a:cubicBezTo>
                  <a:pt x="-31008" y="308529"/>
                  <a:pt x="2843" y="104775"/>
                  <a:pt x="0" y="0"/>
                </a:cubicBezTo>
                <a:close/>
              </a:path>
              <a:path w="11998559" h="560758" stroke="0" extrusionOk="0">
                <a:moveTo>
                  <a:pt x="0" y="0"/>
                </a:moveTo>
                <a:cubicBezTo>
                  <a:pt x="2978145" y="-56584"/>
                  <a:pt x="7996699" y="128967"/>
                  <a:pt x="11998559" y="0"/>
                </a:cubicBezTo>
                <a:cubicBezTo>
                  <a:pt x="12004990" y="68121"/>
                  <a:pt x="12016444" y="385545"/>
                  <a:pt x="11998559" y="560758"/>
                </a:cubicBezTo>
                <a:cubicBezTo>
                  <a:pt x="9241251" y="533724"/>
                  <a:pt x="5686486" y="584449"/>
                  <a:pt x="0" y="560758"/>
                </a:cubicBezTo>
                <a:cubicBezTo>
                  <a:pt x="42352" y="489079"/>
                  <a:pt x="-32571" y="18311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4431218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Bar Charts: Rideable Types Distribution (Members vs Casual Users)</a:t>
            </a:r>
            <a:endParaRPr lang="el-GR" dirty="0">
              <a:solidFill>
                <a:schemeClr val="bg1"/>
              </a:solidFill>
              <a:latin typeface="Calibri"/>
              <a:ea typeface="+mj-lt"/>
              <a:cs typeface="+mj-lt"/>
            </a:endParaRPr>
          </a:p>
          <a:p>
            <a:endParaRPr lang="el-GR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B9A7F-84B0-6908-4536-52F2AAD50169}"/>
              </a:ext>
            </a:extLst>
          </p:cNvPr>
          <p:cNvSpPr txBox="1"/>
          <p:nvPr/>
        </p:nvSpPr>
        <p:spPr>
          <a:xfrm>
            <a:off x="401074" y="1775818"/>
            <a:ext cx="4996205" cy="2462213"/>
          </a:xfrm>
          <a:custGeom>
            <a:avLst/>
            <a:gdLst>
              <a:gd name="connsiteX0" fmla="*/ 0 w 4996205"/>
              <a:gd name="connsiteY0" fmla="*/ 0 h 2462213"/>
              <a:gd name="connsiteX1" fmla="*/ 574564 w 4996205"/>
              <a:gd name="connsiteY1" fmla="*/ 0 h 2462213"/>
              <a:gd name="connsiteX2" fmla="*/ 1199089 w 4996205"/>
              <a:gd name="connsiteY2" fmla="*/ 0 h 2462213"/>
              <a:gd name="connsiteX3" fmla="*/ 1673729 w 4996205"/>
              <a:gd name="connsiteY3" fmla="*/ 0 h 2462213"/>
              <a:gd name="connsiteX4" fmla="*/ 2348216 w 4996205"/>
              <a:gd name="connsiteY4" fmla="*/ 0 h 2462213"/>
              <a:gd name="connsiteX5" fmla="*/ 2872818 w 4996205"/>
              <a:gd name="connsiteY5" fmla="*/ 0 h 2462213"/>
              <a:gd name="connsiteX6" fmla="*/ 3347457 w 4996205"/>
              <a:gd name="connsiteY6" fmla="*/ 0 h 2462213"/>
              <a:gd name="connsiteX7" fmla="*/ 3872059 w 4996205"/>
              <a:gd name="connsiteY7" fmla="*/ 0 h 2462213"/>
              <a:gd name="connsiteX8" fmla="*/ 4996205 w 4996205"/>
              <a:gd name="connsiteY8" fmla="*/ 0 h 2462213"/>
              <a:gd name="connsiteX9" fmla="*/ 4996205 w 4996205"/>
              <a:gd name="connsiteY9" fmla="*/ 640175 h 2462213"/>
              <a:gd name="connsiteX10" fmla="*/ 4996205 w 4996205"/>
              <a:gd name="connsiteY10" fmla="*/ 1231107 h 2462213"/>
              <a:gd name="connsiteX11" fmla="*/ 4996205 w 4996205"/>
              <a:gd name="connsiteY11" fmla="*/ 1895904 h 2462213"/>
              <a:gd name="connsiteX12" fmla="*/ 4996205 w 4996205"/>
              <a:gd name="connsiteY12" fmla="*/ 2462213 h 2462213"/>
              <a:gd name="connsiteX13" fmla="*/ 4471603 w 4996205"/>
              <a:gd name="connsiteY13" fmla="*/ 2462213 h 2462213"/>
              <a:gd name="connsiteX14" fmla="*/ 3797116 w 4996205"/>
              <a:gd name="connsiteY14" fmla="*/ 2462213 h 2462213"/>
              <a:gd name="connsiteX15" fmla="*/ 3272514 w 4996205"/>
              <a:gd name="connsiteY15" fmla="*/ 2462213 h 2462213"/>
              <a:gd name="connsiteX16" fmla="*/ 2647989 w 4996205"/>
              <a:gd name="connsiteY16" fmla="*/ 2462213 h 2462213"/>
              <a:gd name="connsiteX17" fmla="*/ 2023463 w 4996205"/>
              <a:gd name="connsiteY17" fmla="*/ 2462213 h 2462213"/>
              <a:gd name="connsiteX18" fmla="*/ 1299013 w 4996205"/>
              <a:gd name="connsiteY18" fmla="*/ 2462213 h 2462213"/>
              <a:gd name="connsiteX19" fmla="*/ 774412 w 4996205"/>
              <a:gd name="connsiteY19" fmla="*/ 2462213 h 2462213"/>
              <a:gd name="connsiteX20" fmla="*/ 0 w 4996205"/>
              <a:gd name="connsiteY20" fmla="*/ 2462213 h 2462213"/>
              <a:gd name="connsiteX21" fmla="*/ 0 w 4996205"/>
              <a:gd name="connsiteY21" fmla="*/ 1797415 h 2462213"/>
              <a:gd name="connsiteX22" fmla="*/ 0 w 4996205"/>
              <a:gd name="connsiteY22" fmla="*/ 1181862 h 2462213"/>
              <a:gd name="connsiteX23" fmla="*/ 0 w 4996205"/>
              <a:gd name="connsiteY23" fmla="*/ 541687 h 2462213"/>
              <a:gd name="connsiteX24" fmla="*/ 0 w 4996205"/>
              <a:gd name="connsiteY24" fmla="*/ 0 h 24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96205" h="2462213" extrusionOk="0">
                <a:moveTo>
                  <a:pt x="0" y="0"/>
                </a:moveTo>
                <a:cubicBezTo>
                  <a:pt x="207215" y="-14622"/>
                  <a:pt x="440750" y="1319"/>
                  <a:pt x="574564" y="0"/>
                </a:cubicBezTo>
                <a:cubicBezTo>
                  <a:pt x="708378" y="-1319"/>
                  <a:pt x="1037931" y="-15378"/>
                  <a:pt x="1199089" y="0"/>
                </a:cubicBezTo>
                <a:cubicBezTo>
                  <a:pt x="1360247" y="15378"/>
                  <a:pt x="1522830" y="-1263"/>
                  <a:pt x="1673729" y="0"/>
                </a:cubicBezTo>
                <a:cubicBezTo>
                  <a:pt x="1824628" y="1263"/>
                  <a:pt x="2173129" y="22274"/>
                  <a:pt x="2348216" y="0"/>
                </a:cubicBezTo>
                <a:cubicBezTo>
                  <a:pt x="2523303" y="-22274"/>
                  <a:pt x="2610663" y="-6547"/>
                  <a:pt x="2872818" y="0"/>
                </a:cubicBezTo>
                <a:cubicBezTo>
                  <a:pt x="3134973" y="6547"/>
                  <a:pt x="3149670" y="12488"/>
                  <a:pt x="3347457" y="0"/>
                </a:cubicBezTo>
                <a:cubicBezTo>
                  <a:pt x="3545244" y="-12488"/>
                  <a:pt x="3676479" y="18533"/>
                  <a:pt x="3872059" y="0"/>
                </a:cubicBezTo>
                <a:cubicBezTo>
                  <a:pt x="4067639" y="-18533"/>
                  <a:pt x="4499569" y="41063"/>
                  <a:pt x="4996205" y="0"/>
                </a:cubicBezTo>
                <a:cubicBezTo>
                  <a:pt x="4966823" y="140300"/>
                  <a:pt x="5009092" y="348337"/>
                  <a:pt x="4996205" y="640175"/>
                </a:cubicBezTo>
                <a:cubicBezTo>
                  <a:pt x="4983318" y="932013"/>
                  <a:pt x="4991649" y="1014109"/>
                  <a:pt x="4996205" y="1231107"/>
                </a:cubicBezTo>
                <a:cubicBezTo>
                  <a:pt x="5000761" y="1448105"/>
                  <a:pt x="5013844" y="1619842"/>
                  <a:pt x="4996205" y="1895904"/>
                </a:cubicBezTo>
                <a:cubicBezTo>
                  <a:pt x="4978566" y="2171966"/>
                  <a:pt x="4968872" y="2294647"/>
                  <a:pt x="4996205" y="2462213"/>
                </a:cubicBezTo>
                <a:cubicBezTo>
                  <a:pt x="4792117" y="2476655"/>
                  <a:pt x="4712092" y="2446646"/>
                  <a:pt x="4471603" y="2462213"/>
                </a:cubicBezTo>
                <a:cubicBezTo>
                  <a:pt x="4231114" y="2477780"/>
                  <a:pt x="3992454" y="2458281"/>
                  <a:pt x="3797116" y="2462213"/>
                </a:cubicBezTo>
                <a:cubicBezTo>
                  <a:pt x="3601778" y="2466145"/>
                  <a:pt x="3511393" y="2483761"/>
                  <a:pt x="3272514" y="2462213"/>
                </a:cubicBezTo>
                <a:cubicBezTo>
                  <a:pt x="3033635" y="2440665"/>
                  <a:pt x="2905935" y="2439250"/>
                  <a:pt x="2647989" y="2462213"/>
                </a:cubicBezTo>
                <a:cubicBezTo>
                  <a:pt x="2390043" y="2485176"/>
                  <a:pt x="2232272" y="2490272"/>
                  <a:pt x="2023463" y="2462213"/>
                </a:cubicBezTo>
                <a:cubicBezTo>
                  <a:pt x="1814654" y="2434154"/>
                  <a:pt x="1657722" y="2482685"/>
                  <a:pt x="1299013" y="2462213"/>
                </a:cubicBezTo>
                <a:cubicBezTo>
                  <a:pt x="940304" y="2441742"/>
                  <a:pt x="887839" y="2462972"/>
                  <a:pt x="774412" y="2462213"/>
                </a:cubicBezTo>
                <a:cubicBezTo>
                  <a:pt x="660985" y="2461454"/>
                  <a:pt x="212321" y="2449981"/>
                  <a:pt x="0" y="2462213"/>
                </a:cubicBezTo>
                <a:cubicBezTo>
                  <a:pt x="-27018" y="2151690"/>
                  <a:pt x="339" y="1987366"/>
                  <a:pt x="0" y="1797415"/>
                </a:cubicBezTo>
                <a:cubicBezTo>
                  <a:pt x="-339" y="1607464"/>
                  <a:pt x="-7218" y="1336634"/>
                  <a:pt x="0" y="1181862"/>
                </a:cubicBezTo>
                <a:cubicBezTo>
                  <a:pt x="7218" y="1027090"/>
                  <a:pt x="14805" y="846079"/>
                  <a:pt x="0" y="541687"/>
                </a:cubicBezTo>
                <a:cubicBezTo>
                  <a:pt x="-14805" y="237296"/>
                  <a:pt x="19380" y="13285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169C9A"/>
            </a:solidFill>
            <a:extLst>
              <a:ext uri="{C807C97D-BFC1-408E-A445-0C87EB9F89A2}">
                <ask:lineSketchStyleProps xmlns:ask="http://schemas.microsoft.com/office/drawing/2018/sketchyshapes" sd="3043283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Takeaways</a:t>
            </a:r>
            <a:endParaRPr lang="en-US" sz="1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 prefer classic bikes: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Among members, classic bikes are more popular.</a:t>
            </a:r>
            <a:r>
              <a:rPr lang="en-US" sz="1400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indicates a stronger preference for classic bikes among members.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Users: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Preference for classic bikes: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users prefer classic bikes also, but exhibit a more pronounced preference for electric bikes compared to members.</a:t>
            </a:r>
            <a:r>
              <a:rPr lang="en-US" sz="1400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suggests that casual users may find electric bikes more appealing or convenient for their riding needs.</a:t>
            </a:r>
          </a:p>
        </p:txBody>
      </p:sp>
    </p:spTree>
    <p:extLst>
      <p:ext uri="{BB962C8B-B14F-4D97-AF65-F5344CB8AC3E}">
        <p14:creationId xmlns:p14="http://schemas.microsoft.com/office/powerpoint/2010/main" val="5755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8D591E6-9DC2-9323-7F08-6621DC675714}"/>
              </a:ext>
            </a:extLst>
          </p:cNvPr>
          <p:cNvSpPr/>
          <p:nvPr/>
        </p:nvSpPr>
        <p:spPr>
          <a:xfrm>
            <a:off x="0" y="1"/>
            <a:ext cx="12190186" cy="6857999"/>
          </a:xfrm>
          <a:prstGeom prst="rect">
            <a:avLst/>
          </a:prstGeom>
          <a:solidFill>
            <a:srgbClr val="169C9A">
              <a:alpha val="80000"/>
            </a:srgbClr>
          </a:solidFill>
          <a:ln>
            <a:solidFill>
              <a:schemeClr val="bg1"/>
            </a:solidFill>
          </a:ln>
          <a:effectLst>
            <a:reflection stA="62000" endPos="56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0" b="1" u="sng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Conclusions</a:t>
            </a:r>
            <a:endParaRPr lang="el-GR" sz="5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1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DBB35B-899B-445E-CE3F-B220BB4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" y="281940"/>
            <a:ext cx="11998559" cy="560758"/>
          </a:xfrm>
          <a:custGeom>
            <a:avLst/>
            <a:gdLst>
              <a:gd name="connsiteX0" fmla="*/ 0 w 11998559"/>
              <a:gd name="connsiteY0" fmla="*/ 0 h 560758"/>
              <a:gd name="connsiteX1" fmla="*/ 11998559 w 11998559"/>
              <a:gd name="connsiteY1" fmla="*/ 0 h 560758"/>
              <a:gd name="connsiteX2" fmla="*/ 11998559 w 11998559"/>
              <a:gd name="connsiteY2" fmla="*/ 560758 h 560758"/>
              <a:gd name="connsiteX3" fmla="*/ 0 w 11998559"/>
              <a:gd name="connsiteY3" fmla="*/ 560758 h 560758"/>
              <a:gd name="connsiteX4" fmla="*/ 0 w 11998559"/>
              <a:gd name="connsiteY4" fmla="*/ 0 h 5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8559" h="560758" fill="none" extrusionOk="0">
                <a:moveTo>
                  <a:pt x="0" y="0"/>
                </a:moveTo>
                <a:cubicBezTo>
                  <a:pt x="5003167" y="-45246"/>
                  <a:pt x="7385546" y="147712"/>
                  <a:pt x="11998559" y="0"/>
                </a:cubicBezTo>
                <a:cubicBezTo>
                  <a:pt x="11960022" y="131901"/>
                  <a:pt x="12031595" y="414644"/>
                  <a:pt x="11998559" y="560758"/>
                </a:cubicBezTo>
                <a:cubicBezTo>
                  <a:pt x="8600536" y="576003"/>
                  <a:pt x="1457292" y="628147"/>
                  <a:pt x="0" y="560758"/>
                </a:cubicBezTo>
                <a:cubicBezTo>
                  <a:pt x="-31008" y="308529"/>
                  <a:pt x="2843" y="104775"/>
                  <a:pt x="0" y="0"/>
                </a:cubicBezTo>
                <a:close/>
              </a:path>
              <a:path w="11998559" h="560758" stroke="0" extrusionOk="0">
                <a:moveTo>
                  <a:pt x="0" y="0"/>
                </a:moveTo>
                <a:cubicBezTo>
                  <a:pt x="2978145" y="-56584"/>
                  <a:pt x="7996699" y="128967"/>
                  <a:pt x="11998559" y="0"/>
                </a:cubicBezTo>
                <a:cubicBezTo>
                  <a:pt x="12004990" y="68121"/>
                  <a:pt x="12016444" y="385545"/>
                  <a:pt x="11998559" y="560758"/>
                </a:cubicBezTo>
                <a:cubicBezTo>
                  <a:pt x="9241251" y="533724"/>
                  <a:pt x="5686486" y="584449"/>
                  <a:pt x="0" y="560758"/>
                </a:cubicBezTo>
                <a:cubicBezTo>
                  <a:pt x="42352" y="489079"/>
                  <a:pt x="-32571" y="18311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44312185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Conclusions recap</a:t>
            </a:r>
            <a:b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</a:br>
            <a:endParaRPr lang="el-GR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8281E8-7FB4-4AF4-747C-C118915E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9" y="959561"/>
            <a:ext cx="6093711" cy="25328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Rides Distribution:</a:t>
            </a:r>
            <a:endParaRPr lang="en-US" sz="12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account for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64%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total rides, while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users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represent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36%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Ride Distribution: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distinction emerges between members and casuals—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 tend to utilize the service more on weekdays, whereas casual users show higher activity levels on weekends.</a:t>
            </a:r>
          </a:p>
          <a:p>
            <a:pPr lvl="1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Ride Distribution: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members and casual users exhibit similar monthly ride patterns</a:t>
            </a:r>
            <a:r>
              <a:rPr lang="en-US" sz="1400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activity dipping during winter and peaking in summer. However,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users display greater variability.</a:t>
            </a:r>
            <a:endParaRPr lang="en-US" sz="1400" u="sng" dirty="0">
              <a:solidFill>
                <a:srgbClr val="169C9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0D8C179-07A2-19C5-0947-64551072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E32271A-E862-0A5B-6D3A-986238E8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24</a:t>
            </a:fld>
            <a:endParaRPr lang="en-US"/>
          </a:p>
        </p:txBody>
      </p:sp>
      <p:cxnSp>
        <p:nvCxnSpPr>
          <p:cNvPr id="17" name="Γραμμή σύνδεσης: Καμπύλη 16">
            <a:extLst>
              <a:ext uri="{FF2B5EF4-FFF2-40B4-BE49-F238E27FC236}">
                <a16:creationId xmlns:a16="http://schemas.microsoft.com/office/drawing/2014/main" id="{E3690A78-716F-36A2-5F52-C0E43FD50B74}"/>
              </a:ext>
            </a:extLst>
          </p:cNvPr>
          <p:cNvCxnSpPr>
            <a:cxnSpLocks/>
          </p:cNvCxnSpPr>
          <p:nvPr/>
        </p:nvCxnSpPr>
        <p:spPr>
          <a:xfrm flipV="1">
            <a:off x="4480795" y="5744881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Γραμμή σύνδεσης: Καμπύλη 17" hidden="1">
            <a:extLst>
              <a:ext uri="{FF2B5EF4-FFF2-40B4-BE49-F238E27FC236}">
                <a16:creationId xmlns:a16="http://schemas.microsoft.com/office/drawing/2014/main" id="{6CE3B06F-A26F-3488-F1F9-4AACDFD6767B}"/>
              </a:ext>
            </a:extLst>
          </p:cNvPr>
          <p:cNvCxnSpPr>
            <a:cxnSpLocks/>
          </p:cNvCxnSpPr>
          <p:nvPr/>
        </p:nvCxnSpPr>
        <p:spPr>
          <a:xfrm flipV="1">
            <a:off x="2739" y="14223"/>
            <a:ext cx="12187822" cy="102713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9EB4F516-C6A7-97E3-4A85-0217037650E4}"/>
              </a:ext>
            </a:extLst>
          </p:cNvPr>
          <p:cNvSpPr txBox="1">
            <a:spLocks/>
          </p:cNvSpPr>
          <p:nvPr/>
        </p:nvSpPr>
        <p:spPr>
          <a:xfrm>
            <a:off x="6249971" y="971986"/>
            <a:ext cx="5840986" cy="30626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Ride Duration:</a:t>
            </a:r>
            <a:endParaRPr lang="en-US" sz="1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Mean Ride Duration: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groups peak during weekends</a:t>
            </a:r>
            <a:r>
              <a:rPr lang="en-US" sz="1400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400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more notable increase for members and a significant one for casual users, likely attributable to increased leisure time.</a:t>
            </a:r>
          </a:p>
          <a:p>
            <a:pPr marL="971550" lvl="2" indent="-285750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consistent ride durations from Monday to Friday,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indicating regular commuting habits or weekday usage patterns (possibly related to work commutes).</a:t>
            </a:r>
          </a:p>
          <a:p>
            <a:pPr marL="971550" lvl="2" indent="-285750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Users: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Exhibit greater variability in ride durations across different days of the week compared to members</a:t>
            </a:r>
            <a:r>
              <a:rPr lang="en-US" sz="1400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a more pronounced peak on weekends.</a:t>
            </a:r>
          </a:p>
          <a:p>
            <a:pPr>
              <a:buFont typeface="Arial" panose="020B0604020202020204" pitchFamily="34" charset="0"/>
              <a:buNone/>
            </a:pPr>
            <a:endParaRPr lang="el-GR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4079317A-2E87-0642-678F-0C09060B49E3}"/>
              </a:ext>
            </a:extLst>
          </p:cNvPr>
          <p:cNvSpPr txBox="1">
            <a:spLocks/>
          </p:cNvSpPr>
          <p:nvPr/>
        </p:nvSpPr>
        <p:spPr>
          <a:xfrm>
            <a:off x="71419" y="3565621"/>
            <a:ext cx="6024581" cy="27486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Bike Types: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 bikes constitute 36.8% of total rides, while classic bikes make up the remaining 63.2%.</a:t>
            </a:r>
          </a:p>
          <a:p>
            <a:pPr lvl="1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 Rideable Type Distribution: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 show a clear preference for classic bikes</a:t>
            </a:r>
            <a:r>
              <a:rPr lang="en-US" sz="1400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possibly due to shorter ride durations for their weekday needs.</a:t>
            </a:r>
          </a:p>
          <a:p>
            <a:pPr lvl="1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Users Rideable Type Distribution: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users also prefer classic bikes but exhibit a more pronounced preference for electric bikes compared to members,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indicating a higher preference or convenience for electric bikes among this group.</a:t>
            </a:r>
          </a:p>
          <a:p>
            <a:pPr>
              <a:buFont typeface="Arial" panose="020B0604020202020204" pitchFamily="34" charset="0"/>
              <a:buNone/>
            </a:pPr>
            <a:endParaRPr lang="el-GR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8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DBB35B-899B-445E-CE3F-B220BB4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" y="281940"/>
            <a:ext cx="11998559" cy="560758"/>
          </a:xfrm>
          <a:custGeom>
            <a:avLst/>
            <a:gdLst>
              <a:gd name="connsiteX0" fmla="*/ 0 w 11998559"/>
              <a:gd name="connsiteY0" fmla="*/ 0 h 560758"/>
              <a:gd name="connsiteX1" fmla="*/ 11998559 w 11998559"/>
              <a:gd name="connsiteY1" fmla="*/ 0 h 560758"/>
              <a:gd name="connsiteX2" fmla="*/ 11998559 w 11998559"/>
              <a:gd name="connsiteY2" fmla="*/ 560758 h 560758"/>
              <a:gd name="connsiteX3" fmla="*/ 0 w 11998559"/>
              <a:gd name="connsiteY3" fmla="*/ 560758 h 560758"/>
              <a:gd name="connsiteX4" fmla="*/ 0 w 11998559"/>
              <a:gd name="connsiteY4" fmla="*/ 0 h 5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8559" h="560758" fill="none" extrusionOk="0">
                <a:moveTo>
                  <a:pt x="0" y="0"/>
                </a:moveTo>
                <a:cubicBezTo>
                  <a:pt x="5003167" y="-45246"/>
                  <a:pt x="7385546" y="147712"/>
                  <a:pt x="11998559" y="0"/>
                </a:cubicBezTo>
                <a:cubicBezTo>
                  <a:pt x="11960022" y="131901"/>
                  <a:pt x="12031595" y="414644"/>
                  <a:pt x="11998559" y="560758"/>
                </a:cubicBezTo>
                <a:cubicBezTo>
                  <a:pt x="8600536" y="576003"/>
                  <a:pt x="1457292" y="628147"/>
                  <a:pt x="0" y="560758"/>
                </a:cubicBezTo>
                <a:cubicBezTo>
                  <a:pt x="-31008" y="308529"/>
                  <a:pt x="2843" y="104775"/>
                  <a:pt x="0" y="0"/>
                </a:cubicBezTo>
                <a:close/>
              </a:path>
              <a:path w="11998559" h="560758" stroke="0" extrusionOk="0">
                <a:moveTo>
                  <a:pt x="0" y="0"/>
                </a:moveTo>
                <a:cubicBezTo>
                  <a:pt x="2978145" y="-56584"/>
                  <a:pt x="7996699" y="128967"/>
                  <a:pt x="11998559" y="0"/>
                </a:cubicBezTo>
                <a:cubicBezTo>
                  <a:pt x="12004990" y="68121"/>
                  <a:pt x="12016444" y="385545"/>
                  <a:pt x="11998559" y="560758"/>
                </a:cubicBezTo>
                <a:cubicBezTo>
                  <a:pt x="9241251" y="533724"/>
                  <a:pt x="5686486" y="584449"/>
                  <a:pt x="0" y="560758"/>
                </a:cubicBezTo>
                <a:cubicBezTo>
                  <a:pt x="42352" y="489079"/>
                  <a:pt x="-32571" y="18311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44312185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Recap: Members</a:t>
            </a:r>
            <a:endParaRPr lang="el-GR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0D8C179-07A2-19C5-0947-64551072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E32271A-E862-0A5B-6D3A-986238E8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25</a:t>
            </a:fld>
            <a:endParaRPr lang="en-US"/>
          </a:p>
        </p:txBody>
      </p:sp>
      <p:cxnSp>
        <p:nvCxnSpPr>
          <p:cNvPr id="17" name="Γραμμή σύνδεσης: Καμπύλη 16">
            <a:extLst>
              <a:ext uri="{FF2B5EF4-FFF2-40B4-BE49-F238E27FC236}">
                <a16:creationId xmlns:a16="http://schemas.microsoft.com/office/drawing/2014/main" id="{E3690A78-716F-36A2-5F52-C0E43FD50B74}"/>
              </a:ext>
            </a:extLst>
          </p:cNvPr>
          <p:cNvCxnSpPr>
            <a:cxnSpLocks/>
          </p:cNvCxnSpPr>
          <p:nvPr/>
        </p:nvCxnSpPr>
        <p:spPr>
          <a:xfrm flipV="1">
            <a:off x="4480795" y="5744881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Γραμμή σύνδεσης: Καμπύλη 17" hidden="1">
            <a:extLst>
              <a:ext uri="{FF2B5EF4-FFF2-40B4-BE49-F238E27FC236}">
                <a16:creationId xmlns:a16="http://schemas.microsoft.com/office/drawing/2014/main" id="{6CE3B06F-A26F-3488-F1F9-4AACDFD6767B}"/>
              </a:ext>
            </a:extLst>
          </p:cNvPr>
          <p:cNvCxnSpPr>
            <a:cxnSpLocks/>
          </p:cNvCxnSpPr>
          <p:nvPr/>
        </p:nvCxnSpPr>
        <p:spPr>
          <a:xfrm flipV="1">
            <a:off x="2739" y="14223"/>
            <a:ext cx="12187822" cy="102713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2E13A1-89EF-5BBB-8614-DBB42D92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9" y="1052871"/>
            <a:ext cx="6508490" cy="5027418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Commute much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regularly and consistently all year around,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the services more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</a:t>
            </a:r>
            <a:r>
              <a:rPr lang="el-G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middle of the week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likely to commute to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having the same seasonal trends,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bikes more consistently all year around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(flatter distribution).</a:t>
            </a:r>
          </a:p>
          <a:p>
            <a:pPr marL="285750" indent="-285750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shorter ride durations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with a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variance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across days or months, compared to casual users, and show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consistent ride durations from Monday to Friday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indicating regular commuting habits and weekday usage patterns. </a:t>
            </a: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Ride durations peek on weekends.</a:t>
            </a:r>
          </a:p>
          <a:p>
            <a:pPr marL="285750" indent="-2857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show a clear preference for classic bikes.</a:t>
            </a:r>
            <a:endParaRPr lang="el-G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19287-5A07-0197-38FA-7B03886E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51" y="1052871"/>
            <a:ext cx="5396618" cy="35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DBB35B-899B-445E-CE3F-B220BB4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" y="281940"/>
            <a:ext cx="11998559" cy="560758"/>
          </a:xfrm>
          <a:custGeom>
            <a:avLst/>
            <a:gdLst>
              <a:gd name="connsiteX0" fmla="*/ 0 w 11998559"/>
              <a:gd name="connsiteY0" fmla="*/ 0 h 560758"/>
              <a:gd name="connsiteX1" fmla="*/ 11998559 w 11998559"/>
              <a:gd name="connsiteY1" fmla="*/ 0 h 560758"/>
              <a:gd name="connsiteX2" fmla="*/ 11998559 w 11998559"/>
              <a:gd name="connsiteY2" fmla="*/ 560758 h 560758"/>
              <a:gd name="connsiteX3" fmla="*/ 0 w 11998559"/>
              <a:gd name="connsiteY3" fmla="*/ 560758 h 560758"/>
              <a:gd name="connsiteX4" fmla="*/ 0 w 11998559"/>
              <a:gd name="connsiteY4" fmla="*/ 0 h 5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8559" h="560758" fill="none" extrusionOk="0">
                <a:moveTo>
                  <a:pt x="0" y="0"/>
                </a:moveTo>
                <a:cubicBezTo>
                  <a:pt x="5003167" y="-45246"/>
                  <a:pt x="7385546" y="147712"/>
                  <a:pt x="11998559" y="0"/>
                </a:cubicBezTo>
                <a:cubicBezTo>
                  <a:pt x="11960022" y="131901"/>
                  <a:pt x="12031595" y="414644"/>
                  <a:pt x="11998559" y="560758"/>
                </a:cubicBezTo>
                <a:cubicBezTo>
                  <a:pt x="8600536" y="576003"/>
                  <a:pt x="1457292" y="628147"/>
                  <a:pt x="0" y="560758"/>
                </a:cubicBezTo>
                <a:cubicBezTo>
                  <a:pt x="-31008" y="308529"/>
                  <a:pt x="2843" y="104775"/>
                  <a:pt x="0" y="0"/>
                </a:cubicBezTo>
                <a:close/>
              </a:path>
              <a:path w="11998559" h="560758" stroke="0" extrusionOk="0">
                <a:moveTo>
                  <a:pt x="0" y="0"/>
                </a:moveTo>
                <a:cubicBezTo>
                  <a:pt x="2978145" y="-56584"/>
                  <a:pt x="7996699" y="128967"/>
                  <a:pt x="11998559" y="0"/>
                </a:cubicBezTo>
                <a:cubicBezTo>
                  <a:pt x="12004990" y="68121"/>
                  <a:pt x="12016444" y="385545"/>
                  <a:pt x="11998559" y="560758"/>
                </a:cubicBezTo>
                <a:cubicBezTo>
                  <a:pt x="9241251" y="533724"/>
                  <a:pt x="5686486" y="584449"/>
                  <a:pt x="0" y="560758"/>
                </a:cubicBezTo>
                <a:cubicBezTo>
                  <a:pt x="42352" y="489079"/>
                  <a:pt x="-32571" y="18311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44312185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Recap: Casual Users</a:t>
            </a:r>
            <a:endParaRPr lang="el-GR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0D8C179-07A2-19C5-0947-64551072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E32271A-E862-0A5B-6D3A-986238E8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26</a:t>
            </a:fld>
            <a:endParaRPr lang="en-US"/>
          </a:p>
        </p:txBody>
      </p:sp>
      <p:cxnSp>
        <p:nvCxnSpPr>
          <p:cNvPr id="17" name="Γραμμή σύνδεσης: Καμπύλη 16">
            <a:extLst>
              <a:ext uri="{FF2B5EF4-FFF2-40B4-BE49-F238E27FC236}">
                <a16:creationId xmlns:a16="http://schemas.microsoft.com/office/drawing/2014/main" id="{E3690A78-716F-36A2-5F52-C0E43FD50B74}"/>
              </a:ext>
            </a:extLst>
          </p:cNvPr>
          <p:cNvCxnSpPr>
            <a:cxnSpLocks/>
          </p:cNvCxnSpPr>
          <p:nvPr/>
        </p:nvCxnSpPr>
        <p:spPr>
          <a:xfrm flipV="1">
            <a:off x="4480795" y="5744881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Γραμμή σύνδεσης: Καμπύλη 17" hidden="1">
            <a:extLst>
              <a:ext uri="{FF2B5EF4-FFF2-40B4-BE49-F238E27FC236}">
                <a16:creationId xmlns:a16="http://schemas.microsoft.com/office/drawing/2014/main" id="{6CE3B06F-A26F-3488-F1F9-4AACDFD6767B}"/>
              </a:ext>
            </a:extLst>
          </p:cNvPr>
          <p:cNvCxnSpPr>
            <a:cxnSpLocks/>
          </p:cNvCxnSpPr>
          <p:nvPr/>
        </p:nvCxnSpPr>
        <p:spPr>
          <a:xfrm flipV="1">
            <a:off x="2739" y="14223"/>
            <a:ext cx="12187822" cy="102713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2E13A1-89EF-5BBB-8614-DBB42D92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4" y="1055802"/>
            <a:ext cx="6290459" cy="552025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Commute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regularly and not consistently like members all year around,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the services more on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weekends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likely for leisure activities.</a:t>
            </a:r>
          </a:p>
          <a:p>
            <a:pPr marL="285750" indent="-2857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having the same seasonal trends,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bikes less consistently all year around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(greater variance).</a:t>
            </a:r>
            <a:endParaRPr lang="el-G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longer ride durations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with a lot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variance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across days or months, compared to members, and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exhibit greater variability in ride durations across different days of the week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compared to members. </a:t>
            </a: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Ride durations peek on weekends.</a:t>
            </a:r>
          </a:p>
          <a:p>
            <a:pPr marL="285750" indent="-2857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users also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prefer classic bikes but exhibit a more pronounced preference for electric bikes compared to members.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BF2D9-0144-74FE-A1B7-4D208DBF13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98" y="1055802"/>
            <a:ext cx="5415472" cy="36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5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8D591E6-9DC2-9323-7F08-6621DC675714}"/>
              </a:ext>
            </a:extLst>
          </p:cNvPr>
          <p:cNvSpPr/>
          <p:nvPr/>
        </p:nvSpPr>
        <p:spPr>
          <a:xfrm>
            <a:off x="1813" y="0"/>
            <a:ext cx="12190186" cy="6857999"/>
          </a:xfrm>
          <a:prstGeom prst="rect">
            <a:avLst/>
          </a:prstGeom>
          <a:solidFill>
            <a:srgbClr val="169C9A">
              <a:alpha val="80000"/>
            </a:srgbClr>
          </a:solidFill>
          <a:ln>
            <a:solidFill>
              <a:schemeClr val="bg1"/>
            </a:solidFill>
          </a:ln>
          <a:effectLst>
            <a:reflection stA="62000" endPos="56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0" b="1" u="sng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Suggestions</a:t>
            </a:r>
            <a:endParaRPr lang="el-GR" sz="5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77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DBB35B-899B-445E-CE3F-B220BB4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" y="281940"/>
            <a:ext cx="11998559" cy="560758"/>
          </a:xfrm>
          <a:custGeom>
            <a:avLst/>
            <a:gdLst>
              <a:gd name="connsiteX0" fmla="*/ 0 w 11998559"/>
              <a:gd name="connsiteY0" fmla="*/ 0 h 560758"/>
              <a:gd name="connsiteX1" fmla="*/ 11998559 w 11998559"/>
              <a:gd name="connsiteY1" fmla="*/ 0 h 560758"/>
              <a:gd name="connsiteX2" fmla="*/ 11998559 w 11998559"/>
              <a:gd name="connsiteY2" fmla="*/ 560758 h 560758"/>
              <a:gd name="connsiteX3" fmla="*/ 0 w 11998559"/>
              <a:gd name="connsiteY3" fmla="*/ 560758 h 560758"/>
              <a:gd name="connsiteX4" fmla="*/ 0 w 11998559"/>
              <a:gd name="connsiteY4" fmla="*/ 0 h 5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8559" h="560758" fill="none" extrusionOk="0">
                <a:moveTo>
                  <a:pt x="0" y="0"/>
                </a:moveTo>
                <a:cubicBezTo>
                  <a:pt x="5003167" y="-45246"/>
                  <a:pt x="7385546" y="147712"/>
                  <a:pt x="11998559" y="0"/>
                </a:cubicBezTo>
                <a:cubicBezTo>
                  <a:pt x="11960022" y="131901"/>
                  <a:pt x="12031595" y="414644"/>
                  <a:pt x="11998559" y="560758"/>
                </a:cubicBezTo>
                <a:cubicBezTo>
                  <a:pt x="8600536" y="576003"/>
                  <a:pt x="1457292" y="628147"/>
                  <a:pt x="0" y="560758"/>
                </a:cubicBezTo>
                <a:cubicBezTo>
                  <a:pt x="-31008" y="308529"/>
                  <a:pt x="2843" y="104775"/>
                  <a:pt x="0" y="0"/>
                </a:cubicBezTo>
                <a:close/>
              </a:path>
              <a:path w="11998559" h="560758" stroke="0" extrusionOk="0">
                <a:moveTo>
                  <a:pt x="0" y="0"/>
                </a:moveTo>
                <a:cubicBezTo>
                  <a:pt x="2978145" y="-56584"/>
                  <a:pt x="7996699" y="128967"/>
                  <a:pt x="11998559" y="0"/>
                </a:cubicBezTo>
                <a:cubicBezTo>
                  <a:pt x="12004990" y="68121"/>
                  <a:pt x="12016444" y="385545"/>
                  <a:pt x="11998559" y="560758"/>
                </a:cubicBezTo>
                <a:cubicBezTo>
                  <a:pt x="9241251" y="533724"/>
                  <a:pt x="5686486" y="584449"/>
                  <a:pt x="0" y="560758"/>
                </a:cubicBezTo>
                <a:cubicBezTo>
                  <a:pt x="42352" y="489079"/>
                  <a:pt x="-32571" y="18311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44312185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Suggestions</a:t>
            </a:r>
            <a:endParaRPr lang="el-GR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8281E8-7FB4-4AF4-747C-C118915E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57" y="921565"/>
            <a:ext cx="11350729" cy="55339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Turn Casual Users into Members:</a:t>
            </a:r>
            <a:endParaRPr lang="en-US" sz="1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Tailored Membership Package: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Introduce a membership package tailored to the preferences of casual users, such as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weekend or Friday to Saturday memberships</a:t>
            </a:r>
            <a:r>
              <a:rPr lang="en-US" sz="1400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complementary option won't disrupt current memberships, which primarily serve weekday commuting needs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Fleet and Pricing: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Tailor the bike fleet and pricing structure to cater to the higher preference for electric bikes among casual users</a:t>
            </a:r>
            <a:r>
              <a:rPr lang="en-US" sz="1400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Prioritize electric bikes in the fleet and adjust pricing accordingly to better align with their preferences.</a:t>
            </a:r>
          </a:p>
          <a:p>
            <a:pPr marL="0" indent="0">
              <a:buNone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Campaigns:</a:t>
            </a:r>
            <a:endParaRPr lang="en-US" sz="1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Post-April Advertising: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 targeted advertising and social media campaigns after April, capitalizing on the significant increase in bike usage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observed during this period, which peaks in summer. This strategic timing aims to maximize engagement and conversion rates.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Pre-September Promotional Offers: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Implement </a:t>
            </a:r>
            <a:r>
              <a:rPr lang="en-US" sz="1400" b="1" u="sng" dirty="0">
                <a:solidFill>
                  <a:srgbClr val="169C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promotional offers and incentives before September to boost customer retention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during the anticipated autumn-winter drop-off in bike usage. By providing attractive discounts or perks, the service can encourage continued usage and loyalty among members and casual users alike.</a:t>
            </a:r>
          </a:p>
          <a:p>
            <a:pPr>
              <a:buNone/>
            </a:pPr>
            <a:endParaRPr lang="el-GR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0D8C179-07A2-19C5-0947-64551072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E32271A-E862-0A5B-6D3A-986238E8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28</a:t>
            </a:fld>
            <a:endParaRPr lang="en-US"/>
          </a:p>
        </p:txBody>
      </p:sp>
      <p:cxnSp>
        <p:nvCxnSpPr>
          <p:cNvPr id="17" name="Γραμμή σύνδεσης: Καμπύλη 16">
            <a:extLst>
              <a:ext uri="{FF2B5EF4-FFF2-40B4-BE49-F238E27FC236}">
                <a16:creationId xmlns:a16="http://schemas.microsoft.com/office/drawing/2014/main" id="{E3690A78-716F-36A2-5F52-C0E43FD50B74}"/>
              </a:ext>
            </a:extLst>
          </p:cNvPr>
          <p:cNvCxnSpPr>
            <a:cxnSpLocks/>
          </p:cNvCxnSpPr>
          <p:nvPr/>
        </p:nvCxnSpPr>
        <p:spPr>
          <a:xfrm flipV="1">
            <a:off x="4480795" y="5744881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Γραμμή σύνδεσης: Καμπύλη 17" hidden="1">
            <a:extLst>
              <a:ext uri="{FF2B5EF4-FFF2-40B4-BE49-F238E27FC236}">
                <a16:creationId xmlns:a16="http://schemas.microsoft.com/office/drawing/2014/main" id="{6CE3B06F-A26F-3488-F1F9-4AACDFD6767B}"/>
              </a:ext>
            </a:extLst>
          </p:cNvPr>
          <p:cNvCxnSpPr>
            <a:cxnSpLocks/>
          </p:cNvCxnSpPr>
          <p:nvPr/>
        </p:nvCxnSpPr>
        <p:spPr>
          <a:xfrm flipV="1">
            <a:off x="2739" y="14223"/>
            <a:ext cx="12187822" cy="102713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8D591E6-9DC2-9323-7F08-6621DC675714}"/>
              </a:ext>
            </a:extLst>
          </p:cNvPr>
          <p:cNvSpPr/>
          <p:nvPr/>
        </p:nvSpPr>
        <p:spPr>
          <a:xfrm>
            <a:off x="1813" y="0"/>
            <a:ext cx="12190186" cy="6857999"/>
          </a:xfrm>
          <a:prstGeom prst="rect">
            <a:avLst/>
          </a:prstGeom>
          <a:solidFill>
            <a:srgbClr val="169C9A">
              <a:alpha val="80000"/>
            </a:srgbClr>
          </a:solidFill>
          <a:ln>
            <a:solidFill>
              <a:schemeClr val="bg1"/>
            </a:solidFill>
          </a:ln>
          <a:effectLst>
            <a:reflection stA="62000" endPos="56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0" b="1" u="sng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Thank you</a:t>
            </a:r>
            <a:endParaRPr lang="el-GR" sz="5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28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DBB35B-899B-445E-CE3F-B220BB4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" y="281940"/>
            <a:ext cx="11998559" cy="560758"/>
          </a:xfrm>
          <a:custGeom>
            <a:avLst/>
            <a:gdLst>
              <a:gd name="connsiteX0" fmla="*/ 0 w 11998559"/>
              <a:gd name="connsiteY0" fmla="*/ 0 h 560758"/>
              <a:gd name="connsiteX1" fmla="*/ 11998559 w 11998559"/>
              <a:gd name="connsiteY1" fmla="*/ 0 h 560758"/>
              <a:gd name="connsiteX2" fmla="*/ 11998559 w 11998559"/>
              <a:gd name="connsiteY2" fmla="*/ 560758 h 560758"/>
              <a:gd name="connsiteX3" fmla="*/ 0 w 11998559"/>
              <a:gd name="connsiteY3" fmla="*/ 560758 h 560758"/>
              <a:gd name="connsiteX4" fmla="*/ 0 w 11998559"/>
              <a:gd name="connsiteY4" fmla="*/ 0 h 5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8559" h="560758" fill="none" extrusionOk="0">
                <a:moveTo>
                  <a:pt x="0" y="0"/>
                </a:moveTo>
                <a:cubicBezTo>
                  <a:pt x="5003167" y="-45246"/>
                  <a:pt x="7385546" y="147712"/>
                  <a:pt x="11998559" y="0"/>
                </a:cubicBezTo>
                <a:cubicBezTo>
                  <a:pt x="11960022" y="131901"/>
                  <a:pt x="12031595" y="414644"/>
                  <a:pt x="11998559" y="560758"/>
                </a:cubicBezTo>
                <a:cubicBezTo>
                  <a:pt x="8600536" y="576003"/>
                  <a:pt x="1457292" y="628147"/>
                  <a:pt x="0" y="560758"/>
                </a:cubicBezTo>
                <a:cubicBezTo>
                  <a:pt x="-31008" y="308529"/>
                  <a:pt x="2843" y="104775"/>
                  <a:pt x="0" y="0"/>
                </a:cubicBezTo>
                <a:close/>
              </a:path>
              <a:path w="11998559" h="560758" stroke="0" extrusionOk="0">
                <a:moveTo>
                  <a:pt x="0" y="0"/>
                </a:moveTo>
                <a:cubicBezTo>
                  <a:pt x="2978145" y="-56584"/>
                  <a:pt x="7996699" y="128967"/>
                  <a:pt x="11998559" y="0"/>
                </a:cubicBezTo>
                <a:cubicBezTo>
                  <a:pt x="12004990" y="68121"/>
                  <a:pt x="12016444" y="385545"/>
                  <a:pt x="11998559" y="560758"/>
                </a:cubicBezTo>
                <a:cubicBezTo>
                  <a:pt x="9241251" y="533724"/>
                  <a:pt x="5686486" y="584449"/>
                  <a:pt x="0" y="560758"/>
                </a:cubicBezTo>
                <a:cubicBezTo>
                  <a:pt x="42352" y="489079"/>
                  <a:pt x="-32571" y="18311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44312185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 fontScale="90000"/>
          </a:bodyPr>
          <a:lstStyle/>
          <a:p>
            <a:r>
              <a:rPr lang="el-GR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Introduction</a:t>
            </a:r>
            <a:endParaRPr lang="el-GR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8281E8-7FB4-4AF4-747C-C118915E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82" y="1461154"/>
            <a:ext cx="11426016" cy="484820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l-GR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About the company:</a:t>
            </a:r>
          </a:p>
          <a:p>
            <a:pPr>
              <a:buNone/>
            </a:pPr>
            <a:r>
              <a:rPr lang="el-G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Cyclistic is a bike-sharing program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 with an extensive fleet of </a:t>
            </a:r>
            <a:r>
              <a:rPr lang="el-GR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classic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and </a:t>
            </a:r>
            <a:r>
              <a:rPr lang="el-GR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electric bikes</a:t>
            </a:r>
            <a:r>
              <a:rPr lang="el-G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 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with over a thousand docking stations all over Chicago. 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>
              <a:buNone/>
            </a:pP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They offer several  </a:t>
            </a:r>
            <a:r>
              <a:rPr lang="el-G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pricing plan options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such as: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l-GR" sz="20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Single ride</a:t>
            </a:r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passes (casual users)</a:t>
            </a:r>
            <a:endParaRPr lang="el-GR" sz="20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l-GR" sz="20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Full-day</a:t>
            </a:r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passes (casual users)</a:t>
            </a:r>
            <a:endParaRPr lang="el-GR" sz="20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l-GR" sz="20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Annual</a:t>
            </a:r>
            <a:r>
              <a:rPr lang="el-G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</a:t>
            </a:r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memberships (members)</a:t>
            </a:r>
            <a:endParaRPr lang="el-GR" sz="20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0D8C179-07A2-19C5-0947-64551072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E32271A-E862-0A5B-6D3A-986238E8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</a:t>
            </a:fld>
            <a:endParaRPr lang="en-US"/>
          </a:p>
        </p:txBody>
      </p:sp>
      <p:cxnSp>
        <p:nvCxnSpPr>
          <p:cNvPr id="17" name="Γραμμή σύνδεσης: Καμπύλη 16">
            <a:extLst>
              <a:ext uri="{FF2B5EF4-FFF2-40B4-BE49-F238E27FC236}">
                <a16:creationId xmlns:a16="http://schemas.microsoft.com/office/drawing/2014/main" id="{E3690A78-716F-36A2-5F52-C0E43FD50B74}"/>
              </a:ext>
            </a:extLst>
          </p:cNvPr>
          <p:cNvCxnSpPr>
            <a:cxnSpLocks/>
          </p:cNvCxnSpPr>
          <p:nvPr/>
        </p:nvCxnSpPr>
        <p:spPr>
          <a:xfrm flipV="1">
            <a:off x="4480795" y="5744881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Γραμμή σύνδεσης: Καμπύλη 17">
            <a:extLst>
              <a:ext uri="{FF2B5EF4-FFF2-40B4-BE49-F238E27FC236}">
                <a16:creationId xmlns:a16="http://schemas.microsoft.com/office/drawing/2014/main" id="{6CE3B06F-A26F-3488-F1F9-4AACDFD6767B}"/>
              </a:ext>
            </a:extLst>
          </p:cNvPr>
          <p:cNvCxnSpPr>
            <a:cxnSpLocks/>
          </p:cNvCxnSpPr>
          <p:nvPr/>
        </p:nvCxnSpPr>
        <p:spPr>
          <a:xfrm flipV="1">
            <a:off x="2739" y="14223"/>
            <a:ext cx="12187822" cy="102713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60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DBB35B-899B-445E-CE3F-B220BB4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" y="281940"/>
            <a:ext cx="11998559" cy="560758"/>
          </a:xfrm>
          <a:custGeom>
            <a:avLst/>
            <a:gdLst>
              <a:gd name="connsiteX0" fmla="*/ 0 w 11998559"/>
              <a:gd name="connsiteY0" fmla="*/ 0 h 560758"/>
              <a:gd name="connsiteX1" fmla="*/ 11998559 w 11998559"/>
              <a:gd name="connsiteY1" fmla="*/ 0 h 560758"/>
              <a:gd name="connsiteX2" fmla="*/ 11998559 w 11998559"/>
              <a:gd name="connsiteY2" fmla="*/ 560758 h 560758"/>
              <a:gd name="connsiteX3" fmla="*/ 0 w 11998559"/>
              <a:gd name="connsiteY3" fmla="*/ 560758 h 560758"/>
              <a:gd name="connsiteX4" fmla="*/ 0 w 11998559"/>
              <a:gd name="connsiteY4" fmla="*/ 0 h 5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8559" h="560758" fill="none" extrusionOk="0">
                <a:moveTo>
                  <a:pt x="0" y="0"/>
                </a:moveTo>
                <a:cubicBezTo>
                  <a:pt x="5003167" y="-45246"/>
                  <a:pt x="7385546" y="147712"/>
                  <a:pt x="11998559" y="0"/>
                </a:cubicBezTo>
                <a:cubicBezTo>
                  <a:pt x="11960022" y="131901"/>
                  <a:pt x="12031595" y="414644"/>
                  <a:pt x="11998559" y="560758"/>
                </a:cubicBezTo>
                <a:cubicBezTo>
                  <a:pt x="8600536" y="576003"/>
                  <a:pt x="1457292" y="628147"/>
                  <a:pt x="0" y="560758"/>
                </a:cubicBezTo>
                <a:cubicBezTo>
                  <a:pt x="-31008" y="308529"/>
                  <a:pt x="2843" y="104775"/>
                  <a:pt x="0" y="0"/>
                </a:cubicBezTo>
                <a:close/>
              </a:path>
              <a:path w="11998559" h="560758" stroke="0" extrusionOk="0">
                <a:moveTo>
                  <a:pt x="0" y="0"/>
                </a:moveTo>
                <a:cubicBezTo>
                  <a:pt x="2978145" y="-56584"/>
                  <a:pt x="7996699" y="128967"/>
                  <a:pt x="11998559" y="0"/>
                </a:cubicBezTo>
                <a:cubicBezTo>
                  <a:pt x="12004990" y="68121"/>
                  <a:pt x="12016444" y="385545"/>
                  <a:pt x="11998559" y="560758"/>
                </a:cubicBezTo>
                <a:cubicBezTo>
                  <a:pt x="9241251" y="533724"/>
                  <a:pt x="5686486" y="584449"/>
                  <a:pt x="0" y="560758"/>
                </a:cubicBezTo>
                <a:cubicBezTo>
                  <a:pt x="42352" y="489079"/>
                  <a:pt x="-32571" y="18311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44312185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 fontScale="90000"/>
          </a:bodyPr>
          <a:lstStyle/>
          <a:p>
            <a:r>
              <a:rPr lang="el-GR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Objectives</a:t>
            </a:r>
            <a:endParaRPr lang="el-GR" err="1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8281E8-7FB4-4AF4-747C-C118915E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82" y="1590272"/>
            <a:ext cx="11426016" cy="47190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l-G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Our main objectives are:</a:t>
            </a:r>
          </a:p>
          <a:p>
            <a:pPr>
              <a:buNone/>
            </a:pP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1. </a:t>
            </a:r>
            <a:r>
              <a:rPr lang="el-GR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Maximize the number of annual members by converting casual riders to annual members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, as annual members are much more profitable than casual riders.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>
              <a:buNone/>
            </a:pP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2. Understand </a:t>
            </a:r>
            <a:r>
              <a:rPr lang="el-GR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how casual riders and annual members use Cyclistic bikes differently</a:t>
            </a:r>
            <a:r>
              <a:rPr lang="el-GR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.</a:t>
            </a:r>
            <a:endParaRPr lang="el-GR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0D8C179-07A2-19C5-0947-64551072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E32271A-E862-0A5B-6D3A-986238E8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4</a:t>
            </a:fld>
            <a:endParaRPr lang="en-US"/>
          </a:p>
        </p:txBody>
      </p:sp>
      <p:cxnSp>
        <p:nvCxnSpPr>
          <p:cNvPr id="17" name="Γραμμή σύνδεσης: Καμπύλη 16">
            <a:extLst>
              <a:ext uri="{FF2B5EF4-FFF2-40B4-BE49-F238E27FC236}">
                <a16:creationId xmlns:a16="http://schemas.microsoft.com/office/drawing/2014/main" id="{E3690A78-716F-36A2-5F52-C0E43FD50B74}"/>
              </a:ext>
            </a:extLst>
          </p:cNvPr>
          <p:cNvCxnSpPr>
            <a:cxnSpLocks/>
          </p:cNvCxnSpPr>
          <p:nvPr/>
        </p:nvCxnSpPr>
        <p:spPr>
          <a:xfrm flipV="1">
            <a:off x="4480795" y="5744881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Γραμμή σύνδεσης: Καμπύλη 17" hidden="1">
            <a:extLst>
              <a:ext uri="{FF2B5EF4-FFF2-40B4-BE49-F238E27FC236}">
                <a16:creationId xmlns:a16="http://schemas.microsoft.com/office/drawing/2014/main" id="{6CE3B06F-A26F-3488-F1F9-4AACDFD6767B}"/>
              </a:ext>
            </a:extLst>
          </p:cNvPr>
          <p:cNvCxnSpPr>
            <a:cxnSpLocks/>
          </p:cNvCxnSpPr>
          <p:nvPr/>
        </p:nvCxnSpPr>
        <p:spPr>
          <a:xfrm flipV="1">
            <a:off x="2739" y="14223"/>
            <a:ext cx="12187822" cy="102713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38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DBB35B-899B-445E-CE3F-B220BB4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10" y="382166"/>
            <a:ext cx="3748034" cy="538305"/>
          </a:xfrm>
          <a:custGeom>
            <a:avLst/>
            <a:gdLst>
              <a:gd name="connsiteX0" fmla="*/ 0 w 3748034"/>
              <a:gd name="connsiteY0" fmla="*/ 0 h 538305"/>
              <a:gd name="connsiteX1" fmla="*/ 3748034 w 3748034"/>
              <a:gd name="connsiteY1" fmla="*/ 0 h 538305"/>
              <a:gd name="connsiteX2" fmla="*/ 3748034 w 3748034"/>
              <a:gd name="connsiteY2" fmla="*/ 538305 h 538305"/>
              <a:gd name="connsiteX3" fmla="*/ 0 w 3748034"/>
              <a:gd name="connsiteY3" fmla="*/ 538305 h 538305"/>
              <a:gd name="connsiteX4" fmla="*/ 0 w 3748034"/>
              <a:gd name="connsiteY4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8034" h="538305" fill="none" extrusionOk="0">
                <a:moveTo>
                  <a:pt x="0" y="0"/>
                </a:moveTo>
                <a:cubicBezTo>
                  <a:pt x="1551935" y="-45246"/>
                  <a:pt x="3033199" y="147712"/>
                  <a:pt x="3748034" y="0"/>
                </a:cubicBezTo>
                <a:cubicBezTo>
                  <a:pt x="3752524" y="241049"/>
                  <a:pt x="3705056" y="447855"/>
                  <a:pt x="3748034" y="538305"/>
                </a:cubicBezTo>
                <a:cubicBezTo>
                  <a:pt x="1961491" y="553550"/>
                  <a:pt x="639286" y="605694"/>
                  <a:pt x="0" y="538305"/>
                </a:cubicBezTo>
                <a:cubicBezTo>
                  <a:pt x="-2859" y="480009"/>
                  <a:pt x="19438" y="170558"/>
                  <a:pt x="0" y="0"/>
                </a:cubicBezTo>
                <a:close/>
              </a:path>
              <a:path w="3748034" h="538305" stroke="0" extrusionOk="0">
                <a:moveTo>
                  <a:pt x="0" y="0"/>
                </a:moveTo>
                <a:cubicBezTo>
                  <a:pt x="1042864" y="-56584"/>
                  <a:pt x="3287253" y="128967"/>
                  <a:pt x="3748034" y="0"/>
                </a:cubicBezTo>
                <a:cubicBezTo>
                  <a:pt x="3703802" y="255616"/>
                  <a:pt x="3710950" y="368307"/>
                  <a:pt x="3748034" y="538305"/>
                </a:cubicBezTo>
                <a:cubicBezTo>
                  <a:pt x="1915491" y="511271"/>
                  <a:pt x="1231784" y="561996"/>
                  <a:pt x="0" y="538305"/>
                </a:cubicBezTo>
                <a:cubicBezTo>
                  <a:pt x="28514" y="470797"/>
                  <a:pt x="-36040" y="25712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44312185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l-GR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Description</a:t>
            </a:r>
            <a:r>
              <a:rPr lang="el-GR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of </a:t>
            </a:r>
            <a:r>
              <a:rPr lang="el-GR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data</a:t>
            </a:r>
            <a:endParaRPr lang="el-GR" err="1">
              <a:solidFill>
                <a:schemeClr val="bg1"/>
              </a:solidFill>
            </a:endParaRPr>
          </a:p>
        </p:txBody>
      </p:sp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id="{A8F37121-459B-0436-A8BF-F4989482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3310" y="920471"/>
            <a:ext cx="3748034" cy="4452795"/>
          </a:xfrm>
          <a:custGeom>
            <a:avLst/>
            <a:gdLst>
              <a:gd name="connsiteX0" fmla="*/ 0 w 3748034"/>
              <a:gd name="connsiteY0" fmla="*/ 0 h 4452795"/>
              <a:gd name="connsiteX1" fmla="*/ 3748034 w 3748034"/>
              <a:gd name="connsiteY1" fmla="*/ 0 h 4452795"/>
              <a:gd name="connsiteX2" fmla="*/ 3748034 w 3748034"/>
              <a:gd name="connsiteY2" fmla="*/ 4452795 h 4452795"/>
              <a:gd name="connsiteX3" fmla="*/ 0 w 3748034"/>
              <a:gd name="connsiteY3" fmla="*/ 4452795 h 4452795"/>
              <a:gd name="connsiteX4" fmla="*/ 0 w 3748034"/>
              <a:gd name="connsiteY4" fmla="*/ 0 h 445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8034" h="4452795" fill="none" extrusionOk="0">
                <a:moveTo>
                  <a:pt x="0" y="0"/>
                </a:moveTo>
                <a:cubicBezTo>
                  <a:pt x="1588863" y="22104"/>
                  <a:pt x="3153159" y="135153"/>
                  <a:pt x="3748034" y="0"/>
                </a:cubicBezTo>
                <a:cubicBezTo>
                  <a:pt x="3798082" y="924761"/>
                  <a:pt x="3738533" y="3362737"/>
                  <a:pt x="3748034" y="4452795"/>
                </a:cubicBezTo>
                <a:cubicBezTo>
                  <a:pt x="2998732" y="4536902"/>
                  <a:pt x="878823" y="4448333"/>
                  <a:pt x="0" y="4452795"/>
                </a:cubicBezTo>
                <a:cubicBezTo>
                  <a:pt x="134191" y="2385122"/>
                  <a:pt x="-78652" y="1854919"/>
                  <a:pt x="0" y="0"/>
                </a:cubicBezTo>
                <a:close/>
              </a:path>
              <a:path w="3748034" h="4452795" stroke="0" extrusionOk="0">
                <a:moveTo>
                  <a:pt x="0" y="0"/>
                </a:moveTo>
                <a:cubicBezTo>
                  <a:pt x="598439" y="-69488"/>
                  <a:pt x="1967359" y="-167759"/>
                  <a:pt x="3748034" y="0"/>
                </a:cubicBezTo>
                <a:cubicBezTo>
                  <a:pt x="3801593" y="1567576"/>
                  <a:pt x="3833911" y="2651239"/>
                  <a:pt x="3748034" y="4452795"/>
                </a:cubicBezTo>
                <a:cubicBezTo>
                  <a:pt x="2482839" y="4498731"/>
                  <a:pt x="1159662" y="4283046"/>
                  <a:pt x="0" y="4452795"/>
                </a:cubicBezTo>
                <a:cubicBezTo>
                  <a:pt x="-14219" y="3163488"/>
                  <a:pt x="58094" y="1619037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3139147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l-GR" sz="1600" b="1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Type</a:t>
            </a:r>
            <a:r>
              <a:rPr lang="el-GR" sz="1600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of </a:t>
            </a:r>
            <a:r>
              <a:rPr lang="el-GR" sz="1600" b="1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Data</a:t>
            </a:r>
            <a:r>
              <a:rPr lang="el-GR" sz="1600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:</a:t>
            </a:r>
            <a:r>
              <a:rPr lang="el-G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 </a:t>
            </a:r>
          </a:p>
          <a:p>
            <a:pPr marL="285750" indent="-285750">
              <a:buChar char="•"/>
            </a:pPr>
            <a:r>
              <a:rPr lang="el-GR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Bike</a:t>
            </a:r>
            <a:r>
              <a:rPr lang="el-G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</a:t>
            </a:r>
            <a:r>
              <a:rPr lang="el-GR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Ride</a:t>
            </a:r>
            <a:r>
              <a:rPr lang="el-G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</a:t>
            </a:r>
            <a:r>
              <a:rPr lang="el-GR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Data</a:t>
            </a:r>
            <a:br>
              <a:rPr lang="el-GR" sz="1600">
                <a:latin typeface="Calibri"/>
                <a:ea typeface="+mn-lt"/>
                <a:cs typeface="+mn-lt"/>
              </a:rPr>
            </a:br>
            <a:r>
              <a:rPr lang="el-GR" sz="1600" b="1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Format</a:t>
            </a:r>
            <a:r>
              <a:rPr lang="el-GR" sz="1600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:</a:t>
            </a:r>
            <a:r>
              <a:rPr lang="el-G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 </a:t>
            </a:r>
            <a:r>
              <a:rPr lang="el-GR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csv</a:t>
            </a:r>
            <a:r>
              <a:rPr lang="el-G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</a:t>
            </a:r>
            <a:r>
              <a:rPr lang="el-GR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files</a:t>
            </a:r>
            <a:r>
              <a:rPr lang="el-G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, </a:t>
            </a:r>
            <a:r>
              <a:rPr lang="el-GR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relational</a:t>
            </a:r>
            <a:r>
              <a:rPr lang="el-G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</a:t>
            </a:r>
            <a:r>
              <a:rPr lang="el-GR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database</a:t>
            </a:r>
            <a:r>
              <a:rPr lang="el-G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.</a:t>
            </a:r>
            <a:endParaRPr lang="el-GR" sz="1600" b="1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+mn-lt"/>
              <a:cs typeface="+mn-lt"/>
            </a:endParaRPr>
          </a:p>
          <a:p>
            <a:r>
              <a:rPr lang="el-GR" sz="1600" b="1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Time</a:t>
            </a:r>
            <a:r>
              <a:rPr lang="el-GR" sz="1600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</a:t>
            </a:r>
            <a:r>
              <a:rPr lang="el-GR" sz="1600" b="1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Period</a:t>
            </a:r>
            <a:r>
              <a:rPr lang="el-GR" sz="1600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:</a:t>
            </a:r>
          </a:p>
          <a:p>
            <a:pPr marL="285750" indent="-285750">
              <a:buChar char="•"/>
            </a:pPr>
            <a:r>
              <a:rPr lang="el-G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 </a:t>
            </a:r>
            <a:r>
              <a:rPr lang="el-GR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January</a:t>
            </a:r>
            <a:r>
              <a:rPr lang="el-G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1, 2023, </a:t>
            </a:r>
            <a:r>
              <a:rPr lang="el-GR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to</a:t>
            </a:r>
            <a:r>
              <a:rPr lang="el-G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</a:t>
            </a:r>
            <a:r>
              <a:rPr lang="el-GR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December</a:t>
            </a:r>
            <a:r>
              <a:rPr lang="el-G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31, 2023.</a:t>
            </a:r>
            <a:endParaRPr lang="el-GR" sz="160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228600" indent="-228600"/>
            <a:r>
              <a:rPr lang="el-GR" sz="1600" b="1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Volume</a:t>
            </a:r>
            <a:r>
              <a:rPr lang="el-GR" sz="1600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:</a:t>
            </a:r>
            <a:endParaRPr lang="el-GR" sz="160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l-G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 </a:t>
            </a:r>
            <a:r>
              <a:rPr lang="el-GR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Over</a:t>
            </a:r>
            <a:r>
              <a:rPr lang="el-G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5 </a:t>
            </a:r>
            <a:r>
              <a:rPr lang="el-GR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million</a:t>
            </a:r>
            <a:r>
              <a:rPr lang="el-G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</a:t>
            </a:r>
            <a:r>
              <a:rPr lang="el-GR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entries</a:t>
            </a:r>
            <a:r>
              <a:rPr lang="el-G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r>
              <a:rPr lang="el-GR" sz="1600" b="1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Data</a:t>
            </a:r>
            <a:r>
              <a:rPr lang="el-GR" sz="1600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</a:t>
            </a:r>
            <a:r>
              <a:rPr lang="el-GR" sz="1600" b="1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Sources</a:t>
            </a:r>
            <a:r>
              <a:rPr lang="el-GR" sz="1600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:</a:t>
            </a:r>
            <a:endParaRPr lang="el-GR" sz="1600" b="1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r>
              <a:rPr lang="el-G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    • </a:t>
            </a:r>
            <a:r>
              <a:rPr lang="el-GR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Company</a:t>
            </a:r>
            <a:r>
              <a:rPr lang="el-G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Internal </a:t>
            </a:r>
            <a:r>
              <a:rPr lang="el-GR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Database</a:t>
            </a:r>
            <a:r>
              <a:rPr lang="el-G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.</a:t>
            </a:r>
            <a:endParaRPr lang="el-GR" sz="160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0D8C179-07A2-19C5-0947-64551072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E32271A-E862-0A5B-6D3A-986238E8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/>
          </a:p>
        </p:txBody>
      </p:sp>
      <p:cxnSp>
        <p:nvCxnSpPr>
          <p:cNvPr id="17" name="Γραμμή σύνδεσης: Καμπύλη 16">
            <a:extLst>
              <a:ext uri="{FF2B5EF4-FFF2-40B4-BE49-F238E27FC236}">
                <a16:creationId xmlns:a16="http://schemas.microsoft.com/office/drawing/2014/main" id="{E3690A78-716F-36A2-5F52-C0E43FD50B74}"/>
              </a:ext>
            </a:extLst>
          </p:cNvPr>
          <p:cNvCxnSpPr>
            <a:cxnSpLocks/>
          </p:cNvCxnSpPr>
          <p:nvPr/>
        </p:nvCxnSpPr>
        <p:spPr>
          <a:xfrm flipV="1">
            <a:off x="4480795" y="5744881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Γραμμή σύνδεσης: Καμπύλη 17" hidden="1">
            <a:extLst>
              <a:ext uri="{FF2B5EF4-FFF2-40B4-BE49-F238E27FC236}">
                <a16:creationId xmlns:a16="http://schemas.microsoft.com/office/drawing/2014/main" id="{6CE3B06F-A26F-3488-F1F9-4AACDFD6767B}"/>
              </a:ext>
            </a:extLst>
          </p:cNvPr>
          <p:cNvCxnSpPr>
            <a:cxnSpLocks/>
          </p:cNvCxnSpPr>
          <p:nvPr/>
        </p:nvCxnSpPr>
        <p:spPr>
          <a:xfrm flipV="1">
            <a:off x="2739" y="14223"/>
            <a:ext cx="12187822" cy="102713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7BBDCE-D496-D8B3-1688-3EF8425F8142}"/>
              </a:ext>
            </a:extLst>
          </p:cNvPr>
          <p:cNvSpPr txBox="1"/>
          <p:nvPr/>
        </p:nvSpPr>
        <p:spPr>
          <a:xfrm>
            <a:off x="4260545" y="678101"/>
            <a:ext cx="7924278" cy="47192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el-GR" sz="2000" b="1" err="1">
                <a:solidFill>
                  <a:srgbClr val="000000"/>
                </a:solidFill>
                <a:latin typeface="Calibri"/>
                <a:ea typeface="Calibri"/>
                <a:cs typeface="Segoe UI"/>
              </a:rPr>
              <a:t>Key</a:t>
            </a:r>
            <a:r>
              <a:rPr lang="el-GR" sz="2000" b="1">
                <a:solidFill>
                  <a:srgbClr val="000000"/>
                </a:solidFill>
                <a:latin typeface="Calibri"/>
                <a:ea typeface="Calibri"/>
                <a:cs typeface="Segoe UI"/>
              </a:rPr>
              <a:t> </a:t>
            </a:r>
            <a:r>
              <a:rPr lang="el-GR" sz="2000" b="1" err="1">
                <a:solidFill>
                  <a:srgbClr val="000000"/>
                </a:solidFill>
                <a:latin typeface="Calibri"/>
                <a:ea typeface="Calibri"/>
                <a:cs typeface="Segoe UI"/>
              </a:rPr>
              <a:t>Variables</a:t>
            </a:r>
            <a:r>
              <a:rPr lang="el-GR" sz="2000" b="1">
                <a:solidFill>
                  <a:srgbClr val="000000"/>
                </a:solidFill>
                <a:latin typeface="Calibri"/>
                <a:ea typeface="Calibri"/>
                <a:cs typeface="Segoe UI"/>
              </a:rPr>
              <a:t>: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l-GR" b="1" err="1">
                <a:solidFill>
                  <a:schemeClr val="accent1"/>
                </a:solidFill>
                <a:latin typeface="Calibri"/>
                <a:ea typeface="Calibri"/>
                <a:cs typeface="Segoe UI"/>
              </a:rPr>
              <a:t>ride_id</a:t>
            </a:r>
            <a:r>
              <a:rPr lang="el-GR" b="1">
                <a:solidFill>
                  <a:schemeClr val="accent1"/>
                </a:solidFill>
                <a:latin typeface="Calibri"/>
                <a:ea typeface="Calibri"/>
                <a:cs typeface="Segoe UI"/>
              </a:rPr>
              <a:t>:</a:t>
            </a:r>
            <a:r>
              <a:rPr lang="el-GR" b="1">
                <a:latin typeface="Calibri"/>
                <a:ea typeface="Calibri"/>
                <a:cs typeface="Segoe UI"/>
              </a:rPr>
              <a:t> </a:t>
            </a:r>
            <a:r>
              <a:rPr lang="el-GR">
                <a:latin typeface="Calibri"/>
                <a:ea typeface="Calibri"/>
                <a:cs typeface="Segoe UI"/>
              </a:rPr>
              <a:t>A </a:t>
            </a:r>
            <a:r>
              <a:rPr lang="el-GR" err="1">
                <a:latin typeface="Calibri"/>
                <a:ea typeface="Calibri"/>
                <a:cs typeface="Segoe UI"/>
              </a:rPr>
              <a:t>unique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identifier</a:t>
            </a:r>
            <a:r>
              <a:rPr lang="el-GR">
                <a:latin typeface="Calibri"/>
                <a:ea typeface="Calibri"/>
                <a:cs typeface="Segoe UI"/>
              </a:rPr>
              <a:t> for </a:t>
            </a:r>
            <a:r>
              <a:rPr lang="el-GR" err="1">
                <a:latin typeface="Calibri"/>
                <a:ea typeface="Calibri"/>
                <a:cs typeface="Segoe UI"/>
              </a:rPr>
              <a:t>each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ride</a:t>
            </a:r>
            <a:r>
              <a:rPr lang="el-GR">
                <a:latin typeface="Calibri"/>
                <a:ea typeface="Calibri"/>
                <a:cs typeface="Segoe UI"/>
              </a:rPr>
              <a:t>.</a:t>
            </a:r>
            <a:endParaRPr lang="en-US">
              <a:latin typeface="Calibri"/>
              <a:ea typeface="Calibri"/>
              <a:cs typeface="Segoe UI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l-GR" b="1" err="1">
                <a:solidFill>
                  <a:schemeClr val="accent1"/>
                </a:solidFill>
                <a:latin typeface="Calibri"/>
                <a:ea typeface="Calibri"/>
                <a:cs typeface="Segoe UI"/>
              </a:rPr>
              <a:t>rideable_type</a:t>
            </a:r>
            <a:r>
              <a:rPr lang="el-GR" b="1">
                <a:solidFill>
                  <a:schemeClr val="accent1"/>
                </a:solidFill>
                <a:latin typeface="Calibri"/>
                <a:ea typeface="Calibri"/>
                <a:cs typeface="Segoe UI"/>
              </a:rPr>
              <a:t>:</a:t>
            </a:r>
            <a:r>
              <a:rPr lang="el-GR" b="1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Type</a:t>
            </a:r>
            <a:r>
              <a:rPr lang="el-GR">
                <a:latin typeface="Calibri"/>
                <a:ea typeface="Calibri"/>
                <a:cs typeface="Segoe UI"/>
              </a:rPr>
              <a:t> of </a:t>
            </a:r>
            <a:r>
              <a:rPr lang="el-GR" err="1">
                <a:latin typeface="Calibri"/>
                <a:ea typeface="Calibri"/>
                <a:cs typeface="Segoe UI"/>
              </a:rPr>
              <a:t>rideable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bike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used</a:t>
            </a:r>
            <a:r>
              <a:rPr lang="el-GR">
                <a:latin typeface="Calibri"/>
                <a:ea typeface="Calibri"/>
                <a:cs typeface="Segoe UI"/>
              </a:rPr>
              <a:t> for the </a:t>
            </a:r>
            <a:r>
              <a:rPr lang="el-GR" err="1">
                <a:latin typeface="Calibri"/>
                <a:ea typeface="Calibri"/>
                <a:cs typeface="Segoe UI"/>
              </a:rPr>
              <a:t>trip</a:t>
            </a:r>
            <a:r>
              <a:rPr lang="el-GR">
                <a:latin typeface="Calibri"/>
                <a:ea typeface="Calibri"/>
                <a:cs typeface="Segoe UI"/>
              </a:rPr>
              <a:t>. 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l-GR" b="1" err="1">
                <a:solidFill>
                  <a:schemeClr val="accent1"/>
                </a:solidFill>
                <a:latin typeface="Calibri"/>
                <a:ea typeface="Calibri"/>
                <a:cs typeface="Segoe UI"/>
              </a:rPr>
              <a:t>started_at</a:t>
            </a:r>
            <a:r>
              <a:rPr lang="el-GR" b="1">
                <a:solidFill>
                  <a:schemeClr val="accent1"/>
                </a:solidFill>
                <a:latin typeface="Calibri"/>
                <a:ea typeface="Calibri"/>
                <a:cs typeface="Segoe UI"/>
              </a:rPr>
              <a:t>:</a:t>
            </a:r>
            <a:r>
              <a:rPr lang="el-GR" b="1">
                <a:latin typeface="Calibri"/>
                <a:ea typeface="Calibri"/>
                <a:cs typeface="Segoe UI"/>
              </a:rPr>
              <a:t> </a:t>
            </a:r>
            <a:r>
              <a:rPr lang="el-GR">
                <a:latin typeface="Calibri"/>
                <a:ea typeface="Calibri"/>
                <a:cs typeface="Segoe UI"/>
              </a:rPr>
              <a:t>The </a:t>
            </a:r>
            <a:r>
              <a:rPr lang="el-GR" err="1">
                <a:latin typeface="Calibri"/>
                <a:ea typeface="Calibri"/>
                <a:cs typeface="Segoe UI"/>
              </a:rPr>
              <a:t>date</a:t>
            </a:r>
            <a:r>
              <a:rPr lang="el-GR">
                <a:latin typeface="Calibri"/>
                <a:ea typeface="Calibri"/>
                <a:cs typeface="Segoe UI"/>
              </a:rPr>
              <a:t> and </a:t>
            </a:r>
            <a:r>
              <a:rPr lang="el-GR" err="1">
                <a:latin typeface="Calibri"/>
                <a:ea typeface="Calibri"/>
                <a:cs typeface="Segoe UI"/>
              </a:rPr>
              <a:t>time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when</a:t>
            </a:r>
            <a:r>
              <a:rPr lang="el-GR">
                <a:latin typeface="Calibri"/>
                <a:ea typeface="Calibri"/>
                <a:cs typeface="Segoe UI"/>
              </a:rPr>
              <a:t> the </a:t>
            </a:r>
            <a:r>
              <a:rPr lang="el-GR" err="1">
                <a:latin typeface="Calibri"/>
                <a:ea typeface="Calibri"/>
                <a:cs typeface="Segoe UI"/>
              </a:rPr>
              <a:t>ride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started</a:t>
            </a:r>
            <a:r>
              <a:rPr lang="el-GR">
                <a:latin typeface="Calibri"/>
                <a:ea typeface="Calibri"/>
                <a:cs typeface="Segoe UI"/>
              </a:rPr>
              <a:t>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l-GR" b="1" err="1">
                <a:solidFill>
                  <a:schemeClr val="accent1"/>
                </a:solidFill>
                <a:latin typeface="Calibri"/>
                <a:ea typeface="Calibri"/>
                <a:cs typeface="Segoe UI"/>
              </a:rPr>
              <a:t>ended_at</a:t>
            </a:r>
            <a:r>
              <a:rPr lang="el-GR" b="1">
                <a:solidFill>
                  <a:schemeClr val="accent1"/>
                </a:solidFill>
                <a:latin typeface="Calibri"/>
                <a:ea typeface="Calibri"/>
                <a:cs typeface="Segoe UI"/>
              </a:rPr>
              <a:t>:</a:t>
            </a:r>
            <a:r>
              <a:rPr lang="el-GR" b="1">
                <a:latin typeface="Calibri"/>
                <a:ea typeface="Calibri"/>
                <a:cs typeface="Segoe UI"/>
              </a:rPr>
              <a:t> </a:t>
            </a:r>
            <a:r>
              <a:rPr lang="el-GR">
                <a:latin typeface="Calibri"/>
                <a:ea typeface="Calibri"/>
                <a:cs typeface="Segoe UI"/>
              </a:rPr>
              <a:t>The </a:t>
            </a:r>
            <a:r>
              <a:rPr lang="el-GR" err="1">
                <a:latin typeface="Calibri"/>
                <a:ea typeface="Calibri"/>
                <a:cs typeface="Segoe UI"/>
              </a:rPr>
              <a:t>date</a:t>
            </a:r>
            <a:r>
              <a:rPr lang="el-GR">
                <a:latin typeface="Calibri"/>
                <a:ea typeface="Calibri"/>
                <a:cs typeface="Segoe UI"/>
              </a:rPr>
              <a:t> and </a:t>
            </a:r>
            <a:r>
              <a:rPr lang="el-GR" err="1">
                <a:latin typeface="Calibri"/>
                <a:ea typeface="Calibri"/>
                <a:cs typeface="Segoe UI"/>
              </a:rPr>
              <a:t>time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when</a:t>
            </a:r>
            <a:r>
              <a:rPr lang="el-GR">
                <a:latin typeface="Calibri"/>
                <a:ea typeface="Calibri"/>
                <a:cs typeface="Segoe UI"/>
              </a:rPr>
              <a:t> the </a:t>
            </a:r>
            <a:r>
              <a:rPr lang="el-GR" err="1">
                <a:latin typeface="Calibri"/>
                <a:ea typeface="Calibri"/>
                <a:cs typeface="Segoe UI"/>
              </a:rPr>
              <a:t>ride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ended</a:t>
            </a:r>
            <a:r>
              <a:rPr lang="el-GR">
                <a:latin typeface="Calibri"/>
                <a:ea typeface="Calibri"/>
                <a:cs typeface="Segoe UI"/>
              </a:rPr>
              <a:t>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l-GR" b="1" err="1">
                <a:solidFill>
                  <a:schemeClr val="accent1"/>
                </a:solidFill>
                <a:latin typeface="Calibri"/>
                <a:ea typeface="Calibri"/>
                <a:cs typeface="Segoe UI"/>
              </a:rPr>
              <a:t>member_casual</a:t>
            </a:r>
            <a:r>
              <a:rPr lang="el-GR" b="1">
                <a:solidFill>
                  <a:schemeClr val="accent1"/>
                </a:solidFill>
                <a:latin typeface="Calibri"/>
                <a:ea typeface="Calibri"/>
                <a:cs typeface="Segoe UI"/>
              </a:rPr>
              <a:t>:</a:t>
            </a:r>
            <a:r>
              <a:rPr lang="el-GR" b="1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Indicates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whether</a:t>
            </a:r>
            <a:r>
              <a:rPr lang="el-GR">
                <a:latin typeface="Calibri"/>
                <a:ea typeface="Calibri"/>
                <a:cs typeface="Segoe UI"/>
              </a:rPr>
              <a:t> the </a:t>
            </a:r>
            <a:r>
              <a:rPr lang="el-GR" err="1">
                <a:latin typeface="Calibri"/>
                <a:ea typeface="Calibri"/>
                <a:cs typeface="Segoe UI"/>
              </a:rPr>
              <a:t>rider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is</a:t>
            </a:r>
            <a:r>
              <a:rPr lang="el-GR">
                <a:latin typeface="Calibri"/>
                <a:ea typeface="Calibri"/>
                <a:cs typeface="Segoe UI"/>
              </a:rPr>
              <a:t> a </a:t>
            </a:r>
            <a:r>
              <a:rPr lang="el-GR" err="1">
                <a:latin typeface="Calibri"/>
                <a:ea typeface="Calibri"/>
                <a:cs typeface="Segoe UI"/>
              </a:rPr>
              <a:t>member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or</a:t>
            </a:r>
            <a:r>
              <a:rPr lang="el-GR">
                <a:latin typeface="Calibri"/>
                <a:ea typeface="Calibri"/>
                <a:cs typeface="Segoe UI"/>
              </a:rPr>
              <a:t> a </a:t>
            </a:r>
            <a:r>
              <a:rPr lang="el-GR" err="1">
                <a:latin typeface="Calibri"/>
                <a:ea typeface="Calibri"/>
                <a:cs typeface="Segoe UI"/>
              </a:rPr>
              <a:t>casual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user</a:t>
            </a:r>
            <a:r>
              <a:rPr lang="el-GR">
                <a:latin typeface="Calibri"/>
                <a:ea typeface="Calibri"/>
                <a:cs typeface="Segoe UI"/>
              </a:rPr>
              <a:t> of the </a:t>
            </a:r>
            <a:r>
              <a:rPr lang="el-GR" err="1">
                <a:latin typeface="Calibri"/>
                <a:ea typeface="Calibri"/>
                <a:cs typeface="Segoe UI"/>
              </a:rPr>
              <a:t>service</a:t>
            </a:r>
            <a:r>
              <a:rPr lang="el-GR">
                <a:latin typeface="Calibri"/>
                <a:ea typeface="Calibri"/>
                <a:cs typeface="Segoe UI"/>
              </a:rPr>
              <a:t>.</a:t>
            </a:r>
            <a:endParaRPr lang="el-GR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l-GR" b="1" err="1">
                <a:solidFill>
                  <a:schemeClr val="accent1"/>
                </a:solidFill>
                <a:latin typeface="Calibri"/>
                <a:ea typeface="Calibri"/>
                <a:cs typeface="Segoe UI"/>
              </a:rPr>
              <a:t>ride_duration</a:t>
            </a:r>
            <a:r>
              <a:rPr lang="el-GR" b="1">
                <a:solidFill>
                  <a:schemeClr val="accent1"/>
                </a:solidFill>
                <a:latin typeface="Calibri"/>
                <a:ea typeface="Calibri"/>
                <a:cs typeface="Segoe UI"/>
              </a:rPr>
              <a:t>:</a:t>
            </a:r>
            <a:r>
              <a:rPr lang="el-GR" b="1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Ride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duration</a:t>
            </a:r>
            <a:r>
              <a:rPr lang="el-GR">
                <a:latin typeface="Calibri"/>
                <a:ea typeface="Calibri"/>
                <a:cs typeface="Segoe UI"/>
              </a:rPr>
              <a:t> in </a:t>
            </a:r>
            <a:r>
              <a:rPr lang="el-GR" err="1">
                <a:latin typeface="Calibri"/>
                <a:ea typeface="Calibri"/>
                <a:cs typeface="Segoe UI"/>
              </a:rPr>
              <a:t>minutes</a:t>
            </a:r>
            <a:r>
              <a:rPr lang="el-GR">
                <a:latin typeface="Calibri"/>
                <a:ea typeface="Calibri"/>
                <a:cs typeface="Segoe UI"/>
              </a:rPr>
              <a:t> (keeping </a:t>
            </a:r>
            <a:r>
              <a:rPr lang="el-GR" err="1">
                <a:latin typeface="Calibri"/>
                <a:ea typeface="Calibri"/>
                <a:cs typeface="Segoe UI"/>
              </a:rPr>
              <a:t>two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decimal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points</a:t>
            </a:r>
            <a:r>
              <a:rPr lang="el-GR">
                <a:latin typeface="Calibri"/>
                <a:ea typeface="Calibri"/>
                <a:cs typeface="Segoe UI"/>
              </a:rPr>
              <a:t>)</a:t>
            </a:r>
            <a:endParaRPr lang="el-GR">
              <a:solidFill>
                <a:srgbClr val="000000"/>
              </a:solidFill>
              <a:latin typeface="Calibri"/>
              <a:ea typeface="Calibri"/>
              <a:cs typeface="Segoe UI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l-GR" b="1" err="1">
                <a:solidFill>
                  <a:schemeClr val="accent1"/>
                </a:solidFill>
                <a:latin typeface="Calibri"/>
                <a:ea typeface="Calibri"/>
                <a:cs typeface="Segoe UI"/>
              </a:rPr>
              <a:t>day_of_the_week</a:t>
            </a:r>
            <a:r>
              <a:rPr lang="el-GR" b="1">
                <a:solidFill>
                  <a:schemeClr val="accent1"/>
                </a:solidFill>
                <a:latin typeface="Calibri"/>
                <a:ea typeface="Calibri"/>
                <a:cs typeface="Segoe UI"/>
              </a:rPr>
              <a:t>:</a:t>
            </a:r>
            <a:r>
              <a:rPr lang="el-GR" b="1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Day</a:t>
            </a:r>
            <a:r>
              <a:rPr lang="el-GR">
                <a:latin typeface="Calibri"/>
                <a:ea typeface="Calibri"/>
                <a:cs typeface="Segoe UI"/>
              </a:rPr>
              <a:t> of the </a:t>
            </a:r>
            <a:r>
              <a:rPr lang="el-GR" err="1">
                <a:latin typeface="Calibri"/>
                <a:ea typeface="Calibri"/>
                <a:cs typeface="Segoe UI"/>
              </a:rPr>
              <a:t>week</a:t>
            </a:r>
            <a:r>
              <a:rPr lang="el-GR">
                <a:latin typeface="Calibri"/>
                <a:ea typeface="Calibri"/>
                <a:cs typeface="Segoe UI"/>
              </a:rPr>
              <a:t> the </a:t>
            </a:r>
            <a:r>
              <a:rPr lang="el-GR" err="1">
                <a:latin typeface="Calibri"/>
                <a:ea typeface="Calibri"/>
                <a:cs typeface="Segoe UI"/>
              </a:rPr>
              <a:t>bike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ride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started</a:t>
            </a:r>
            <a:r>
              <a:rPr lang="el-GR">
                <a:latin typeface="Calibri"/>
                <a:ea typeface="Calibri"/>
                <a:cs typeface="Segoe UI"/>
              </a:rPr>
              <a:t> in </a:t>
            </a:r>
            <a:r>
              <a:rPr lang="el-GR" err="1">
                <a:latin typeface="Calibri"/>
                <a:ea typeface="Calibri"/>
                <a:cs typeface="Segoe UI"/>
              </a:rPr>
              <a:t>Mon</a:t>
            </a:r>
            <a:r>
              <a:rPr lang="el-GR">
                <a:latin typeface="Calibri"/>
                <a:ea typeface="Calibri"/>
                <a:cs typeface="Segoe UI"/>
              </a:rPr>
              <a:t>, </a:t>
            </a:r>
            <a:r>
              <a:rPr lang="el-GR" err="1">
                <a:latin typeface="Calibri"/>
                <a:ea typeface="Calibri"/>
                <a:cs typeface="Segoe UI"/>
              </a:rPr>
              <a:t>Tue</a:t>
            </a:r>
            <a:r>
              <a:rPr lang="el-GR">
                <a:latin typeface="Calibri"/>
                <a:ea typeface="Calibri"/>
                <a:cs typeface="Segoe UI"/>
              </a:rPr>
              <a:t>,... </a:t>
            </a:r>
            <a:r>
              <a:rPr lang="el-GR" err="1">
                <a:latin typeface="Calibri"/>
                <a:ea typeface="Calibri"/>
                <a:cs typeface="Segoe UI"/>
              </a:rPr>
              <a:t>format</a:t>
            </a:r>
            <a:endParaRPr lang="el-GR">
              <a:latin typeface="Calibri"/>
              <a:ea typeface="Calibri"/>
              <a:cs typeface="Segoe UI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l-GR" b="1" err="1">
                <a:solidFill>
                  <a:schemeClr val="accent1"/>
                </a:solidFill>
                <a:latin typeface="Calibri"/>
                <a:ea typeface="Calibri"/>
                <a:cs typeface="Segoe UI"/>
              </a:rPr>
              <a:t>month</a:t>
            </a:r>
            <a:r>
              <a:rPr lang="el-GR" b="1">
                <a:solidFill>
                  <a:schemeClr val="accent1"/>
                </a:solidFill>
                <a:latin typeface="Calibri"/>
                <a:ea typeface="Calibri"/>
                <a:cs typeface="Segoe UI"/>
              </a:rPr>
              <a:t>:</a:t>
            </a:r>
            <a:r>
              <a:rPr lang="el-GR" b="1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Month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that</a:t>
            </a:r>
            <a:r>
              <a:rPr lang="el-GR">
                <a:latin typeface="Calibri"/>
                <a:ea typeface="Calibri"/>
                <a:cs typeface="Segoe UI"/>
              </a:rPr>
              <a:t> the </a:t>
            </a:r>
            <a:r>
              <a:rPr lang="el-GR" err="1">
                <a:latin typeface="Calibri"/>
                <a:ea typeface="Calibri"/>
                <a:cs typeface="Segoe UI"/>
              </a:rPr>
              <a:t>bike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ride</a:t>
            </a:r>
            <a:r>
              <a:rPr lang="el-GR">
                <a:latin typeface="Calibri"/>
                <a:ea typeface="Calibri"/>
                <a:cs typeface="Segoe UI"/>
              </a:rPr>
              <a:t> </a:t>
            </a:r>
            <a:r>
              <a:rPr lang="el-GR" err="1">
                <a:latin typeface="Calibri"/>
                <a:ea typeface="Calibri"/>
                <a:cs typeface="Segoe UI"/>
              </a:rPr>
              <a:t>started</a:t>
            </a:r>
            <a:r>
              <a:rPr lang="el-GR">
                <a:latin typeface="Calibri"/>
                <a:ea typeface="Calibri"/>
                <a:cs typeface="Segoe UI"/>
              </a:rPr>
              <a:t> in </a:t>
            </a:r>
            <a:r>
              <a:rPr lang="el-GR" err="1">
                <a:latin typeface="Calibri"/>
                <a:ea typeface="Calibri"/>
                <a:cs typeface="Segoe UI"/>
              </a:rPr>
              <a:t>Jan</a:t>
            </a:r>
            <a:r>
              <a:rPr lang="el-GR">
                <a:latin typeface="Calibri"/>
                <a:ea typeface="Calibri"/>
                <a:cs typeface="Segoe UI"/>
              </a:rPr>
              <a:t>, </a:t>
            </a:r>
            <a:r>
              <a:rPr lang="el-GR" err="1">
                <a:latin typeface="Calibri"/>
                <a:ea typeface="Calibri"/>
                <a:cs typeface="Segoe UI"/>
              </a:rPr>
              <a:t>Feb</a:t>
            </a:r>
            <a:r>
              <a:rPr lang="el-GR">
                <a:latin typeface="Calibri"/>
                <a:ea typeface="Calibri"/>
                <a:cs typeface="Segoe UI"/>
              </a:rPr>
              <a:t>,... </a:t>
            </a:r>
            <a:r>
              <a:rPr lang="el-GR" err="1">
                <a:latin typeface="Calibri"/>
                <a:ea typeface="Calibri"/>
                <a:cs typeface="Segoe UI"/>
              </a:rPr>
              <a:t>format</a:t>
            </a:r>
            <a:endParaRPr lang="el-GR">
              <a:latin typeface="Calibri"/>
              <a:ea typeface="Calibri"/>
              <a:cs typeface="Segoe UI"/>
            </a:endParaRPr>
          </a:p>
          <a:p>
            <a:pPr algn="l"/>
            <a:endParaRPr lang="el-GR" b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92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DBB35B-899B-445E-CE3F-B220BB4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" y="281940"/>
            <a:ext cx="11998559" cy="560758"/>
          </a:xfrm>
          <a:custGeom>
            <a:avLst/>
            <a:gdLst>
              <a:gd name="connsiteX0" fmla="*/ 0 w 11998559"/>
              <a:gd name="connsiteY0" fmla="*/ 0 h 560758"/>
              <a:gd name="connsiteX1" fmla="*/ 11998559 w 11998559"/>
              <a:gd name="connsiteY1" fmla="*/ 0 h 560758"/>
              <a:gd name="connsiteX2" fmla="*/ 11998559 w 11998559"/>
              <a:gd name="connsiteY2" fmla="*/ 560758 h 560758"/>
              <a:gd name="connsiteX3" fmla="*/ 0 w 11998559"/>
              <a:gd name="connsiteY3" fmla="*/ 560758 h 560758"/>
              <a:gd name="connsiteX4" fmla="*/ 0 w 11998559"/>
              <a:gd name="connsiteY4" fmla="*/ 0 h 5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8559" h="560758" fill="none" extrusionOk="0">
                <a:moveTo>
                  <a:pt x="0" y="0"/>
                </a:moveTo>
                <a:cubicBezTo>
                  <a:pt x="5003167" y="-45246"/>
                  <a:pt x="7385546" y="147712"/>
                  <a:pt x="11998559" y="0"/>
                </a:cubicBezTo>
                <a:cubicBezTo>
                  <a:pt x="11960022" y="131901"/>
                  <a:pt x="12031595" y="414644"/>
                  <a:pt x="11998559" y="560758"/>
                </a:cubicBezTo>
                <a:cubicBezTo>
                  <a:pt x="8600536" y="576003"/>
                  <a:pt x="1457292" y="628147"/>
                  <a:pt x="0" y="560758"/>
                </a:cubicBezTo>
                <a:cubicBezTo>
                  <a:pt x="-31008" y="308529"/>
                  <a:pt x="2843" y="104775"/>
                  <a:pt x="0" y="0"/>
                </a:cubicBezTo>
                <a:close/>
              </a:path>
              <a:path w="11998559" h="560758" stroke="0" extrusionOk="0">
                <a:moveTo>
                  <a:pt x="0" y="0"/>
                </a:moveTo>
                <a:cubicBezTo>
                  <a:pt x="2978145" y="-56584"/>
                  <a:pt x="7996699" y="128967"/>
                  <a:pt x="11998559" y="0"/>
                </a:cubicBezTo>
                <a:cubicBezTo>
                  <a:pt x="12004990" y="68121"/>
                  <a:pt x="12016444" y="385545"/>
                  <a:pt x="11998559" y="560758"/>
                </a:cubicBezTo>
                <a:cubicBezTo>
                  <a:pt x="9241251" y="533724"/>
                  <a:pt x="5686486" y="584449"/>
                  <a:pt x="0" y="560758"/>
                </a:cubicBezTo>
                <a:cubicBezTo>
                  <a:pt x="42352" y="489079"/>
                  <a:pt x="-32571" y="18311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44312185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 fontScale="90000"/>
          </a:bodyPr>
          <a:lstStyle/>
          <a:p>
            <a:r>
              <a:rPr lang="el-GR" err="1">
                <a:solidFill>
                  <a:schemeClr val="bg1"/>
                </a:solidFill>
                <a:ea typeface="+mj-lt"/>
                <a:cs typeface="+mj-lt"/>
              </a:rPr>
              <a:t>Data</a:t>
            </a:r>
            <a:r>
              <a:rPr lang="el-GR">
                <a:solidFill>
                  <a:schemeClr val="bg1"/>
                </a:solidFill>
                <a:ea typeface="+mj-lt"/>
                <a:cs typeface="+mj-lt"/>
              </a:rPr>
              <a:t> Quality:</a:t>
            </a:r>
            <a:endParaRPr lang="el-GR">
              <a:solidFill>
                <a:schemeClr val="bg1"/>
              </a:solidFill>
            </a:endParaRPr>
          </a:p>
          <a:p>
            <a:endParaRPr lang="el-GR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8281E8-7FB4-4AF4-747C-C118915E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57" y="1161647"/>
            <a:ext cx="11340291" cy="514771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l-G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Completeness: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lvl="1">
              <a:buNone/>
            </a:pPr>
            <a:r>
              <a:rPr lang="el-G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Missing Values: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l-GR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end_lat: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6993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l-GR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end_lng: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6993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l-GR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ride_duration:</a:t>
            </a:r>
            <a:r>
              <a:rPr lang="el-G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272</a:t>
            </a:r>
          </a:p>
          <a:p>
            <a:pPr marL="0" indent="0">
              <a:buNone/>
            </a:pPr>
            <a:r>
              <a:rPr lang="el-G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Accuracy: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Treated s</a:t>
            </a:r>
            <a:r>
              <a:rPr lang="el-GR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ome timestamps had the dat</a:t>
            </a:r>
            <a:r>
              <a:rPr lang="en-US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e</a:t>
            </a:r>
            <a:r>
              <a:rPr lang="el-GR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time end be before start, which is not possible.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Those cases resulted in negative ride durations, and have been set as NULL. It's the 272 missing ride durations we see above.</a:t>
            </a:r>
          </a:p>
          <a:p>
            <a:pPr lvl="1">
              <a:buFont typeface="Arial"/>
              <a:buChar char="•"/>
            </a:pPr>
            <a:r>
              <a:rPr lang="el-GR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5% of total rides where set as docked_bike, missing the information of the bike type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 (they are all docked bikes, the rideable_type should be either classic_bike or electric_bike).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0D8C179-07A2-19C5-0947-64551072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E32271A-E862-0A5B-6D3A-986238E8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/>
          </a:p>
        </p:txBody>
      </p:sp>
      <p:cxnSp>
        <p:nvCxnSpPr>
          <p:cNvPr id="17" name="Γραμμή σύνδεσης: Καμπύλη 16">
            <a:extLst>
              <a:ext uri="{FF2B5EF4-FFF2-40B4-BE49-F238E27FC236}">
                <a16:creationId xmlns:a16="http://schemas.microsoft.com/office/drawing/2014/main" id="{E3690A78-716F-36A2-5F52-C0E43FD50B74}"/>
              </a:ext>
            </a:extLst>
          </p:cNvPr>
          <p:cNvCxnSpPr>
            <a:cxnSpLocks/>
          </p:cNvCxnSpPr>
          <p:nvPr/>
        </p:nvCxnSpPr>
        <p:spPr>
          <a:xfrm flipV="1">
            <a:off x="4480795" y="5744881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Γραμμή σύνδεσης: Καμπύλη 17" hidden="1">
            <a:extLst>
              <a:ext uri="{FF2B5EF4-FFF2-40B4-BE49-F238E27FC236}">
                <a16:creationId xmlns:a16="http://schemas.microsoft.com/office/drawing/2014/main" id="{6CE3B06F-A26F-3488-F1F9-4AACDFD6767B}"/>
              </a:ext>
            </a:extLst>
          </p:cNvPr>
          <p:cNvCxnSpPr>
            <a:cxnSpLocks/>
          </p:cNvCxnSpPr>
          <p:nvPr/>
        </p:nvCxnSpPr>
        <p:spPr>
          <a:xfrm flipV="1">
            <a:off x="2739" y="14223"/>
            <a:ext cx="12187822" cy="102713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6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DBB35B-899B-445E-CE3F-B220BB4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" y="281940"/>
            <a:ext cx="11998559" cy="560758"/>
          </a:xfrm>
          <a:custGeom>
            <a:avLst/>
            <a:gdLst>
              <a:gd name="connsiteX0" fmla="*/ 0 w 11998559"/>
              <a:gd name="connsiteY0" fmla="*/ 0 h 560758"/>
              <a:gd name="connsiteX1" fmla="*/ 11998559 w 11998559"/>
              <a:gd name="connsiteY1" fmla="*/ 0 h 560758"/>
              <a:gd name="connsiteX2" fmla="*/ 11998559 w 11998559"/>
              <a:gd name="connsiteY2" fmla="*/ 560758 h 560758"/>
              <a:gd name="connsiteX3" fmla="*/ 0 w 11998559"/>
              <a:gd name="connsiteY3" fmla="*/ 560758 h 560758"/>
              <a:gd name="connsiteX4" fmla="*/ 0 w 11998559"/>
              <a:gd name="connsiteY4" fmla="*/ 0 h 5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8559" h="560758" fill="none" extrusionOk="0">
                <a:moveTo>
                  <a:pt x="0" y="0"/>
                </a:moveTo>
                <a:cubicBezTo>
                  <a:pt x="5003167" y="-45246"/>
                  <a:pt x="7385546" y="147712"/>
                  <a:pt x="11998559" y="0"/>
                </a:cubicBezTo>
                <a:cubicBezTo>
                  <a:pt x="11960022" y="131901"/>
                  <a:pt x="12031595" y="414644"/>
                  <a:pt x="11998559" y="560758"/>
                </a:cubicBezTo>
                <a:cubicBezTo>
                  <a:pt x="8600536" y="576003"/>
                  <a:pt x="1457292" y="628147"/>
                  <a:pt x="0" y="560758"/>
                </a:cubicBezTo>
                <a:cubicBezTo>
                  <a:pt x="-31008" y="308529"/>
                  <a:pt x="2843" y="104775"/>
                  <a:pt x="0" y="0"/>
                </a:cubicBezTo>
                <a:close/>
              </a:path>
              <a:path w="11998559" h="560758" stroke="0" extrusionOk="0">
                <a:moveTo>
                  <a:pt x="0" y="0"/>
                </a:moveTo>
                <a:cubicBezTo>
                  <a:pt x="2978145" y="-56584"/>
                  <a:pt x="7996699" y="128967"/>
                  <a:pt x="11998559" y="0"/>
                </a:cubicBezTo>
                <a:cubicBezTo>
                  <a:pt x="12004990" y="68121"/>
                  <a:pt x="12016444" y="385545"/>
                  <a:pt x="11998559" y="560758"/>
                </a:cubicBezTo>
                <a:cubicBezTo>
                  <a:pt x="9241251" y="533724"/>
                  <a:pt x="5686486" y="584449"/>
                  <a:pt x="0" y="560758"/>
                </a:cubicBezTo>
                <a:cubicBezTo>
                  <a:pt x="42352" y="489079"/>
                  <a:pt x="-32571" y="18311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44312185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 fontScale="90000"/>
          </a:bodyPr>
          <a:lstStyle/>
          <a:p>
            <a:r>
              <a:rPr lang="el-GR" err="1">
                <a:solidFill>
                  <a:schemeClr val="bg1"/>
                </a:solidFill>
                <a:latin typeface="Calibri"/>
                <a:ea typeface="+mj-lt"/>
                <a:cs typeface="+mj-lt"/>
              </a:rPr>
              <a:t>Cleaning</a:t>
            </a:r>
            <a:r>
              <a:rPr lang="el-GR">
                <a:solidFill>
                  <a:schemeClr val="bg1"/>
                </a:solidFill>
                <a:latin typeface="Calibri"/>
                <a:ea typeface="+mj-lt"/>
                <a:cs typeface="+mj-lt"/>
              </a:rPr>
              <a:t> </a:t>
            </a:r>
            <a:r>
              <a:rPr lang="el-GR" err="1">
                <a:solidFill>
                  <a:schemeClr val="bg1"/>
                </a:solidFill>
                <a:latin typeface="Calibri"/>
                <a:ea typeface="+mj-lt"/>
                <a:cs typeface="+mj-lt"/>
              </a:rPr>
              <a:t>results</a:t>
            </a:r>
            <a:r>
              <a:rPr lang="el-GR">
                <a:solidFill>
                  <a:schemeClr val="bg1"/>
                </a:solidFill>
                <a:latin typeface="Calibri"/>
                <a:ea typeface="+mj-lt"/>
                <a:cs typeface="+mj-lt"/>
              </a:rPr>
              <a:t> for </a:t>
            </a:r>
            <a:r>
              <a:rPr lang="el-GR" err="1">
                <a:solidFill>
                  <a:schemeClr val="bg1"/>
                </a:solidFill>
                <a:latin typeface="Calibri"/>
                <a:ea typeface="+mj-lt"/>
                <a:cs typeface="+mj-lt"/>
              </a:rPr>
              <a:t>columns</a:t>
            </a:r>
            <a:r>
              <a:rPr lang="el-GR">
                <a:solidFill>
                  <a:schemeClr val="bg1"/>
                </a:solidFill>
                <a:latin typeface="Calibri"/>
                <a:ea typeface="+mj-lt"/>
                <a:cs typeface="+mj-lt"/>
              </a:rPr>
              <a:t> </a:t>
            </a:r>
            <a:r>
              <a:rPr lang="el-GR" err="1">
                <a:solidFill>
                  <a:schemeClr val="bg1"/>
                </a:solidFill>
                <a:latin typeface="Calibri"/>
                <a:ea typeface="+mj-lt"/>
                <a:cs typeface="+mj-lt"/>
              </a:rPr>
              <a:t>created</a:t>
            </a:r>
            <a:r>
              <a:rPr lang="el-GR">
                <a:solidFill>
                  <a:schemeClr val="bg1"/>
                </a:solidFill>
                <a:latin typeface="Calibri"/>
                <a:ea typeface="+mj-lt"/>
                <a:cs typeface="+mj-lt"/>
              </a:rPr>
              <a:t>:</a:t>
            </a:r>
          </a:p>
          <a:p>
            <a:endParaRPr lang="el-GR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8281E8-7FB4-4AF4-747C-C118915E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9" y="1206631"/>
            <a:ext cx="11355648" cy="524886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l-G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Cleaning results for columns used:</a:t>
            </a:r>
            <a:endParaRPr lang="el-GR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  <a:p>
            <a:pPr lvl="1"/>
            <a:r>
              <a:rPr lang="el-GR" sz="14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ride_id:</a:t>
            </a:r>
            <a:r>
              <a:rPr lang="el-G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No issues found. Has been set to VARCHAR(16), primary key.</a:t>
            </a:r>
            <a:endParaRPr lang="el-GR" sz="1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lvl="1"/>
            <a:r>
              <a:rPr lang="el-GR" sz="14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rideable_type:</a:t>
            </a:r>
            <a:r>
              <a:rPr lang="el-G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 docked_bike not specified (classic_bike, electric_bike, docked_bike).</a:t>
            </a:r>
            <a:endParaRPr lang="el-GR" sz="1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lvl="1"/>
            <a:r>
              <a:rPr lang="el-GR" sz="14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started_at, ended_at:</a:t>
            </a:r>
            <a:r>
              <a:rPr lang="el-G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Within range. Some end before starting, resulting in negative ride_durations, that have been cleaned and set to NULL.</a:t>
            </a:r>
            <a:endParaRPr lang="el-GR" sz="1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lvl="1"/>
            <a:r>
              <a:rPr lang="el-GR" sz="14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start_lat, start_lng:</a:t>
            </a:r>
            <a:r>
              <a:rPr lang="el-G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No issues found.</a:t>
            </a:r>
            <a:endParaRPr lang="el-GR" sz="1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lvl="1"/>
            <a:r>
              <a:rPr lang="el-GR" sz="14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end_lat:</a:t>
            </a:r>
            <a:r>
              <a:rPr lang="el-G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 Had three invalid 0.0 values, have been set to NULL.</a:t>
            </a:r>
            <a:endParaRPr lang="el-GR" sz="1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lvl="1"/>
            <a:r>
              <a:rPr lang="el-GR" sz="14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end_lng:</a:t>
            </a:r>
            <a:r>
              <a:rPr lang="el-G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Had three invalid 0.0 values, have been set to NULL.</a:t>
            </a:r>
          </a:p>
          <a:p>
            <a:pPr lvl="1"/>
            <a:r>
              <a:rPr lang="el-GR" sz="14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member_casual:</a:t>
            </a:r>
            <a:r>
              <a:rPr lang="el-G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No issues found.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+mn-lt"/>
              <a:cs typeface="+mn-lt"/>
            </a:endParaRPr>
          </a:p>
          <a:p>
            <a:pPr marL="228600" lvl="1" indent="0">
              <a:buNone/>
            </a:pPr>
            <a:endParaRPr lang="el-GR" sz="1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>
              <a:buNone/>
            </a:pPr>
            <a:r>
              <a:rPr lang="el-G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Cleaning results for columns created:</a:t>
            </a:r>
            <a:endParaRPr lang="el-GR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lvl="1"/>
            <a:r>
              <a:rPr lang="el-GR" sz="14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ride_duration:</a:t>
            </a:r>
            <a:r>
              <a:rPr lang="el-G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Duration of ride in min, have set negative durations to NULL, won't tamper with our analysis.</a:t>
            </a:r>
          </a:p>
          <a:p>
            <a:pPr lvl="1"/>
            <a:r>
              <a:rPr lang="el-GR" sz="14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day_of_the_week:</a:t>
            </a:r>
            <a:r>
              <a:rPr lang="el-G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No issues.</a:t>
            </a:r>
            <a:endParaRPr lang="el-GR" sz="1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lvl="1"/>
            <a:r>
              <a:rPr lang="el-GR" sz="14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month:</a:t>
            </a:r>
            <a:r>
              <a:rPr lang="el-G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 No issues.</a:t>
            </a:r>
            <a:endParaRPr lang="el-GR" sz="1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0D8C179-07A2-19C5-0947-64551072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E32271A-E862-0A5B-6D3A-986238E8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/>
          </a:p>
        </p:txBody>
      </p:sp>
      <p:cxnSp>
        <p:nvCxnSpPr>
          <p:cNvPr id="17" name="Γραμμή σύνδεσης: Καμπύλη 16">
            <a:extLst>
              <a:ext uri="{FF2B5EF4-FFF2-40B4-BE49-F238E27FC236}">
                <a16:creationId xmlns:a16="http://schemas.microsoft.com/office/drawing/2014/main" id="{E3690A78-716F-36A2-5F52-C0E43FD50B74}"/>
              </a:ext>
            </a:extLst>
          </p:cNvPr>
          <p:cNvCxnSpPr>
            <a:cxnSpLocks/>
          </p:cNvCxnSpPr>
          <p:nvPr/>
        </p:nvCxnSpPr>
        <p:spPr>
          <a:xfrm flipV="1">
            <a:off x="4480795" y="5744881"/>
            <a:ext cx="7709769" cy="112107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Γραμμή σύνδεσης: Καμπύλη 17" hidden="1">
            <a:extLst>
              <a:ext uri="{FF2B5EF4-FFF2-40B4-BE49-F238E27FC236}">
                <a16:creationId xmlns:a16="http://schemas.microsoft.com/office/drawing/2014/main" id="{6CE3B06F-A26F-3488-F1F9-4AACDFD6767B}"/>
              </a:ext>
            </a:extLst>
          </p:cNvPr>
          <p:cNvCxnSpPr>
            <a:cxnSpLocks/>
          </p:cNvCxnSpPr>
          <p:nvPr/>
        </p:nvCxnSpPr>
        <p:spPr>
          <a:xfrm flipV="1">
            <a:off x="2739" y="14223"/>
            <a:ext cx="12187822" cy="102713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40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8D591E6-9DC2-9323-7F08-6621DC675714}"/>
              </a:ext>
            </a:extLst>
          </p:cNvPr>
          <p:cNvSpPr/>
          <p:nvPr/>
        </p:nvSpPr>
        <p:spPr>
          <a:xfrm>
            <a:off x="1813" y="0"/>
            <a:ext cx="12190186" cy="6857999"/>
          </a:xfrm>
          <a:prstGeom prst="rect">
            <a:avLst/>
          </a:prstGeom>
          <a:solidFill>
            <a:srgbClr val="169C9A">
              <a:alpha val="80000"/>
            </a:srgbClr>
          </a:solidFill>
          <a:ln>
            <a:solidFill>
              <a:schemeClr val="bg1"/>
            </a:solidFill>
          </a:ln>
          <a:effectLst>
            <a:reflection stA="62000" endPos="56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0" b="1" u="sng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Exploratory</a:t>
            </a:r>
            <a:r>
              <a:rPr lang="el-GR" sz="5000" b="1" u="sng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5000" b="1" u="sng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Data Analysis</a:t>
            </a:r>
            <a:br>
              <a:rPr lang="el-GR" sz="5000" b="1" u="sng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</a:br>
            <a:r>
              <a:rPr lang="el-GR" sz="5000" b="1" u="sng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(EDA)</a:t>
            </a:r>
            <a:endParaRPr lang="el-GR" sz="5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6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8D591E6-9DC2-9323-7F08-6621DC675714}"/>
              </a:ext>
            </a:extLst>
          </p:cNvPr>
          <p:cNvSpPr/>
          <p:nvPr/>
        </p:nvSpPr>
        <p:spPr>
          <a:xfrm>
            <a:off x="1813" y="0"/>
            <a:ext cx="12190186" cy="6857999"/>
          </a:xfrm>
          <a:prstGeom prst="rect">
            <a:avLst/>
          </a:prstGeom>
          <a:solidFill>
            <a:srgbClr val="169C9A">
              <a:alpha val="80000"/>
            </a:srgbClr>
          </a:solidFill>
          <a:ln>
            <a:solidFill>
              <a:schemeClr val="bg1"/>
            </a:solidFill>
          </a:ln>
          <a:effectLst>
            <a:reflection stA="62000" endPos="56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0" b="1" u="sng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Comparing</a:t>
            </a:r>
          </a:p>
          <a:p>
            <a:pPr algn="ctr"/>
            <a:r>
              <a:rPr lang="en-US" sz="5000" b="1" u="sng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Members and Casual Users</a:t>
            </a:r>
          </a:p>
          <a:p>
            <a:pPr algn="ctr"/>
            <a:r>
              <a:rPr lang="en-US" sz="5000" b="1" u="sng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Distributions</a:t>
            </a:r>
            <a:endParaRPr lang="el-GR" sz="5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2810</Words>
  <Application>Microsoft Office PowerPoint</Application>
  <PresentationFormat>Widescreen</PresentationFormat>
  <Paragraphs>242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Neue Haas Grotesk Text Pro</vt:lpstr>
      <vt:lpstr>VanillaVTI</vt:lpstr>
      <vt:lpstr> </vt:lpstr>
      <vt:lpstr>PowerPoint Presentation</vt:lpstr>
      <vt:lpstr>Introduction</vt:lpstr>
      <vt:lpstr>Objectives</vt:lpstr>
      <vt:lpstr>Description of data</vt:lpstr>
      <vt:lpstr>Data Quality: </vt:lpstr>
      <vt:lpstr>Cleaning results for columns created: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Recap: Comparing Members and Casual Users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Recap: Ride durations for Members and Casual Users</vt:lpstr>
      <vt:lpstr>PowerPoint Presentation</vt:lpstr>
      <vt:lpstr>PowerPoint Presentation</vt:lpstr>
      <vt:lpstr>PowerPoint Presentation</vt:lpstr>
      <vt:lpstr>Conclusions recap </vt:lpstr>
      <vt:lpstr>Recap: Members</vt:lpstr>
      <vt:lpstr>Recap: Casual Users</vt:lpstr>
      <vt:lpstr>PowerPoint Presentation</vt:lpstr>
      <vt:lpstr>Suggestions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>Dimitris Danos</cp:lastModifiedBy>
  <cp:revision>20</cp:revision>
  <dcterms:created xsi:type="dcterms:W3CDTF">2024-06-13T18:16:06Z</dcterms:created>
  <dcterms:modified xsi:type="dcterms:W3CDTF">2024-07-30T17:28:46Z</dcterms:modified>
</cp:coreProperties>
</file>