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78" r:id="rId8"/>
  </p:sldIdLst>
  <p:sldSz cx="9144000" cy="5143500" type="screen16x9"/>
  <p:notesSz cx="6858000" cy="9144000"/>
  <p:embeddedFontLst>
    <p:embeddedFont>
      <p:font typeface="Muli Light" panose="020B0604020202020204" charset="0"/>
      <p:regular r:id="rId10"/>
      <p:bold r:id="rId11"/>
      <p:italic r:id="rId12"/>
      <p:boldItalic r:id="rId13"/>
    </p:embeddedFont>
    <p:embeddedFont>
      <p:font typeface="Poppins" panose="020B0604020202020204" charset="0"/>
      <p:regular r:id="rId14"/>
      <p:bold r:id="rId15"/>
      <p:italic r:id="rId16"/>
      <p:boldItalic r:id="rId17"/>
    </p:embeddedFont>
    <p:embeddedFont>
      <p:font typeface="Poppins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829EC3-8AC4-4B3F-AEC4-04094FAC196E}">
  <a:tblStyle styleId="{B1829EC3-8AC4-4B3F-AEC4-04094FAC1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i="1" u="sng" dirty="0" err="1"/>
              <a:t>Success</a:t>
            </a:r>
            <a:r>
              <a:rPr lang="es-ES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 dirty="0" err="1"/>
              <a:t>We</a:t>
            </a:r>
            <a:r>
              <a:rPr lang="es-ES" sz="3600" b="1" dirty="0"/>
              <a:t> are In </a:t>
            </a:r>
            <a:r>
              <a:rPr lang="es-ES" sz="3600" b="1" dirty="0" err="1"/>
              <a:t>too</a:t>
            </a:r>
            <a:r>
              <a:rPr lang="es-ES" sz="3600" b="1" dirty="0"/>
              <a:t> </a:t>
            </a:r>
            <a:r>
              <a:rPr lang="es-ES" sz="3600" b="1" dirty="0" err="1"/>
              <a:t>deep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Hackathon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joined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Amazon </a:t>
            </a:r>
            <a:r>
              <a:rPr lang="es-ES" dirty="0" err="1"/>
              <a:t>challenge</a:t>
            </a:r>
            <a:r>
              <a:rPr lang="es-ES" dirty="0"/>
              <a:t> </a:t>
            </a:r>
            <a:r>
              <a:rPr lang="es-ES" dirty="0" err="1"/>
              <a:t>developing</a:t>
            </a:r>
            <a:r>
              <a:rPr lang="es-ES" dirty="0"/>
              <a:t> a Machine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Education</a:t>
            </a:r>
            <a:r>
              <a:rPr lang="es-ES" dirty="0"/>
              <a:t>.</a:t>
            </a:r>
            <a:endParaRPr sz="360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idea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grades and be </a:t>
            </a:r>
            <a:r>
              <a:rPr lang="es-ES" dirty="0" err="1"/>
              <a:t>happy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86;p17">
            <a:extLst>
              <a:ext uri="{FF2B5EF4-FFF2-40B4-BE49-F238E27FC236}">
                <a16:creationId xmlns:a16="http://schemas.microsoft.com/office/drawing/2014/main" id="{85CD19CD-8AE7-4FFE-9294-198D924736A2}"/>
              </a:ext>
            </a:extLst>
          </p:cNvPr>
          <p:cNvSpPr txBox="1">
            <a:spLocks/>
          </p:cNvSpPr>
          <p:nvPr/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dirty="0"/>
              <a:t>2. </a:t>
            </a:r>
          </a:p>
          <a:p>
            <a:r>
              <a:rPr lang="es-ES" dirty="0" err="1"/>
              <a:t>Structure</a:t>
            </a:r>
            <a:endParaRPr lang="es-ES" dirty="0"/>
          </a:p>
        </p:txBody>
      </p:sp>
      <p:sp>
        <p:nvSpPr>
          <p:cNvPr id="10" name="Google Shape;87;p17">
            <a:extLst>
              <a:ext uri="{FF2B5EF4-FFF2-40B4-BE49-F238E27FC236}">
                <a16:creationId xmlns:a16="http://schemas.microsoft.com/office/drawing/2014/main" id="{94846189-286A-446E-AD3E-CAB2AE93B586}"/>
              </a:ext>
            </a:extLst>
          </p:cNvPr>
          <p:cNvSpPr txBox="1">
            <a:spLocks/>
          </p:cNvSpPr>
          <p:nvPr/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spcBef>
                <a:spcPts val="0"/>
              </a:spcBef>
              <a:buFont typeface="Muli Light"/>
              <a:buNone/>
            </a:pPr>
            <a:r>
              <a:rPr lang="en-US" dirty="0"/>
              <a:t>The skeleton of a great project.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Big concept</a:t>
            </a:r>
            <a:endParaRPr sz="72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86;p17">
            <a:extLst>
              <a:ext uri="{FF2B5EF4-FFF2-40B4-BE49-F238E27FC236}">
                <a16:creationId xmlns:a16="http://schemas.microsoft.com/office/drawing/2014/main" id="{5BF4D0E1-ECF9-4418-B277-CB5E2974A46F}"/>
              </a:ext>
            </a:extLst>
          </p:cNvPr>
          <p:cNvSpPr txBox="1">
            <a:spLocks/>
          </p:cNvSpPr>
          <p:nvPr/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dirty="0"/>
              <a:t>3.</a:t>
            </a:r>
          </a:p>
          <a:p>
            <a:r>
              <a:rPr lang="es-ES" dirty="0" err="1"/>
              <a:t>Challenges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faced</a:t>
            </a:r>
            <a:endParaRPr lang="es-ES" dirty="0"/>
          </a:p>
        </p:txBody>
      </p:sp>
      <p:sp>
        <p:nvSpPr>
          <p:cNvPr id="13" name="Google Shape;87;p17">
            <a:extLst>
              <a:ext uri="{FF2B5EF4-FFF2-40B4-BE49-F238E27FC236}">
                <a16:creationId xmlns:a16="http://schemas.microsoft.com/office/drawing/2014/main" id="{32D2D18B-E4C8-44A5-B630-7ACA20BB6FB7}"/>
              </a:ext>
            </a:extLst>
          </p:cNvPr>
          <p:cNvSpPr txBox="1">
            <a:spLocks/>
          </p:cNvSpPr>
          <p:nvPr/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●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○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600"/>
              <a:buFont typeface="Muli Light"/>
              <a:buChar char="■"/>
              <a:defRPr sz="16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>
              <a:spcBef>
                <a:spcPts val="0"/>
              </a:spcBef>
            </a:pPr>
            <a:r>
              <a:rPr lang="en-US" dirty="0"/>
              <a:t>Amazon Web Services</a:t>
            </a:r>
          </a:p>
          <a:p>
            <a:pPr marL="285750" indent="-285750">
              <a:spcBef>
                <a:spcPts val="0"/>
              </a:spcBef>
            </a:pPr>
            <a:r>
              <a:rPr lang="en-US" dirty="0"/>
              <a:t>Creation of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633591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930009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89</Words>
  <Application>Microsoft Office PowerPoint</Application>
  <PresentationFormat>Presentación en pantalla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Muli Light</vt:lpstr>
      <vt:lpstr>Poppins Light</vt:lpstr>
      <vt:lpstr>Poppins</vt:lpstr>
      <vt:lpstr>Arial</vt:lpstr>
      <vt:lpstr>Gower template</vt:lpstr>
      <vt:lpstr>Machine Learning for Success  </vt:lpstr>
      <vt:lpstr>Hello!</vt:lpstr>
      <vt:lpstr>1. The idea</vt:lpstr>
      <vt:lpstr>Presentación de PowerPoint</vt:lpstr>
      <vt:lpstr>Big concept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Success</dc:title>
  <dc:creator>Patricia Gonzalez</dc:creator>
  <cp:lastModifiedBy>Patricia Gonzalez</cp:lastModifiedBy>
  <cp:revision>3</cp:revision>
  <dcterms:modified xsi:type="dcterms:W3CDTF">2018-11-24T23:06:36Z</dcterms:modified>
</cp:coreProperties>
</file>