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79" r:id="rId5"/>
    <p:sldId id="261" r:id="rId6"/>
    <p:sldId id="262" r:id="rId7"/>
    <p:sldId id="280" r:id="rId8"/>
    <p:sldId id="282" r:id="rId9"/>
    <p:sldId id="263" r:id="rId10"/>
    <p:sldId id="281" r:id="rId11"/>
    <p:sldId id="278" r:id="rId12"/>
  </p:sldIdLst>
  <p:sldSz cx="9144000" cy="5143500" type="screen16x9"/>
  <p:notesSz cx="6858000" cy="9144000"/>
  <p:embeddedFontLst>
    <p:embeddedFont>
      <p:font typeface="Muli Light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906AC-66BE-4D64-B670-E342B2A9C071}" v="4" dt="2018-11-25T11:21:47.106"/>
  </p1510:revLst>
</p1510:revInfo>
</file>

<file path=ppt/tableStyles.xml><?xml version="1.0" encoding="utf-8"?>
<a:tblStyleLst xmlns:a="http://schemas.openxmlformats.org/drawingml/2006/main" def="{B1829EC3-8AC4-4B3F-AEC4-04094FAC196E}">
  <a:tblStyle styleId="{B1829EC3-8AC4-4B3F-AEC4-04094FAC1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69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55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5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47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i="1" u="sng" dirty="0" err="1"/>
              <a:t>Success</a:t>
            </a:r>
            <a:r>
              <a:rPr lang="es-ES" dirty="0"/>
              <a:t> 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9099E-3535-4EE9-BF9B-C9686556A86B}"/>
              </a:ext>
            </a:extLst>
          </p:cNvPr>
          <p:cNvSpPr txBox="1"/>
          <p:nvPr/>
        </p:nvSpPr>
        <p:spPr>
          <a:xfrm>
            <a:off x="646289" y="3778955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Ibad</a:t>
            </a:r>
            <a:r>
              <a:rPr lang="en-US" dirty="0"/>
              <a:t>, Patricia, Gergana, Diego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86;p17">
            <a:extLst>
              <a:ext uri="{FF2B5EF4-FFF2-40B4-BE49-F238E27FC236}">
                <a16:creationId xmlns:a16="http://schemas.microsoft.com/office/drawing/2014/main" id="{5BF4D0E1-ECF9-4418-B277-CB5E2974A46F}"/>
              </a:ext>
            </a:extLst>
          </p:cNvPr>
          <p:cNvSpPr txBox="1">
            <a:spLocks/>
          </p:cNvSpPr>
          <p:nvPr/>
        </p:nvSpPr>
        <p:spPr>
          <a:xfrm>
            <a:off x="685800" y="1769617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dirty="0"/>
              <a:t>4.</a:t>
            </a:r>
          </a:p>
          <a:p>
            <a:r>
              <a:rPr lang="es-ES" dirty="0"/>
              <a:t>Future </a:t>
            </a:r>
            <a:r>
              <a:rPr lang="es-ES" dirty="0" err="1"/>
              <a:t>Work</a:t>
            </a:r>
          </a:p>
        </p:txBody>
      </p:sp>
      <p:sp>
        <p:nvSpPr>
          <p:cNvPr id="13" name="Google Shape;87;p17">
            <a:extLst>
              <a:ext uri="{FF2B5EF4-FFF2-40B4-BE49-F238E27FC236}">
                <a16:creationId xmlns:a16="http://schemas.microsoft.com/office/drawing/2014/main" id="{32D2D18B-E4C8-44A5-B630-7ACA20BB6FB7}"/>
              </a:ext>
            </a:extLst>
          </p:cNvPr>
          <p:cNvSpPr txBox="1">
            <a:spLocks/>
          </p:cNvSpPr>
          <p:nvPr/>
        </p:nvSpPr>
        <p:spPr>
          <a:xfrm>
            <a:off x="558801" y="3144850"/>
            <a:ext cx="43209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US" dirty="0"/>
              <a:t>Implement Buddy System</a:t>
            </a:r>
          </a:p>
          <a:p>
            <a:pPr marL="285750" indent="-285750">
              <a:lnSpc>
                <a:spcPct val="114999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Graphs of whole Class (Anon.)</a:t>
            </a:r>
            <a:endParaRPr lang="en-US" dirty="0"/>
          </a:p>
          <a:p>
            <a:pPr marL="285750" indent="-285750">
              <a:lnSpc>
                <a:spcPct val="114999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Have direct links to resources: Generate statistics related to usage and success rate – Compare Suggested to Outside-of-Course material</a:t>
            </a:r>
            <a:endParaRPr lang="en-US"/>
          </a:p>
          <a:p>
            <a:pPr marL="285750" indent="-285750">
              <a:lnSpc>
                <a:spcPct val="114999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2943091-FF3A-40CE-A59B-5285EE449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0" b="8854"/>
          <a:stretch/>
        </p:blipFill>
        <p:spPr>
          <a:xfrm>
            <a:off x="5465233" y="2389765"/>
            <a:ext cx="3554633" cy="246678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839B0E-0C79-415A-82C0-108C8FEC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633591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930009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" name="Google Shape;111;p20">
            <a:extLst>
              <a:ext uri="{FF2B5EF4-FFF2-40B4-BE49-F238E27FC236}">
                <a16:creationId xmlns:a16="http://schemas.microsoft.com/office/drawing/2014/main" id="{A3F94902-DBCE-4233-B8DF-4B3476C98C8C}"/>
              </a:ext>
            </a:extLst>
          </p:cNvPr>
          <p:cNvGrpSpPr/>
          <p:nvPr/>
        </p:nvGrpSpPr>
        <p:grpSpPr>
          <a:xfrm rot="10620000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6" name="Google Shape;112;p20">
              <a:extLst>
                <a:ext uri="{FF2B5EF4-FFF2-40B4-BE49-F238E27FC236}">
                  <a16:creationId xmlns:a16="http://schemas.microsoft.com/office/drawing/2014/main" id="{D2FE9E36-41CE-4D7A-A740-CD676A41B38B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;p20">
              <a:extLst>
                <a:ext uri="{FF2B5EF4-FFF2-40B4-BE49-F238E27FC236}">
                  <a16:creationId xmlns:a16="http://schemas.microsoft.com/office/drawing/2014/main" id="{C3985931-9B83-4FDB-87F5-0BBCE4223BE8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;p20">
              <a:extLst>
                <a:ext uri="{FF2B5EF4-FFF2-40B4-BE49-F238E27FC236}">
                  <a16:creationId xmlns:a16="http://schemas.microsoft.com/office/drawing/2014/main" id="{B815C365-A2F6-482D-99EF-EB0EA5A302E7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;p20">
              <a:extLst>
                <a:ext uri="{FF2B5EF4-FFF2-40B4-BE49-F238E27FC236}">
                  <a16:creationId xmlns:a16="http://schemas.microsoft.com/office/drawing/2014/main" id="{CDC07902-BCB2-4523-8E75-61F32657F4C3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7;p20">
            <a:extLst>
              <a:ext uri="{FF2B5EF4-FFF2-40B4-BE49-F238E27FC236}">
                <a16:creationId xmlns:a16="http://schemas.microsoft.com/office/drawing/2014/main" id="{E303402E-5329-40D8-BECB-E95B0DF17266}"/>
              </a:ext>
            </a:extLst>
          </p:cNvPr>
          <p:cNvSpPr/>
          <p:nvPr/>
        </p:nvSpPr>
        <p:spPr>
          <a:xfrm rot="4200000">
            <a:off x="7901380" y="2444246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7;p20">
            <a:extLst>
              <a:ext uri="{FF2B5EF4-FFF2-40B4-BE49-F238E27FC236}">
                <a16:creationId xmlns:a16="http://schemas.microsoft.com/office/drawing/2014/main" id="{49D1CE30-4990-4E15-B044-F6871D045B57}"/>
              </a:ext>
            </a:extLst>
          </p:cNvPr>
          <p:cNvSpPr/>
          <p:nvPr/>
        </p:nvSpPr>
        <p:spPr>
          <a:xfrm rot="2880000">
            <a:off x="6715627" y="2556664"/>
            <a:ext cx="205764" cy="22569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7;p20">
            <a:extLst>
              <a:ext uri="{FF2B5EF4-FFF2-40B4-BE49-F238E27FC236}">
                <a16:creationId xmlns:a16="http://schemas.microsoft.com/office/drawing/2014/main" id="{F6B58376-39FA-483D-AFB5-6FF59F54EAD8}"/>
              </a:ext>
            </a:extLst>
          </p:cNvPr>
          <p:cNvSpPr/>
          <p:nvPr/>
        </p:nvSpPr>
        <p:spPr>
          <a:xfrm rot="19990681">
            <a:off x="7171566" y="2483949"/>
            <a:ext cx="530318" cy="5079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D9E9EDB-1D48-43DE-ACF7-D85884E2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502356" y="1562355"/>
            <a:ext cx="5306355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 dirty="0" err="1"/>
              <a:t>We</a:t>
            </a:r>
            <a:r>
              <a:rPr lang="es-ES" sz="3600" b="1" dirty="0"/>
              <a:t> are </a:t>
            </a:r>
            <a:r>
              <a:rPr lang="es-ES" sz="3600" b="1" u="sng" dirty="0"/>
              <a:t>In </a:t>
            </a:r>
            <a:r>
              <a:rPr lang="es-ES" sz="3600" b="1" u="sng" dirty="0" err="1"/>
              <a:t>too</a:t>
            </a:r>
            <a:r>
              <a:rPr lang="es-ES" sz="3600" b="1" u="sng" dirty="0"/>
              <a:t> </a:t>
            </a:r>
            <a:r>
              <a:rPr lang="es-ES" sz="3600" b="1" u="sng" dirty="0" err="1"/>
              <a:t>deep</a:t>
            </a:r>
            <a:endParaRPr lang="en-US" sz="3600" b="1" u="sng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Hackathon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chosen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Amazon </a:t>
            </a:r>
            <a:r>
              <a:rPr lang="es-ES" dirty="0" err="1"/>
              <a:t>challenge</a:t>
            </a:r>
            <a:r>
              <a:rPr lang="es-ES" dirty="0"/>
              <a:t> in a new </a:t>
            </a:r>
            <a:r>
              <a:rPr lang="es-ES" dirty="0" err="1"/>
              <a:t>direction</a:t>
            </a:r>
            <a:r>
              <a:rPr lang="es-ES" dirty="0"/>
              <a:t>: </a:t>
            </a:r>
            <a:endParaRPr lang="es-ES" sz="3600" b="1" dirty="0"/>
          </a:p>
          <a:p>
            <a:pPr marL="0" indent="0">
              <a:lnSpc>
                <a:spcPct val="114999"/>
              </a:lnSpc>
              <a:buClr>
                <a:schemeClr val="dk1"/>
              </a:buClr>
              <a:buSzPts val="1100"/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developed</a:t>
            </a:r>
            <a:r>
              <a:rPr lang="es-ES" dirty="0"/>
              <a:t> a Machine </a:t>
            </a:r>
            <a:r>
              <a:rPr lang="es-ES" dirty="0" err="1"/>
              <a:t>Learning-inspired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Education</a:t>
            </a:r>
            <a:r>
              <a:rPr lang="es-ES" dirty="0"/>
              <a:t>.</a:t>
            </a:r>
            <a:endParaRPr sz="3600"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D8F247-D5A4-4984-8145-BE812AD6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idea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30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Student</a:t>
            </a:r>
            <a:r>
              <a:rPr lang="es-ES" b="1" dirty="0"/>
              <a:t> </a:t>
            </a:r>
            <a:r>
              <a:rPr lang="es-ES" b="1" dirty="0" err="1"/>
              <a:t>dream</a:t>
            </a:r>
            <a:r>
              <a:rPr lang="es-ES" b="1" dirty="0"/>
              <a:t>:</a:t>
            </a:r>
          </a:p>
          <a:p>
            <a:pPr marL="0" indent="0">
              <a:lnSpc>
                <a:spcPct val="114999"/>
              </a:lnSpc>
            </a:pPr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grades and </a:t>
            </a:r>
            <a:r>
              <a:rPr lang="es-ES" dirty="0" err="1"/>
              <a:t>conserving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social </a:t>
            </a:r>
            <a:r>
              <a:rPr lang="es-ES" dirty="0" err="1"/>
              <a:t>life</a:t>
            </a:r>
          </a:p>
        </p:txBody>
      </p:sp>
      <p:pic>
        <p:nvPicPr>
          <p:cNvPr id="4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40AC36E-4323-4365-9B18-02A6D0B4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252672"/>
            <a:ext cx="8338599" cy="6729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gist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8B8D6-D131-4396-8CA0-F4DDF962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086517"/>
            <a:ext cx="4038765" cy="134218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Get tips from top achievers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Achieve a good GPA 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Keep Social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Find People that can help you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Find out about your habits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Get meaningful feedback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Sleep well!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01397-ED5E-4C4D-9D92-552035478EAC}"/>
              </a:ext>
            </a:extLst>
          </p:cNvPr>
          <p:cNvSpPr txBox="1"/>
          <p:nvPr/>
        </p:nvSpPr>
        <p:spPr>
          <a:xfrm>
            <a:off x="688622" y="999066"/>
            <a:ext cx="453531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Machine Learning for Success (H.E):</a:t>
            </a:r>
          </a:p>
        </p:txBody>
      </p:sp>
      <p:pic>
        <p:nvPicPr>
          <p:cNvPr id="7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70864A7-4810-4B5F-B0F8-5B20D99C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85CD19CD-8AE7-4FFE-9294-198D924736A2}"/>
              </a:ext>
            </a:extLst>
          </p:cNvPr>
          <p:cNvSpPr txBox="1">
            <a:spLocks/>
          </p:cNvSpPr>
          <p:nvPr/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dirty="0"/>
              <a:t>2. </a:t>
            </a:r>
          </a:p>
          <a:p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10" name="Google Shape;87;p17">
            <a:extLst>
              <a:ext uri="{FF2B5EF4-FFF2-40B4-BE49-F238E27FC236}">
                <a16:creationId xmlns:a16="http://schemas.microsoft.com/office/drawing/2014/main" id="{94846189-286A-446E-AD3E-CAB2AE93B586}"/>
              </a:ext>
            </a:extLst>
          </p:cNvPr>
          <p:cNvSpPr txBox="1">
            <a:spLocks/>
          </p:cNvSpPr>
          <p:nvPr/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spcBef>
                <a:spcPts val="0"/>
              </a:spcBef>
              <a:buFont typeface="Muli Light"/>
              <a:buNone/>
            </a:pPr>
            <a:r>
              <a:rPr lang="en-US" dirty="0"/>
              <a:t>The skeleton of a great project.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5BEC47-7031-4E1E-9927-599BD463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406484"/>
            <a:ext cx="9478144" cy="6941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The Software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1301944"/>
            <a:ext cx="4976700" cy="36916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" dirty="0"/>
              <a:t>AWS:</a:t>
            </a:r>
          </a:p>
          <a:p>
            <a:pPr lvl="1">
              <a:lnSpc>
                <a:spcPct val="114999"/>
              </a:lnSpc>
            </a:pPr>
            <a:r>
              <a:rPr lang="en" sz="1800" dirty="0"/>
              <a:t>S3 for cloud storage</a:t>
            </a:r>
          </a:p>
          <a:p>
            <a:pPr lvl="1">
              <a:lnSpc>
                <a:spcPct val="114999"/>
              </a:lnSpc>
            </a:pPr>
            <a:r>
              <a:rPr lang="en" sz="1800" dirty="0"/>
              <a:t>Lambda for cloud computing </a:t>
            </a:r>
          </a:p>
          <a:p>
            <a:pPr lvl="1">
              <a:lnSpc>
                <a:spcPct val="114999"/>
              </a:lnSpc>
            </a:pPr>
            <a:r>
              <a:rPr lang="en" sz="1800" dirty="0"/>
              <a:t>ML Solutions </a:t>
            </a:r>
          </a:p>
          <a:p>
            <a:pPr lvl="1">
              <a:lnSpc>
                <a:spcPct val="114999"/>
              </a:lnSpc>
            </a:pPr>
            <a:r>
              <a:rPr lang="en" sz="1800" dirty="0"/>
              <a:t>Website Hosting</a:t>
            </a:r>
          </a:p>
          <a:p>
            <a:pPr>
              <a:lnSpc>
                <a:spcPct val="114999"/>
              </a:lnSpc>
            </a:pPr>
            <a:r>
              <a:rPr lang="en" sz="1800" dirty="0"/>
              <a:t>Python</a:t>
            </a:r>
          </a:p>
          <a:p>
            <a:pPr>
              <a:lnSpc>
                <a:spcPct val="114999"/>
              </a:lnSpc>
            </a:pPr>
            <a:r>
              <a:rPr lang="en" sz="1800" dirty="0"/>
              <a:t>MySQL</a:t>
            </a:r>
          </a:p>
          <a:p>
            <a:pPr>
              <a:lnSpc>
                <a:spcPct val="114999"/>
              </a:lnSpc>
            </a:pPr>
            <a:r>
              <a:rPr lang="en" sz="1800" dirty="0"/>
              <a:t>CSS </a:t>
            </a:r>
          </a:p>
          <a:p>
            <a:pPr>
              <a:lnSpc>
                <a:spcPct val="114999"/>
              </a:lnSpc>
            </a:pPr>
            <a:endParaRPr lang="en" sz="1800" dirty="0"/>
          </a:p>
        </p:txBody>
      </p:sp>
      <p:sp>
        <p:nvSpPr>
          <p:cNvPr id="107" name="Google Shape;107;p20"/>
          <p:cNvSpPr/>
          <p:nvPr/>
        </p:nvSpPr>
        <p:spPr>
          <a:xfrm>
            <a:off x="8059518" y="253193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5991794" y="333850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7317926" y="275180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1171D55-14F9-46E3-A571-C3F874A7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55884" y="579486"/>
            <a:ext cx="9478144" cy="6941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Architecture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E0A9FC6-DF24-4179-81D7-E4B694C9C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1" t="7516" r="8034" b="23351"/>
          <a:stretch/>
        </p:blipFill>
        <p:spPr>
          <a:xfrm>
            <a:off x="472440" y="1210743"/>
            <a:ext cx="8016244" cy="371493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F978FFA-7AB4-4AE0-B0E3-2B502B003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1455984" y="2415906"/>
            <a:ext cx="9478144" cy="6941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8000"/>
              <a:t>DEMO TIME!</a:t>
            </a:r>
            <a:endParaRPr lang="en" sz="80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978FFA-7AB4-4AE0-B0E3-2B502B00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Google Shape;86;p17">
            <a:extLst>
              <a:ext uri="{FF2B5EF4-FFF2-40B4-BE49-F238E27FC236}">
                <a16:creationId xmlns:a16="http://schemas.microsoft.com/office/drawing/2014/main" id="{5BF4D0E1-ECF9-4418-B277-CB5E2974A46F}"/>
              </a:ext>
            </a:extLst>
          </p:cNvPr>
          <p:cNvSpPr txBox="1">
            <a:spLocks/>
          </p:cNvSpPr>
          <p:nvPr/>
        </p:nvSpPr>
        <p:spPr>
          <a:xfrm>
            <a:off x="685800" y="2482228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dirty="0"/>
              <a:t>3.</a:t>
            </a:r>
          </a:p>
          <a:p>
            <a:r>
              <a:rPr lang="es-ES" dirty="0" err="1"/>
              <a:t>Challenges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faced</a:t>
            </a:r>
            <a:endParaRPr lang="es-ES" dirty="0"/>
          </a:p>
        </p:txBody>
      </p:sp>
      <p:sp>
        <p:nvSpPr>
          <p:cNvPr id="13" name="Google Shape;87;p17">
            <a:extLst>
              <a:ext uri="{FF2B5EF4-FFF2-40B4-BE49-F238E27FC236}">
                <a16:creationId xmlns:a16="http://schemas.microsoft.com/office/drawing/2014/main" id="{32D2D18B-E4C8-44A5-B630-7ACA20BB6FB7}"/>
              </a:ext>
            </a:extLst>
          </p:cNvPr>
          <p:cNvSpPr txBox="1">
            <a:spLocks/>
          </p:cNvSpPr>
          <p:nvPr/>
        </p:nvSpPr>
        <p:spPr>
          <a:xfrm>
            <a:off x="685800" y="3744572"/>
            <a:ext cx="468082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US" dirty="0"/>
              <a:t>Amazon Web Services Authorization</a:t>
            </a:r>
          </a:p>
          <a:p>
            <a:pPr marL="285750" indent="-285750">
              <a:spcBef>
                <a:spcPts val="0"/>
              </a:spcBef>
            </a:pPr>
            <a:r>
              <a:rPr lang="en-US" dirty="0"/>
              <a:t>Creation of data</a:t>
            </a:r>
          </a:p>
          <a:p>
            <a:pPr marL="285750" indent="-285750">
              <a:lnSpc>
                <a:spcPct val="114999"/>
              </a:lnSpc>
              <a:spcBef>
                <a:spcPts val="0"/>
              </a:spcBef>
            </a:pPr>
            <a:r>
              <a:rPr lang="en-US" dirty="0"/>
              <a:t>Fitting good ML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238BBD-857D-407C-BEAC-BD9C31F3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98" y="67628"/>
            <a:ext cx="733425" cy="741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89</Words>
  <Application>Microsoft Office PowerPoint</Application>
  <PresentationFormat>On-screen Show (16:9)</PresentationFormat>
  <Paragraphs>23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Gower template</vt:lpstr>
      <vt:lpstr>Machine Learning for Success  </vt:lpstr>
      <vt:lpstr>Hello!</vt:lpstr>
      <vt:lpstr>1. The idea</vt:lpstr>
      <vt:lpstr> The gist of it...</vt:lpstr>
      <vt:lpstr>PowerPoint Presentation</vt:lpstr>
      <vt:lpstr>The Software</vt:lpstr>
      <vt:lpstr>Architecture</vt:lpstr>
      <vt:lpstr>DEMO TIME!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Success</dc:title>
  <dc:creator>Patricia Gonzalez</dc:creator>
  <cp:lastModifiedBy>Patricia Gonzalez</cp:lastModifiedBy>
  <cp:revision>283</cp:revision>
  <dcterms:modified xsi:type="dcterms:W3CDTF">2018-11-25T11:33:59Z</dcterms:modified>
</cp:coreProperties>
</file>