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  <p:sldMasterId id="2147483660" r:id="rId2"/>
  </p:sldMasterIdLst>
  <p:notesMasterIdLst>
    <p:notesMasterId r:id="rId7"/>
  </p:notesMasterIdLst>
  <p:sldIdLst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637B4-1E7C-4E9B-BD35-9D6ADF0D1178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02A6-73C5-4DD4-971E-AD4E6AD7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5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281921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>
                <a:solidFill>
                  <a:prstClr val="black">
                    <a:tint val="75000"/>
                  </a:prstClr>
                </a:solidFill>
              </a:rPr>
              <a:t>Intel 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75167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Drag picture to placeholder or click icon to add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Drag picture to placeholder or click icon to add</a:t>
            </a:r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04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7971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3780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31417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0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1333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0832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36544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81995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25322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18728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4" name="Footer Placeholder 1"/>
          <p:cNvSpPr txBox="1">
            <a:spLocks/>
          </p:cNvSpPr>
          <p:nvPr userDrawn="1"/>
        </p:nvSpPr>
        <p:spPr>
          <a:xfrm>
            <a:off x="4165600" y="6482780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>
                <a:solidFill>
                  <a:prstClr val="black">
                    <a:tint val="75000"/>
                  </a:prstClr>
                </a:solidFill>
              </a:rPr>
              <a:t>Intel 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012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3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5039" y="2499763"/>
            <a:ext cx="4861924" cy="2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0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73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B046CE5-2793-41F7-B0BA-1ACAA7615234}" type="datetime1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E86E-6489-44E0-8FE2-51394DC7AF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9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4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72217-857A-442E-AAAB-88A3E0ACE03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4C0B-582E-419E-8493-1F34D43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2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pPr defTabSz="609585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8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3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3" y="411520"/>
            <a:ext cx="11880969" cy="5297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554398">
            <a:off x="4193310" y="1819564"/>
            <a:ext cx="4064000" cy="13669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bIns="76200" rtlCol="0" anchor="ctr" anchorCtr="1">
            <a:noAutofit/>
          </a:bodyPr>
          <a:lstStyle/>
          <a:p>
            <a:pPr algn="ctr" defTabSz="608675">
              <a:spcBef>
                <a:spcPts val="500"/>
              </a:spcBef>
              <a:spcAft>
                <a:spcPts val="1067"/>
              </a:spcAft>
            </a:pPr>
            <a:r>
              <a:rPr lang="en-US" sz="4400" kern="0" dirty="0" smtClean="0">
                <a:solidFill>
                  <a:srgbClr val="FF0000"/>
                </a:solidFill>
                <a:ea typeface="Intel Clear Pro" charset="0"/>
                <a:cs typeface="Intel Clear Pro" charset="0"/>
              </a:rPr>
              <a:t>Report Example</a:t>
            </a:r>
            <a:endParaRPr lang="en-US" sz="4400" kern="0" dirty="0">
              <a:solidFill>
                <a:srgbClr val="FF0000"/>
              </a:solidFill>
              <a:ea typeface="Intel Clear Pro" charset="0"/>
              <a:cs typeface="Intel Clear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30" y="31578"/>
            <a:ext cx="9846510" cy="62272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9554398">
            <a:off x="4193310" y="1819564"/>
            <a:ext cx="4064000" cy="13669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bIns="76200" rtlCol="0" anchor="ctr" anchorCtr="1">
            <a:noAutofit/>
          </a:bodyPr>
          <a:lstStyle/>
          <a:p>
            <a:pPr algn="ctr" defTabSz="608675">
              <a:spcBef>
                <a:spcPts val="500"/>
              </a:spcBef>
              <a:spcAft>
                <a:spcPts val="1067"/>
              </a:spcAft>
            </a:pPr>
            <a:r>
              <a:rPr lang="en-US" sz="4400" kern="0" dirty="0" smtClean="0">
                <a:solidFill>
                  <a:srgbClr val="FF0000"/>
                </a:solidFill>
                <a:ea typeface="Intel Clear Pro" charset="0"/>
                <a:cs typeface="Intel Clear Pro" charset="0"/>
              </a:rPr>
              <a:t>Report Example</a:t>
            </a:r>
            <a:endParaRPr lang="en-US" sz="4400" kern="0" dirty="0">
              <a:solidFill>
                <a:srgbClr val="FF0000"/>
              </a:solidFill>
              <a:ea typeface="Intel Clear Pro" charset="0"/>
              <a:cs typeface="Intel Clear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1" y="356300"/>
            <a:ext cx="9279597" cy="50836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9554398">
            <a:off x="4193310" y="1819564"/>
            <a:ext cx="4064000" cy="13669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bIns="76200" rtlCol="0" anchor="ctr" anchorCtr="1">
            <a:noAutofit/>
          </a:bodyPr>
          <a:lstStyle/>
          <a:p>
            <a:pPr algn="ctr" defTabSz="608675">
              <a:spcBef>
                <a:spcPts val="500"/>
              </a:spcBef>
              <a:spcAft>
                <a:spcPts val="1067"/>
              </a:spcAft>
            </a:pPr>
            <a:r>
              <a:rPr lang="en-US" sz="4400" kern="0" dirty="0" smtClean="0">
                <a:solidFill>
                  <a:srgbClr val="FF0000"/>
                </a:solidFill>
                <a:ea typeface="Intel Clear Pro" charset="0"/>
                <a:cs typeface="Intel Clear Pro" charset="0"/>
              </a:rPr>
              <a:t>Report Example</a:t>
            </a:r>
            <a:endParaRPr lang="en-US" sz="4400" kern="0" dirty="0">
              <a:solidFill>
                <a:srgbClr val="FF0000"/>
              </a:solidFill>
              <a:ea typeface="Intel Clear Pro" charset="0"/>
              <a:cs typeface="Intel Clear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8" y="986150"/>
            <a:ext cx="5830075" cy="3923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190" y="986150"/>
            <a:ext cx="6377810" cy="39231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554398">
            <a:off x="4193310" y="1819564"/>
            <a:ext cx="4064000" cy="13669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bIns="76200" rtlCol="0" anchor="ctr" anchorCtr="1">
            <a:noAutofit/>
          </a:bodyPr>
          <a:lstStyle/>
          <a:p>
            <a:pPr algn="ctr" defTabSz="608675">
              <a:spcBef>
                <a:spcPts val="500"/>
              </a:spcBef>
              <a:spcAft>
                <a:spcPts val="1067"/>
              </a:spcAft>
            </a:pPr>
            <a:r>
              <a:rPr lang="en-US" sz="4400" kern="0" dirty="0" smtClean="0">
                <a:solidFill>
                  <a:srgbClr val="FF0000"/>
                </a:solidFill>
                <a:ea typeface="Intel Clear Pro" charset="0"/>
                <a:cs typeface="Intel Clear Pro" charset="0"/>
              </a:rPr>
              <a:t>Report Example</a:t>
            </a:r>
            <a:endParaRPr lang="en-US" sz="4400" kern="0" dirty="0">
              <a:solidFill>
                <a:srgbClr val="FF0000"/>
              </a:solidFill>
              <a:ea typeface="Intel Clear Pro" charset="0"/>
              <a:cs typeface="Intel Clear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8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bIns="76200" anchor="ctr" anchorCtr="1">
        <a:noAutofit/>
      </a:bodyPr>
      <a:lstStyle>
        <a:defPPr algn="ctr" defTabSz="608675">
          <a:spcBef>
            <a:spcPts val="500"/>
          </a:spcBef>
          <a:spcAft>
            <a:spcPts val="1067"/>
          </a:spcAft>
          <a:defRPr sz="1400" kern="0" dirty="0">
            <a:solidFill>
              <a:prstClr val="white"/>
            </a:solidFill>
            <a:ea typeface="Intel Clear Pro" charset="0"/>
            <a:cs typeface="Intel Clear Pro" charset="0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>
          <a:solidFill>
            <a:schemeClr val="tx2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C1949D7-C610-DA4E-9D72-7CB402D85A70}" vid="{89E5C9A7-8EB1-8A4C-B662-25B8FC0CAA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15577</TotalTime>
  <Words>12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Intel Clear</vt:lpstr>
      <vt:lpstr>Intel Clear Pro</vt:lpstr>
      <vt:lpstr>Wingdings</vt:lpstr>
      <vt:lpstr>Office Theme</vt:lpstr>
      <vt:lpstr>Int_PPT Template_ClearPro_16x9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Boost Technology Integration Proposal</dc:title>
  <dc:creator>Li, Yi2</dc:creator>
  <cp:keywords>CTPClassification=CTP_NT</cp:keywords>
  <cp:lastModifiedBy>Dang, Weipeng</cp:lastModifiedBy>
  <cp:revision>110</cp:revision>
  <dcterms:created xsi:type="dcterms:W3CDTF">2019-05-08T07:22:05Z</dcterms:created>
  <dcterms:modified xsi:type="dcterms:W3CDTF">2019-07-08T08:51:11Z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caa59c6b-5bac-4869-927c-b438329ec540</vt:lpwstr>
  </property>
  <property fmtid="{D5CDD505-2E9C-101B-9397-08002B2CF9AE}" pid="3" name="CTP_TimeStamp">
    <vt:lpwstr>2019-07-08 08:50:55Z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