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6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49200A-5B20-49B4-BE04-2AD101600496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2BD34-88A2-463E-8510-93DA57147FBC}">
      <dgm:prSet phldrT="[Text]"/>
      <dgm:spPr/>
      <dgm:t>
        <a:bodyPr/>
        <a:lstStyle/>
        <a:p>
          <a:r>
            <a:rPr lang="en-US" dirty="0"/>
            <a:t>Data Warehouse</a:t>
          </a:r>
        </a:p>
      </dgm:t>
    </dgm:pt>
    <dgm:pt modelId="{388B5A2A-DA2D-47E6-A4A3-DC10EB25081F}" type="parTrans" cxnId="{E107F781-7790-4109-902C-34F6E27C7806}">
      <dgm:prSet/>
      <dgm:spPr/>
      <dgm:t>
        <a:bodyPr/>
        <a:lstStyle/>
        <a:p>
          <a:endParaRPr lang="en-US"/>
        </a:p>
      </dgm:t>
    </dgm:pt>
    <dgm:pt modelId="{3E3ADE83-6024-4D27-8C64-493D4158EDA3}" type="sibTrans" cxnId="{E107F781-7790-4109-902C-34F6E27C7806}">
      <dgm:prSet/>
      <dgm:spPr/>
      <dgm:t>
        <a:bodyPr/>
        <a:lstStyle/>
        <a:p>
          <a:endParaRPr lang="en-US"/>
        </a:p>
      </dgm:t>
    </dgm:pt>
    <dgm:pt modelId="{22DE2D8F-B61A-4B1B-84B3-4133653E7D80}">
      <dgm:prSet phldrT="[Text]" custT="1"/>
      <dgm:spPr/>
      <dgm:t>
        <a:bodyPr/>
        <a:lstStyle/>
        <a:p>
          <a:r>
            <a:rPr lang="en-US" sz="2000" dirty="0"/>
            <a:t>Standard Bars</a:t>
          </a:r>
        </a:p>
      </dgm:t>
    </dgm:pt>
    <dgm:pt modelId="{C6472A1B-7AE2-4F54-BF67-05CEB52B4E85}" type="parTrans" cxnId="{D27787F4-9DC3-43A7-A9B4-E27CEC2B0F1A}">
      <dgm:prSet/>
      <dgm:spPr/>
      <dgm:t>
        <a:bodyPr/>
        <a:lstStyle/>
        <a:p>
          <a:endParaRPr lang="en-US"/>
        </a:p>
      </dgm:t>
    </dgm:pt>
    <dgm:pt modelId="{1D51EB9B-5640-417C-BC2B-6EE8A09E4834}" type="sibTrans" cxnId="{D27787F4-9DC3-43A7-A9B4-E27CEC2B0F1A}">
      <dgm:prSet/>
      <dgm:spPr/>
      <dgm:t>
        <a:bodyPr/>
        <a:lstStyle/>
        <a:p>
          <a:endParaRPr lang="en-US"/>
        </a:p>
      </dgm:t>
    </dgm:pt>
    <dgm:pt modelId="{FDB8259F-1558-43E1-9911-11A3E6176225}">
      <dgm:prSet phldrT="[Text]" custT="1"/>
      <dgm:spPr/>
      <dgm:t>
        <a:bodyPr/>
        <a:lstStyle/>
        <a:p>
          <a:r>
            <a:rPr lang="en-US" sz="2000" dirty="0"/>
            <a:t>Information Driven Bars</a:t>
          </a:r>
        </a:p>
      </dgm:t>
    </dgm:pt>
    <dgm:pt modelId="{5EC790E9-59D5-418E-B538-5CFBD0C36971}" type="parTrans" cxnId="{513411F0-F559-4FBF-95EE-1DC7AA23B151}">
      <dgm:prSet/>
      <dgm:spPr/>
      <dgm:t>
        <a:bodyPr/>
        <a:lstStyle/>
        <a:p>
          <a:endParaRPr lang="en-US"/>
        </a:p>
      </dgm:t>
    </dgm:pt>
    <dgm:pt modelId="{E4A37074-DDED-48E2-B241-5D95D9DA48F4}" type="sibTrans" cxnId="{513411F0-F559-4FBF-95EE-1DC7AA23B151}">
      <dgm:prSet/>
      <dgm:spPr/>
      <dgm:t>
        <a:bodyPr/>
        <a:lstStyle/>
        <a:p>
          <a:endParaRPr lang="en-US"/>
        </a:p>
      </dgm:t>
    </dgm:pt>
    <dgm:pt modelId="{CB2F56DD-7C25-4CCB-B223-37BE02A2DA64}">
      <dgm:prSet phldrT="[Text]" custT="1"/>
      <dgm:spPr/>
      <dgm:t>
        <a:bodyPr/>
        <a:lstStyle/>
        <a:p>
          <a:r>
            <a:rPr lang="en-US" sz="2000" dirty="0"/>
            <a:t>News Reports &amp;</a:t>
          </a:r>
        </a:p>
        <a:p>
          <a:r>
            <a:rPr lang="en-US" sz="2000" dirty="0"/>
            <a:t>Social Media Feeds</a:t>
          </a:r>
        </a:p>
      </dgm:t>
    </dgm:pt>
    <dgm:pt modelId="{4138B652-A8F4-4964-A7AA-E3DC38E26C62}" type="parTrans" cxnId="{ABD5BB46-E257-4607-8117-9F7874A9FA16}">
      <dgm:prSet/>
      <dgm:spPr/>
      <dgm:t>
        <a:bodyPr/>
        <a:lstStyle/>
        <a:p>
          <a:endParaRPr lang="en-US"/>
        </a:p>
      </dgm:t>
    </dgm:pt>
    <dgm:pt modelId="{A09E05AF-FD57-4B21-ADE1-FC2B568284F5}" type="sibTrans" cxnId="{ABD5BB46-E257-4607-8117-9F7874A9FA16}">
      <dgm:prSet/>
      <dgm:spPr/>
      <dgm:t>
        <a:bodyPr/>
        <a:lstStyle/>
        <a:p>
          <a:endParaRPr lang="en-US"/>
        </a:p>
      </dgm:t>
    </dgm:pt>
    <dgm:pt modelId="{B0FF55DF-B88D-4750-A58D-5B240E9065A6}" type="pres">
      <dgm:prSet presAssocID="{8749200A-5B20-49B4-BE04-2AD101600496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402568AE-55F4-4BC9-A90D-5FC4878726E0}" type="pres">
      <dgm:prSet presAssocID="{77C2BD34-88A2-463E-8510-93DA57147FBC}" presName="composite" presStyleCnt="0"/>
      <dgm:spPr/>
    </dgm:pt>
    <dgm:pt modelId="{5A5CEEEF-1ED4-40B0-965F-0AB375C32F38}" type="pres">
      <dgm:prSet presAssocID="{77C2BD34-88A2-463E-8510-93DA57147FBC}" presName="ParentAccent1" presStyleLbl="alignNode1" presStyleIdx="0" presStyleCnt="34"/>
      <dgm:spPr/>
    </dgm:pt>
    <dgm:pt modelId="{A5EAF32C-DF4C-4447-8164-BDC5B1726375}" type="pres">
      <dgm:prSet presAssocID="{77C2BD34-88A2-463E-8510-93DA57147FBC}" presName="ParentAccent2" presStyleLbl="alignNode1" presStyleIdx="1" presStyleCnt="34"/>
      <dgm:spPr/>
    </dgm:pt>
    <dgm:pt modelId="{1D603B1F-F7AC-4489-B4E5-DDB1389F21EF}" type="pres">
      <dgm:prSet presAssocID="{77C2BD34-88A2-463E-8510-93DA57147FBC}" presName="ParentAccent3" presStyleLbl="alignNode1" presStyleIdx="2" presStyleCnt="34"/>
      <dgm:spPr/>
    </dgm:pt>
    <dgm:pt modelId="{95D687A8-BFA8-4E68-A320-F9F66A29AB46}" type="pres">
      <dgm:prSet presAssocID="{77C2BD34-88A2-463E-8510-93DA57147FBC}" presName="ParentAccent4" presStyleLbl="alignNode1" presStyleIdx="3" presStyleCnt="34"/>
      <dgm:spPr/>
    </dgm:pt>
    <dgm:pt modelId="{A1BAA9E6-D12B-45EA-97DD-461182E2E923}" type="pres">
      <dgm:prSet presAssocID="{77C2BD34-88A2-463E-8510-93DA57147FBC}" presName="ParentAccent5" presStyleLbl="alignNode1" presStyleIdx="4" presStyleCnt="34"/>
      <dgm:spPr/>
    </dgm:pt>
    <dgm:pt modelId="{5CD6FA7C-1B53-4AF9-BF6E-273FE885AE4E}" type="pres">
      <dgm:prSet presAssocID="{77C2BD34-88A2-463E-8510-93DA57147FBC}" presName="ParentAccent6" presStyleLbl="alignNode1" presStyleIdx="5" presStyleCnt="34"/>
      <dgm:spPr/>
    </dgm:pt>
    <dgm:pt modelId="{21400396-C8F7-47AB-968E-FD90D8B117A9}" type="pres">
      <dgm:prSet presAssocID="{77C2BD34-88A2-463E-8510-93DA57147FBC}" presName="ParentAccent7" presStyleLbl="alignNode1" presStyleIdx="6" presStyleCnt="34"/>
      <dgm:spPr/>
    </dgm:pt>
    <dgm:pt modelId="{AA53DA86-1F73-4D67-8760-D1919AF0AAAA}" type="pres">
      <dgm:prSet presAssocID="{77C2BD34-88A2-463E-8510-93DA57147FBC}" presName="ParentAccent8" presStyleLbl="alignNode1" presStyleIdx="7" presStyleCnt="34"/>
      <dgm:spPr/>
    </dgm:pt>
    <dgm:pt modelId="{2F6FECE1-A4A5-4B09-B3E2-B56FF46E22FE}" type="pres">
      <dgm:prSet presAssocID="{77C2BD34-88A2-463E-8510-93DA57147FBC}" presName="ParentAccent9" presStyleLbl="alignNode1" presStyleIdx="8" presStyleCnt="34"/>
      <dgm:spPr/>
    </dgm:pt>
    <dgm:pt modelId="{E5C9C156-42A4-4001-BBD6-012284B36402}" type="pres">
      <dgm:prSet presAssocID="{77C2BD34-88A2-463E-8510-93DA57147FBC}" presName="ParentAccent10" presStyleLbl="alignNode1" presStyleIdx="9" presStyleCnt="34"/>
      <dgm:spPr/>
    </dgm:pt>
    <dgm:pt modelId="{256D81A8-15BB-40E2-A8F4-6579BFD66C01}" type="pres">
      <dgm:prSet presAssocID="{77C2BD34-88A2-463E-8510-93DA57147FBC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</dgm:pt>
    <dgm:pt modelId="{F60A6F2E-406E-4312-9710-1D3B938F8695}" type="pres">
      <dgm:prSet presAssocID="{22DE2D8F-B61A-4B1B-84B3-4133653E7D80}" presName="Child1Accent1" presStyleLbl="alignNode1" presStyleIdx="11" presStyleCnt="34"/>
      <dgm:spPr/>
    </dgm:pt>
    <dgm:pt modelId="{DADC02AD-F115-4AD6-9255-244CAB22137A}" type="pres">
      <dgm:prSet presAssocID="{22DE2D8F-B61A-4B1B-84B3-4133653E7D80}" presName="Child1Accent2" presStyleLbl="alignNode1" presStyleIdx="12" presStyleCnt="34"/>
      <dgm:spPr/>
    </dgm:pt>
    <dgm:pt modelId="{23574950-0A83-4347-8DBF-90BDA3BF7F37}" type="pres">
      <dgm:prSet presAssocID="{22DE2D8F-B61A-4B1B-84B3-4133653E7D80}" presName="Child1Accent3" presStyleLbl="alignNode1" presStyleIdx="13" presStyleCnt="34"/>
      <dgm:spPr/>
    </dgm:pt>
    <dgm:pt modelId="{3851E8B8-2073-4844-8EB4-928D7CE1EB16}" type="pres">
      <dgm:prSet presAssocID="{22DE2D8F-B61A-4B1B-84B3-4133653E7D80}" presName="Child1Accent4" presStyleLbl="alignNode1" presStyleIdx="14" presStyleCnt="34"/>
      <dgm:spPr/>
    </dgm:pt>
    <dgm:pt modelId="{8B555C93-659B-4D0B-81A2-956EE4CDC1F0}" type="pres">
      <dgm:prSet presAssocID="{22DE2D8F-B61A-4B1B-84B3-4133653E7D80}" presName="Child1Accent5" presStyleLbl="alignNode1" presStyleIdx="15" presStyleCnt="34"/>
      <dgm:spPr/>
    </dgm:pt>
    <dgm:pt modelId="{871B8DB7-7186-4F38-AFD9-2445412F1E4D}" type="pres">
      <dgm:prSet presAssocID="{22DE2D8F-B61A-4B1B-84B3-4133653E7D80}" presName="Child1Accent6" presStyleLbl="alignNode1" presStyleIdx="16" presStyleCnt="34"/>
      <dgm:spPr/>
    </dgm:pt>
    <dgm:pt modelId="{D154B9C3-0194-4FE6-8C03-94F6168F2064}" type="pres">
      <dgm:prSet presAssocID="{22DE2D8F-B61A-4B1B-84B3-4133653E7D80}" presName="Child1Accent7" presStyleLbl="alignNode1" presStyleIdx="17" presStyleCnt="34"/>
      <dgm:spPr/>
    </dgm:pt>
    <dgm:pt modelId="{BEB49DB5-240A-456D-A352-F783D8AD7B11}" type="pres">
      <dgm:prSet presAssocID="{22DE2D8F-B61A-4B1B-84B3-4133653E7D80}" presName="Child1Accent8" presStyleLbl="alignNode1" presStyleIdx="18" presStyleCnt="34"/>
      <dgm:spPr/>
    </dgm:pt>
    <dgm:pt modelId="{DCD4149F-51AF-41B9-A90F-52082BF66307}" type="pres">
      <dgm:prSet presAssocID="{22DE2D8F-B61A-4B1B-84B3-4133653E7D80}" presName="Child1Accent9" presStyleLbl="alignNode1" presStyleIdx="19" presStyleCnt="34"/>
      <dgm:spPr/>
    </dgm:pt>
    <dgm:pt modelId="{37515668-DF9D-4A21-BC89-E701F5A99879}" type="pres">
      <dgm:prSet presAssocID="{22DE2D8F-B61A-4B1B-84B3-4133653E7D80}" presName="Child1" presStyleLbl="revTx" presStyleIdx="0" presStyleCnt="3">
        <dgm:presLayoutVars>
          <dgm:chMax/>
          <dgm:chPref val="0"/>
          <dgm:bulletEnabled val="1"/>
        </dgm:presLayoutVars>
      </dgm:prSet>
      <dgm:spPr/>
    </dgm:pt>
    <dgm:pt modelId="{CE55A46A-DD9E-4108-B68E-DF5737C76672}" type="pres">
      <dgm:prSet presAssocID="{FDB8259F-1558-43E1-9911-11A3E6176225}" presName="Child2Accent1" presStyleLbl="alignNode1" presStyleIdx="20" presStyleCnt="34"/>
      <dgm:spPr/>
    </dgm:pt>
    <dgm:pt modelId="{5816DB88-B563-4329-912C-7D62FB054C95}" type="pres">
      <dgm:prSet presAssocID="{FDB8259F-1558-43E1-9911-11A3E6176225}" presName="Child2Accent2" presStyleLbl="alignNode1" presStyleIdx="21" presStyleCnt="34"/>
      <dgm:spPr/>
    </dgm:pt>
    <dgm:pt modelId="{1ABFF682-3102-451E-B60A-64E2A89E19E3}" type="pres">
      <dgm:prSet presAssocID="{FDB8259F-1558-43E1-9911-11A3E6176225}" presName="Child2Accent3" presStyleLbl="alignNode1" presStyleIdx="22" presStyleCnt="34"/>
      <dgm:spPr/>
    </dgm:pt>
    <dgm:pt modelId="{8944AFB2-8A8D-4A05-8AA8-424F5BBDC06D}" type="pres">
      <dgm:prSet presAssocID="{FDB8259F-1558-43E1-9911-11A3E6176225}" presName="Child2Accent4" presStyleLbl="alignNode1" presStyleIdx="23" presStyleCnt="34"/>
      <dgm:spPr/>
    </dgm:pt>
    <dgm:pt modelId="{607D79CB-37EC-4B3D-9025-5984595716F1}" type="pres">
      <dgm:prSet presAssocID="{FDB8259F-1558-43E1-9911-11A3E6176225}" presName="Child2Accent5" presStyleLbl="alignNode1" presStyleIdx="24" presStyleCnt="34"/>
      <dgm:spPr/>
    </dgm:pt>
    <dgm:pt modelId="{7FF3B0EA-D0E4-417A-A798-48BDE8B203DA}" type="pres">
      <dgm:prSet presAssocID="{FDB8259F-1558-43E1-9911-11A3E6176225}" presName="Child2Accent6" presStyleLbl="alignNode1" presStyleIdx="25" presStyleCnt="34"/>
      <dgm:spPr/>
    </dgm:pt>
    <dgm:pt modelId="{D763D322-2926-426B-9339-BB802BD0401B}" type="pres">
      <dgm:prSet presAssocID="{FDB8259F-1558-43E1-9911-11A3E6176225}" presName="Child2Accent7" presStyleLbl="alignNode1" presStyleIdx="26" presStyleCnt="34"/>
      <dgm:spPr/>
    </dgm:pt>
    <dgm:pt modelId="{FF73C3FD-FB39-4EBF-9300-8DF5E6AAAD00}" type="pres">
      <dgm:prSet presAssocID="{FDB8259F-1558-43E1-9911-11A3E6176225}" presName="Child2" presStyleLbl="revTx" presStyleIdx="1" presStyleCnt="3">
        <dgm:presLayoutVars>
          <dgm:chMax/>
          <dgm:chPref val="0"/>
          <dgm:bulletEnabled val="1"/>
        </dgm:presLayoutVars>
      </dgm:prSet>
      <dgm:spPr/>
    </dgm:pt>
    <dgm:pt modelId="{62DEF07D-6580-4F17-8DCD-DEFDEE4786CF}" type="pres">
      <dgm:prSet presAssocID="{CB2F56DD-7C25-4CCB-B223-37BE02A2DA64}" presName="Child3Accent1" presStyleLbl="alignNode1" presStyleIdx="27" presStyleCnt="34"/>
      <dgm:spPr/>
    </dgm:pt>
    <dgm:pt modelId="{E19955FC-D50E-49DB-9C5F-4C7BFE460B8A}" type="pres">
      <dgm:prSet presAssocID="{CB2F56DD-7C25-4CCB-B223-37BE02A2DA64}" presName="Child3Accent2" presStyleLbl="alignNode1" presStyleIdx="28" presStyleCnt="34"/>
      <dgm:spPr/>
    </dgm:pt>
    <dgm:pt modelId="{2C4368CD-EFFD-494E-BF77-D0040B15A8BC}" type="pres">
      <dgm:prSet presAssocID="{CB2F56DD-7C25-4CCB-B223-37BE02A2DA64}" presName="Child3Accent3" presStyleLbl="alignNode1" presStyleIdx="29" presStyleCnt="34"/>
      <dgm:spPr/>
    </dgm:pt>
    <dgm:pt modelId="{811D229C-4CC3-471E-B36B-700EA16E454D}" type="pres">
      <dgm:prSet presAssocID="{CB2F56DD-7C25-4CCB-B223-37BE02A2DA64}" presName="Child3Accent4" presStyleLbl="alignNode1" presStyleIdx="30" presStyleCnt="34"/>
      <dgm:spPr/>
    </dgm:pt>
    <dgm:pt modelId="{34CC6841-9677-4D0D-AC71-A345B5C29AAA}" type="pres">
      <dgm:prSet presAssocID="{CB2F56DD-7C25-4CCB-B223-37BE02A2DA64}" presName="Child3Accent5" presStyleLbl="alignNode1" presStyleIdx="31" presStyleCnt="34"/>
      <dgm:spPr/>
    </dgm:pt>
    <dgm:pt modelId="{B675D346-B37C-4588-876F-B49D552AF4A4}" type="pres">
      <dgm:prSet presAssocID="{CB2F56DD-7C25-4CCB-B223-37BE02A2DA64}" presName="Child3Accent6" presStyleLbl="alignNode1" presStyleIdx="32" presStyleCnt="34"/>
      <dgm:spPr/>
    </dgm:pt>
    <dgm:pt modelId="{35352667-D6F5-414E-AC5B-D9185AC0C86E}" type="pres">
      <dgm:prSet presAssocID="{CB2F56DD-7C25-4CCB-B223-37BE02A2DA64}" presName="Child3Accent7" presStyleLbl="alignNode1" presStyleIdx="33" presStyleCnt="34"/>
      <dgm:spPr/>
    </dgm:pt>
    <dgm:pt modelId="{DA6F66FB-6DF9-49A9-828A-5EAE589ACB38}" type="pres">
      <dgm:prSet presAssocID="{CB2F56DD-7C25-4CCB-B223-37BE02A2DA64}" presName="Child3" presStyleLbl="revTx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ABD5BB46-E257-4607-8117-9F7874A9FA16}" srcId="{77C2BD34-88A2-463E-8510-93DA57147FBC}" destId="{CB2F56DD-7C25-4CCB-B223-37BE02A2DA64}" srcOrd="2" destOrd="0" parTransId="{4138B652-A8F4-4964-A7AA-E3DC38E26C62}" sibTransId="{A09E05AF-FD57-4B21-ADE1-FC2B568284F5}"/>
    <dgm:cxn modelId="{6C2FF64A-C8FB-4CCD-82DD-1449965C9723}" type="presOf" srcId="{22DE2D8F-B61A-4B1B-84B3-4133653E7D80}" destId="{37515668-DF9D-4A21-BC89-E701F5A99879}" srcOrd="0" destOrd="0" presId="urn:microsoft.com/office/officeart/2011/layout/ConvergingText"/>
    <dgm:cxn modelId="{CFBEB64B-A107-4C10-B549-1B08C32E09C2}" type="presOf" srcId="{77C2BD34-88A2-463E-8510-93DA57147FBC}" destId="{256D81A8-15BB-40E2-A8F4-6579BFD66C01}" srcOrd="0" destOrd="0" presId="urn:microsoft.com/office/officeart/2011/layout/ConvergingText"/>
    <dgm:cxn modelId="{E107F781-7790-4109-902C-34F6E27C7806}" srcId="{8749200A-5B20-49B4-BE04-2AD101600496}" destId="{77C2BD34-88A2-463E-8510-93DA57147FBC}" srcOrd="0" destOrd="0" parTransId="{388B5A2A-DA2D-47E6-A4A3-DC10EB25081F}" sibTransId="{3E3ADE83-6024-4D27-8C64-493D4158EDA3}"/>
    <dgm:cxn modelId="{B9E956C5-EBC6-4A76-8045-E50F765217A3}" type="presOf" srcId="{FDB8259F-1558-43E1-9911-11A3E6176225}" destId="{FF73C3FD-FB39-4EBF-9300-8DF5E6AAAD00}" srcOrd="0" destOrd="0" presId="urn:microsoft.com/office/officeart/2011/layout/ConvergingText"/>
    <dgm:cxn modelId="{B84EB3CC-3FB0-43B6-8B6F-C3B1C9E813C7}" type="presOf" srcId="{8749200A-5B20-49B4-BE04-2AD101600496}" destId="{B0FF55DF-B88D-4750-A58D-5B240E9065A6}" srcOrd="0" destOrd="0" presId="urn:microsoft.com/office/officeart/2011/layout/ConvergingText"/>
    <dgm:cxn modelId="{105B7BD9-E0D1-4CAB-9258-1FD8CC16A180}" type="presOf" srcId="{CB2F56DD-7C25-4CCB-B223-37BE02A2DA64}" destId="{DA6F66FB-6DF9-49A9-828A-5EAE589ACB38}" srcOrd="0" destOrd="0" presId="urn:microsoft.com/office/officeart/2011/layout/ConvergingText"/>
    <dgm:cxn modelId="{513411F0-F559-4FBF-95EE-1DC7AA23B151}" srcId="{77C2BD34-88A2-463E-8510-93DA57147FBC}" destId="{FDB8259F-1558-43E1-9911-11A3E6176225}" srcOrd="1" destOrd="0" parTransId="{5EC790E9-59D5-418E-B538-5CFBD0C36971}" sibTransId="{E4A37074-DDED-48E2-B241-5D95D9DA48F4}"/>
    <dgm:cxn modelId="{D27787F4-9DC3-43A7-A9B4-E27CEC2B0F1A}" srcId="{77C2BD34-88A2-463E-8510-93DA57147FBC}" destId="{22DE2D8F-B61A-4B1B-84B3-4133653E7D80}" srcOrd="0" destOrd="0" parTransId="{C6472A1B-7AE2-4F54-BF67-05CEB52B4E85}" sibTransId="{1D51EB9B-5640-417C-BC2B-6EE8A09E4834}"/>
    <dgm:cxn modelId="{C07C3082-9BD1-4E84-A7B9-B4073146E548}" type="presParOf" srcId="{B0FF55DF-B88D-4750-A58D-5B240E9065A6}" destId="{402568AE-55F4-4BC9-A90D-5FC4878726E0}" srcOrd="0" destOrd="0" presId="urn:microsoft.com/office/officeart/2011/layout/ConvergingText"/>
    <dgm:cxn modelId="{E039B5F4-A201-43E9-B64A-7B6862A8DA1E}" type="presParOf" srcId="{402568AE-55F4-4BC9-A90D-5FC4878726E0}" destId="{5A5CEEEF-1ED4-40B0-965F-0AB375C32F38}" srcOrd="0" destOrd="0" presId="urn:microsoft.com/office/officeart/2011/layout/ConvergingText"/>
    <dgm:cxn modelId="{7B13CAE9-61AC-4F87-9B81-B5C11D8862F7}" type="presParOf" srcId="{402568AE-55F4-4BC9-A90D-5FC4878726E0}" destId="{A5EAF32C-DF4C-4447-8164-BDC5B1726375}" srcOrd="1" destOrd="0" presId="urn:microsoft.com/office/officeart/2011/layout/ConvergingText"/>
    <dgm:cxn modelId="{F484E18C-B024-45D8-A92D-415460563810}" type="presParOf" srcId="{402568AE-55F4-4BC9-A90D-5FC4878726E0}" destId="{1D603B1F-F7AC-4489-B4E5-DDB1389F21EF}" srcOrd="2" destOrd="0" presId="urn:microsoft.com/office/officeart/2011/layout/ConvergingText"/>
    <dgm:cxn modelId="{3A6D5D0C-3C9B-4CCC-9501-408E7ECC2DE6}" type="presParOf" srcId="{402568AE-55F4-4BC9-A90D-5FC4878726E0}" destId="{95D687A8-BFA8-4E68-A320-F9F66A29AB46}" srcOrd="3" destOrd="0" presId="urn:microsoft.com/office/officeart/2011/layout/ConvergingText"/>
    <dgm:cxn modelId="{02658B47-E2B0-489F-BF0D-446203F052A8}" type="presParOf" srcId="{402568AE-55F4-4BC9-A90D-5FC4878726E0}" destId="{A1BAA9E6-D12B-45EA-97DD-461182E2E923}" srcOrd="4" destOrd="0" presId="urn:microsoft.com/office/officeart/2011/layout/ConvergingText"/>
    <dgm:cxn modelId="{CFA84337-FFA9-4E31-8AA0-FA647AEE96B2}" type="presParOf" srcId="{402568AE-55F4-4BC9-A90D-5FC4878726E0}" destId="{5CD6FA7C-1B53-4AF9-BF6E-273FE885AE4E}" srcOrd="5" destOrd="0" presId="urn:microsoft.com/office/officeart/2011/layout/ConvergingText"/>
    <dgm:cxn modelId="{15E423A5-67BB-4581-80C2-2F6E44F0560C}" type="presParOf" srcId="{402568AE-55F4-4BC9-A90D-5FC4878726E0}" destId="{21400396-C8F7-47AB-968E-FD90D8B117A9}" srcOrd="6" destOrd="0" presId="urn:microsoft.com/office/officeart/2011/layout/ConvergingText"/>
    <dgm:cxn modelId="{558F9415-9CDE-427E-A593-F5D527573D72}" type="presParOf" srcId="{402568AE-55F4-4BC9-A90D-5FC4878726E0}" destId="{AA53DA86-1F73-4D67-8760-D1919AF0AAAA}" srcOrd="7" destOrd="0" presId="urn:microsoft.com/office/officeart/2011/layout/ConvergingText"/>
    <dgm:cxn modelId="{B8D86951-CE2E-4B27-B7E7-298715B69CD4}" type="presParOf" srcId="{402568AE-55F4-4BC9-A90D-5FC4878726E0}" destId="{2F6FECE1-A4A5-4B09-B3E2-B56FF46E22FE}" srcOrd="8" destOrd="0" presId="urn:microsoft.com/office/officeart/2011/layout/ConvergingText"/>
    <dgm:cxn modelId="{61A0959E-732B-42A1-B479-3EC99519F04E}" type="presParOf" srcId="{402568AE-55F4-4BC9-A90D-5FC4878726E0}" destId="{E5C9C156-42A4-4001-BBD6-012284B36402}" srcOrd="9" destOrd="0" presId="urn:microsoft.com/office/officeart/2011/layout/ConvergingText"/>
    <dgm:cxn modelId="{2A9FF94C-7A8C-4AD8-BBE4-C1E7F8C7B6DE}" type="presParOf" srcId="{402568AE-55F4-4BC9-A90D-5FC4878726E0}" destId="{256D81A8-15BB-40E2-A8F4-6579BFD66C01}" srcOrd="10" destOrd="0" presId="urn:microsoft.com/office/officeart/2011/layout/ConvergingText"/>
    <dgm:cxn modelId="{30C3A768-385C-4743-BEAB-56F58C45E427}" type="presParOf" srcId="{402568AE-55F4-4BC9-A90D-5FC4878726E0}" destId="{F60A6F2E-406E-4312-9710-1D3B938F8695}" srcOrd="11" destOrd="0" presId="urn:microsoft.com/office/officeart/2011/layout/ConvergingText"/>
    <dgm:cxn modelId="{1F5F5C84-665A-4265-B9EA-D08A86F84C18}" type="presParOf" srcId="{402568AE-55F4-4BC9-A90D-5FC4878726E0}" destId="{DADC02AD-F115-4AD6-9255-244CAB22137A}" srcOrd="12" destOrd="0" presId="urn:microsoft.com/office/officeart/2011/layout/ConvergingText"/>
    <dgm:cxn modelId="{86002E93-2662-455D-8AE0-122B54D1BD37}" type="presParOf" srcId="{402568AE-55F4-4BC9-A90D-5FC4878726E0}" destId="{23574950-0A83-4347-8DBF-90BDA3BF7F37}" srcOrd="13" destOrd="0" presId="urn:microsoft.com/office/officeart/2011/layout/ConvergingText"/>
    <dgm:cxn modelId="{E97CCFE0-C75C-476F-AC7C-16010C3FBF5C}" type="presParOf" srcId="{402568AE-55F4-4BC9-A90D-5FC4878726E0}" destId="{3851E8B8-2073-4844-8EB4-928D7CE1EB16}" srcOrd="14" destOrd="0" presId="urn:microsoft.com/office/officeart/2011/layout/ConvergingText"/>
    <dgm:cxn modelId="{A8BD4257-3BBB-4867-B3FE-916C5867B3EC}" type="presParOf" srcId="{402568AE-55F4-4BC9-A90D-5FC4878726E0}" destId="{8B555C93-659B-4D0B-81A2-956EE4CDC1F0}" srcOrd="15" destOrd="0" presId="urn:microsoft.com/office/officeart/2011/layout/ConvergingText"/>
    <dgm:cxn modelId="{58E10317-2061-41D1-9FF1-F576DBA1DDA5}" type="presParOf" srcId="{402568AE-55F4-4BC9-A90D-5FC4878726E0}" destId="{871B8DB7-7186-4F38-AFD9-2445412F1E4D}" srcOrd="16" destOrd="0" presId="urn:microsoft.com/office/officeart/2011/layout/ConvergingText"/>
    <dgm:cxn modelId="{AE949649-FB2F-4C50-9B0F-357CDE5693B9}" type="presParOf" srcId="{402568AE-55F4-4BC9-A90D-5FC4878726E0}" destId="{D154B9C3-0194-4FE6-8C03-94F6168F2064}" srcOrd="17" destOrd="0" presId="urn:microsoft.com/office/officeart/2011/layout/ConvergingText"/>
    <dgm:cxn modelId="{901149FB-7419-4AFA-A8E9-1862D4072F74}" type="presParOf" srcId="{402568AE-55F4-4BC9-A90D-5FC4878726E0}" destId="{BEB49DB5-240A-456D-A352-F783D8AD7B11}" srcOrd="18" destOrd="0" presId="urn:microsoft.com/office/officeart/2011/layout/ConvergingText"/>
    <dgm:cxn modelId="{16D74CB6-6C1A-4582-8005-ED45E83C6C0E}" type="presParOf" srcId="{402568AE-55F4-4BC9-A90D-5FC4878726E0}" destId="{DCD4149F-51AF-41B9-A90F-52082BF66307}" srcOrd="19" destOrd="0" presId="urn:microsoft.com/office/officeart/2011/layout/ConvergingText"/>
    <dgm:cxn modelId="{F6B0CBE6-2A34-4F03-B6C2-C0DBAA61D7BA}" type="presParOf" srcId="{402568AE-55F4-4BC9-A90D-5FC4878726E0}" destId="{37515668-DF9D-4A21-BC89-E701F5A99879}" srcOrd="20" destOrd="0" presId="urn:microsoft.com/office/officeart/2011/layout/ConvergingText"/>
    <dgm:cxn modelId="{897C96C0-157B-43FA-87D0-90C754A8E1C2}" type="presParOf" srcId="{402568AE-55F4-4BC9-A90D-5FC4878726E0}" destId="{CE55A46A-DD9E-4108-B68E-DF5737C76672}" srcOrd="21" destOrd="0" presId="urn:microsoft.com/office/officeart/2011/layout/ConvergingText"/>
    <dgm:cxn modelId="{E6301EE6-AD0D-40A8-AA8B-2E4D3B6C487D}" type="presParOf" srcId="{402568AE-55F4-4BC9-A90D-5FC4878726E0}" destId="{5816DB88-B563-4329-912C-7D62FB054C95}" srcOrd="22" destOrd="0" presId="urn:microsoft.com/office/officeart/2011/layout/ConvergingText"/>
    <dgm:cxn modelId="{06812251-2F8A-431F-B4A0-A3A4608C8D34}" type="presParOf" srcId="{402568AE-55F4-4BC9-A90D-5FC4878726E0}" destId="{1ABFF682-3102-451E-B60A-64E2A89E19E3}" srcOrd="23" destOrd="0" presId="urn:microsoft.com/office/officeart/2011/layout/ConvergingText"/>
    <dgm:cxn modelId="{A47511AB-05D8-4C9C-AC0A-5E974C8E58E3}" type="presParOf" srcId="{402568AE-55F4-4BC9-A90D-5FC4878726E0}" destId="{8944AFB2-8A8D-4A05-8AA8-424F5BBDC06D}" srcOrd="24" destOrd="0" presId="urn:microsoft.com/office/officeart/2011/layout/ConvergingText"/>
    <dgm:cxn modelId="{E21E8B11-44B3-4BF7-8E42-D4D401BEAB28}" type="presParOf" srcId="{402568AE-55F4-4BC9-A90D-5FC4878726E0}" destId="{607D79CB-37EC-4B3D-9025-5984595716F1}" srcOrd="25" destOrd="0" presId="urn:microsoft.com/office/officeart/2011/layout/ConvergingText"/>
    <dgm:cxn modelId="{0D49B4C4-B83E-42DF-A2C8-8C0B7833889C}" type="presParOf" srcId="{402568AE-55F4-4BC9-A90D-5FC4878726E0}" destId="{7FF3B0EA-D0E4-417A-A798-48BDE8B203DA}" srcOrd="26" destOrd="0" presId="urn:microsoft.com/office/officeart/2011/layout/ConvergingText"/>
    <dgm:cxn modelId="{0C9EFCFC-894C-4560-B036-6B7659075C50}" type="presParOf" srcId="{402568AE-55F4-4BC9-A90D-5FC4878726E0}" destId="{D763D322-2926-426B-9339-BB802BD0401B}" srcOrd="27" destOrd="0" presId="urn:microsoft.com/office/officeart/2011/layout/ConvergingText"/>
    <dgm:cxn modelId="{36963814-DECA-4EA2-9F86-48FC39CFB274}" type="presParOf" srcId="{402568AE-55F4-4BC9-A90D-5FC4878726E0}" destId="{FF73C3FD-FB39-4EBF-9300-8DF5E6AAAD00}" srcOrd="28" destOrd="0" presId="urn:microsoft.com/office/officeart/2011/layout/ConvergingText"/>
    <dgm:cxn modelId="{572759A0-4D19-46F3-8EA2-CE4035EC69C0}" type="presParOf" srcId="{402568AE-55F4-4BC9-A90D-5FC4878726E0}" destId="{62DEF07D-6580-4F17-8DCD-DEFDEE4786CF}" srcOrd="29" destOrd="0" presId="urn:microsoft.com/office/officeart/2011/layout/ConvergingText"/>
    <dgm:cxn modelId="{804CEFCE-992A-44BC-8D0A-27B21056806D}" type="presParOf" srcId="{402568AE-55F4-4BC9-A90D-5FC4878726E0}" destId="{E19955FC-D50E-49DB-9C5F-4C7BFE460B8A}" srcOrd="30" destOrd="0" presId="urn:microsoft.com/office/officeart/2011/layout/ConvergingText"/>
    <dgm:cxn modelId="{79A2F043-B88A-43B2-AE79-AA54A97EAD91}" type="presParOf" srcId="{402568AE-55F4-4BC9-A90D-5FC4878726E0}" destId="{2C4368CD-EFFD-494E-BF77-D0040B15A8BC}" srcOrd="31" destOrd="0" presId="urn:microsoft.com/office/officeart/2011/layout/ConvergingText"/>
    <dgm:cxn modelId="{54BA6173-37E3-44F2-822C-83EC6A3D87C3}" type="presParOf" srcId="{402568AE-55F4-4BC9-A90D-5FC4878726E0}" destId="{811D229C-4CC3-471E-B36B-700EA16E454D}" srcOrd="32" destOrd="0" presId="urn:microsoft.com/office/officeart/2011/layout/ConvergingText"/>
    <dgm:cxn modelId="{5C34FE57-2441-4CEC-A0C3-9785600DC29F}" type="presParOf" srcId="{402568AE-55F4-4BC9-A90D-5FC4878726E0}" destId="{34CC6841-9677-4D0D-AC71-A345B5C29AAA}" srcOrd="33" destOrd="0" presId="urn:microsoft.com/office/officeart/2011/layout/ConvergingText"/>
    <dgm:cxn modelId="{795F3C62-A72C-45B1-B64B-25584DD7F305}" type="presParOf" srcId="{402568AE-55F4-4BC9-A90D-5FC4878726E0}" destId="{B675D346-B37C-4588-876F-B49D552AF4A4}" srcOrd="34" destOrd="0" presId="urn:microsoft.com/office/officeart/2011/layout/ConvergingText"/>
    <dgm:cxn modelId="{1394D8B9-7B76-482F-8CA9-8DC6BFCC8053}" type="presParOf" srcId="{402568AE-55F4-4BC9-A90D-5FC4878726E0}" destId="{35352667-D6F5-414E-AC5B-D9185AC0C86E}" srcOrd="35" destOrd="0" presId="urn:microsoft.com/office/officeart/2011/layout/ConvergingText"/>
    <dgm:cxn modelId="{E9662382-8279-4A7D-A723-5B53814655EA}" type="presParOf" srcId="{402568AE-55F4-4BC9-A90D-5FC4878726E0}" destId="{DA6F66FB-6DF9-49A9-828A-5EAE589ACB38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8C3CB0-6D13-4493-8536-AD075CA6F36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D3502-B02D-408D-BC20-CABBF8ABEC03}">
      <dgm:prSet phldrT="[Text]"/>
      <dgm:spPr/>
      <dgm:t>
        <a:bodyPr/>
        <a:lstStyle/>
        <a:p>
          <a:r>
            <a:rPr lang="en-US" dirty="0"/>
            <a:t>Data</a:t>
          </a:r>
        </a:p>
        <a:p>
          <a:r>
            <a:rPr lang="en-US" dirty="0"/>
            <a:t>Feeds</a:t>
          </a:r>
        </a:p>
      </dgm:t>
    </dgm:pt>
    <dgm:pt modelId="{661E7339-8EEC-4FBD-9DE7-CE411D403C3E}" type="parTrans" cxnId="{841FADB9-D206-49C6-8F97-5708BBB9DC89}">
      <dgm:prSet/>
      <dgm:spPr/>
      <dgm:t>
        <a:bodyPr/>
        <a:lstStyle/>
        <a:p>
          <a:endParaRPr lang="en-US"/>
        </a:p>
      </dgm:t>
    </dgm:pt>
    <dgm:pt modelId="{38D3D2E3-9DA5-4D5B-8D38-7E4E8B591DE4}" type="sibTrans" cxnId="{841FADB9-D206-49C6-8F97-5708BBB9DC89}">
      <dgm:prSet/>
      <dgm:spPr/>
      <dgm:t>
        <a:bodyPr/>
        <a:lstStyle/>
        <a:p>
          <a:endParaRPr lang="en-US"/>
        </a:p>
      </dgm:t>
    </dgm:pt>
    <dgm:pt modelId="{AF1B7B51-F412-4706-87EF-1EE32841D427}">
      <dgm:prSet phldrT="[Text]"/>
      <dgm:spPr/>
      <dgm:t>
        <a:bodyPr/>
        <a:lstStyle/>
        <a:p>
          <a:r>
            <a:rPr lang="en-US" dirty="0"/>
            <a:t>Signals Development</a:t>
          </a:r>
        </a:p>
      </dgm:t>
    </dgm:pt>
    <dgm:pt modelId="{87973CA8-31F5-4E30-BFF8-7189C6A47DFC}" type="parTrans" cxnId="{62DFF164-6966-4251-8D9D-07635AFBC390}">
      <dgm:prSet/>
      <dgm:spPr/>
      <dgm:t>
        <a:bodyPr/>
        <a:lstStyle/>
        <a:p>
          <a:endParaRPr lang="en-US"/>
        </a:p>
      </dgm:t>
    </dgm:pt>
    <dgm:pt modelId="{16B63CC8-9F0E-445F-80AD-86E00E4C46A2}" type="sibTrans" cxnId="{62DFF164-6966-4251-8D9D-07635AFBC390}">
      <dgm:prSet/>
      <dgm:spPr/>
      <dgm:t>
        <a:bodyPr/>
        <a:lstStyle/>
        <a:p>
          <a:endParaRPr lang="en-US"/>
        </a:p>
      </dgm:t>
    </dgm:pt>
    <dgm:pt modelId="{4BE71283-2051-42FE-B767-ACA387181D07}">
      <dgm:prSet phldrT="[Text]"/>
      <dgm:spPr/>
      <dgm:t>
        <a:bodyPr/>
        <a:lstStyle/>
        <a:p>
          <a:r>
            <a:rPr lang="en-US" dirty="0"/>
            <a:t>Historical Characteristics of Positions (Positive or Negative</a:t>
          </a:r>
        </a:p>
      </dgm:t>
    </dgm:pt>
    <dgm:pt modelId="{01034212-2CE3-455D-8489-CC65D7E9812F}" type="parTrans" cxnId="{E215E3FA-00E0-4643-8CF5-C3AAD325F53B}">
      <dgm:prSet/>
      <dgm:spPr/>
      <dgm:t>
        <a:bodyPr/>
        <a:lstStyle/>
        <a:p>
          <a:endParaRPr lang="en-US"/>
        </a:p>
      </dgm:t>
    </dgm:pt>
    <dgm:pt modelId="{8F1F9F20-835A-4159-A306-D44255CF990F}" type="sibTrans" cxnId="{E215E3FA-00E0-4643-8CF5-C3AAD325F53B}">
      <dgm:prSet/>
      <dgm:spPr/>
      <dgm:t>
        <a:bodyPr/>
        <a:lstStyle/>
        <a:p>
          <a:endParaRPr lang="en-US"/>
        </a:p>
      </dgm:t>
    </dgm:pt>
    <dgm:pt modelId="{68F61995-D1BA-4002-B1ED-940E68AE88AB}">
      <dgm:prSet phldrT="[Text]"/>
      <dgm:spPr/>
      <dgm:t>
        <a:bodyPr/>
        <a:lstStyle/>
        <a:p>
          <a:r>
            <a:rPr lang="en-US" dirty="0"/>
            <a:t>Analytical Models </a:t>
          </a:r>
        </a:p>
      </dgm:t>
    </dgm:pt>
    <dgm:pt modelId="{F5A936D2-EAC5-4FC5-96D2-17E059158F91}" type="sibTrans" cxnId="{65934F04-0E9A-4E67-AC12-3531F5BD96D4}">
      <dgm:prSet/>
      <dgm:spPr/>
      <dgm:t>
        <a:bodyPr/>
        <a:lstStyle/>
        <a:p>
          <a:endParaRPr lang="en-US"/>
        </a:p>
      </dgm:t>
    </dgm:pt>
    <dgm:pt modelId="{E73517A6-F124-49D2-BCFD-E6D1BA5529C5}" type="parTrans" cxnId="{65934F04-0E9A-4E67-AC12-3531F5BD96D4}">
      <dgm:prSet/>
      <dgm:spPr/>
      <dgm:t>
        <a:bodyPr/>
        <a:lstStyle/>
        <a:p>
          <a:endParaRPr lang="en-US"/>
        </a:p>
      </dgm:t>
    </dgm:pt>
    <dgm:pt modelId="{6852EEB7-2459-4394-ABE7-0003DE631B76}">
      <dgm:prSet phldrT="[Text]"/>
      <dgm:spPr/>
      <dgm:t>
        <a:bodyPr/>
        <a:lstStyle/>
        <a:p>
          <a:r>
            <a:rPr lang="en-US" dirty="0"/>
            <a:t>Position Entry / </a:t>
          </a:r>
        </a:p>
        <a:p>
          <a:r>
            <a:rPr lang="en-US" dirty="0"/>
            <a:t>Close</a:t>
          </a:r>
        </a:p>
      </dgm:t>
    </dgm:pt>
    <dgm:pt modelId="{E02CB7AD-BB04-436B-826B-23EA54C9D197}" type="parTrans" cxnId="{43F3E1C9-3DD9-4305-A9DE-24A630E93E2B}">
      <dgm:prSet/>
      <dgm:spPr/>
      <dgm:t>
        <a:bodyPr/>
        <a:lstStyle/>
        <a:p>
          <a:endParaRPr lang="en-US"/>
        </a:p>
      </dgm:t>
    </dgm:pt>
    <dgm:pt modelId="{CACDB824-A194-4F78-9918-2F5405490029}" type="sibTrans" cxnId="{43F3E1C9-3DD9-4305-A9DE-24A630E93E2B}">
      <dgm:prSet/>
      <dgm:spPr/>
      <dgm:t>
        <a:bodyPr/>
        <a:lstStyle/>
        <a:p>
          <a:endParaRPr lang="en-US"/>
        </a:p>
      </dgm:t>
    </dgm:pt>
    <dgm:pt modelId="{AF563617-01F4-4123-8725-E3BD047E0241}">
      <dgm:prSet phldrT="[Text]"/>
      <dgm:spPr/>
      <dgm:t>
        <a:bodyPr/>
        <a:lstStyle/>
        <a:p>
          <a:r>
            <a:rPr lang="en-US" dirty="0"/>
            <a:t>Information Driven Decision-Making Strategies</a:t>
          </a:r>
        </a:p>
      </dgm:t>
    </dgm:pt>
    <dgm:pt modelId="{49EAD741-48A6-46C3-B754-B1CC36E935D7}" type="parTrans" cxnId="{7DE5A49F-053B-432D-B10D-0923AE3566E9}">
      <dgm:prSet/>
      <dgm:spPr/>
      <dgm:t>
        <a:bodyPr/>
        <a:lstStyle/>
        <a:p>
          <a:endParaRPr lang="en-US"/>
        </a:p>
      </dgm:t>
    </dgm:pt>
    <dgm:pt modelId="{0269BC0D-C3FD-4DEB-BB70-9CF7D6B39D85}" type="sibTrans" cxnId="{7DE5A49F-053B-432D-B10D-0923AE3566E9}">
      <dgm:prSet/>
      <dgm:spPr/>
      <dgm:t>
        <a:bodyPr/>
        <a:lstStyle/>
        <a:p>
          <a:endParaRPr lang="en-US"/>
        </a:p>
      </dgm:t>
    </dgm:pt>
    <dgm:pt modelId="{C34153B1-D541-457C-A305-EB1A1DC9BD7A}" type="pres">
      <dgm:prSet presAssocID="{818C3CB0-6D13-4493-8536-AD075CA6F36C}" presName="cycle" presStyleCnt="0">
        <dgm:presLayoutVars>
          <dgm:dir/>
          <dgm:resizeHandles val="exact"/>
        </dgm:presLayoutVars>
      </dgm:prSet>
      <dgm:spPr/>
    </dgm:pt>
    <dgm:pt modelId="{83C0CC4C-A0F1-4F05-ABD6-DE85F6538A03}" type="pres">
      <dgm:prSet presAssocID="{8F9D3502-B02D-408D-BC20-CABBF8ABEC03}" presName="node" presStyleLbl="node1" presStyleIdx="0" presStyleCnt="6">
        <dgm:presLayoutVars>
          <dgm:bulletEnabled val="1"/>
        </dgm:presLayoutVars>
      </dgm:prSet>
      <dgm:spPr/>
    </dgm:pt>
    <dgm:pt modelId="{A2FDEDF0-189D-4012-8678-647A0471E632}" type="pres">
      <dgm:prSet presAssocID="{38D3D2E3-9DA5-4D5B-8D38-7E4E8B591DE4}" presName="sibTrans" presStyleLbl="sibTrans2D1" presStyleIdx="0" presStyleCnt="6"/>
      <dgm:spPr/>
    </dgm:pt>
    <dgm:pt modelId="{8B2E6059-7C26-4E7C-BDF5-9DA606C8BA6B}" type="pres">
      <dgm:prSet presAssocID="{38D3D2E3-9DA5-4D5B-8D38-7E4E8B591DE4}" presName="connectorText" presStyleLbl="sibTrans2D1" presStyleIdx="0" presStyleCnt="6"/>
      <dgm:spPr/>
    </dgm:pt>
    <dgm:pt modelId="{A7866AB9-EFA0-47CB-9B7F-D8053C01E47C}" type="pres">
      <dgm:prSet presAssocID="{68F61995-D1BA-4002-B1ED-940E68AE88AB}" presName="node" presStyleLbl="node1" presStyleIdx="1" presStyleCnt="6">
        <dgm:presLayoutVars>
          <dgm:bulletEnabled val="1"/>
        </dgm:presLayoutVars>
      </dgm:prSet>
      <dgm:spPr/>
    </dgm:pt>
    <dgm:pt modelId="{80A42611-ECF0-4255-B993-6902CAABA198}" type="pres">
      <dgm:prSet presAssocID="{F5A936D2-EAC5-4FC5-96D2-17E059158F91}" presName="sibTrans" presStyleLbl="sibTrans2D1" presStyleIdx="1" presStyleCnt="6"/>
      <dgm:spPr/>
    </dgm:pt>
    <dgm:pt modelId="{42F07462-459B-43B5-BC68-940DF9C959E5}" type="pres">
      <dgm:prSet presAssocID="{F5A936D2-EAC5-4FC5-96D2-17E059158F91}" presName="connectorText" presStyleLbl="sibTrans2D1" presStyleIdx="1" presStyleCnt="6"/>
      <dgm:spPr/>
    </dgm:pt>
    <dgm:pt modelId="{9751B9C5-60F7-4F49-92AE-89937DB989CC}" type="pres">
      <dgm:prSet presAssocID="{AF563617-01F4-4123-8725-E3BD047E0241}" presName="node" presStyleLbl="node1" presStyleIdx="2" presStyleCnt="6">
        <dgm:presLayoutVars>
          <dgm:bulletEnabled val="1"/>
        </dgm:presLayoutVars>
      </dgm:prSet>
      <dgm:spPr/>
    </dgm:pt>
    <dgm:pt modelId="{94F7E19A-9A74-4DC2-A105-D7C63A47E8EE}" type="pres">
      <dgm:prSet presAssocID="{0269BC0D-C3FD-4DEB-BB70-9CF7D6B39D85}" presName="sibTrans" presStyleLbl="sibTrans2D1" presStyleIdx="2" presStyleCnt="6"/>
      <dgm:spPr/>
    </dgm:pt>
    <dgm:pt modelId="{1288F28C-DE0B-4274-B0B8-499A5CFD7C1D}" type="pres">
      <dgm:prSet presAssocID="{0269BC0D-C3FD-4DEB-BB70-9CF7D6B39D85}" presName="connectorText" presStyleLbl="sibTrans2D1" presStyleIdx="2" presStyleCnt="6"/>
      <dgm:spPr/>
    </dgm:pt>
    <dgm:pt modelId="{A9C5B238-471F-41CF-8096-E462179314F3}" type="pres">
      <dgm:prSet presAssocID="{AF1B7B51-F412-4706-87EF-1EE32841D427}" presName="node" presStyleLbl="node1" presStyleIdx="3" presStyleCnt="6">
        <dgm:presLayoutVars>
          <dgm:bulletEnabled val="1"/>
        </dgm:presLayoutVars>
      </dgm:prSet>
      <dgm:spPr/>
    </dgm:pt>
    <dgm:pt modelId="{91CE24DA-0598-4F4C-B739-1CD8E9131536}" type="pres">
      <dgm:prSet presAssocID="{16B63CC8-9F0E-445F-80AD-86E00E4C46A2}" presName="sibTrans" presStyleLbl="sibTrans2D1" presStyleIdx="3" presStyleCnt="6"/>
      <dgm:spPr/>
    </dgm:pt>
    <dgm:pt modelId="{4549A20D-51D9-4DCA-A2FA-0497F76AC432}" type="pres">
      <dgm:prSet presAssocID="{16B63CC8-9F0E-445F-80AD-86E00E4C46A2}" presName="connectorText" presStyleLbl="sibTrans2D1" presStyleIdx="3" presStyleCnt="6"/>
      <dgm:spPr/>
    </dgm:pt>
    <dgm:pt modelId="{01EF2D15-2C73-4877-A5B4-BB32DDA1901A}" type="pres">
      <dgm:prSet presAssocID="{6852EEB7-2459-4394-ABE7-0003DE631B76}" presName="node" presStyleLbl="node1" presStyleIdx="4" presStyleCnt="6">
        <dgm:presLayoutVars>
          <dgm:bulletEnabled val="1"/>
        </dgm:presLayoutVars>
      </dgm:prSet>
      <dgm:spPr/>
    </dgm:pt>
    <dgm:pt modelId="{3768F3DB-2F81-4480-B330-678976D6834B}" type="pres">
      <dgm:prSet presAssocID="{CACDB824-A194-4F78-9918-2F5405490029}" presName="sibTrans" presStyleLbl="sibTrans2D1" presStyleIdx="4" presStyleCnt="6"/>
      <dgm:spPr/>
    </dgm:pt>
    <dgm:pt modelId="{FB31BE75-983E-44FA-977C-15BDC51738FB}" type="pres">
      <dgm:prSet presAssocID="{CACDB824-A194-4F78-9918-2F5405490029}" presName="connectorText" presStyleLbl="sibTrans2D1" presStyleIdx="4" presStyleCnt="6"/>
      <dgm:spPr/>
    </dgm:pt>
    <dgm:pt modelId="{2BAB2BAE-7E10-4EF3-8071-A56D1F845658}" type="pres">
      <dgm:prSet presAssocID="{4BE71283-2051-42FE-B767-ACA387181D07}" presName="node" presStyleLbl="node1" presStyleIdx="5" presStyleCnt="6">
        <dgm:presLayoutVars>
          <dgm:bulletEnabled val="1"/>
        </dgm:presLayoutVars>
      </dgm:prSet>
      <dgm:spPr/>
    </dgm:pt>
    <dgm:pt modelId="{4BC4738E-A934-4AB3-B0A0-DC83F7FA007F}" type="pres">
      <dgm:prSet presAssocID="{8F1F9F20-835A-4159-A306-D44255CF990F}" presName="sibTrans" presStyleLbl="sibTrans2D1" presStyleIdx="5" presStyleCnt="6"/>
      <dgm:spPr/>
    </dgm:pt>
    <dgm:pt modelId="{A56DDE2E-62E4-4DCB-B3CB-85EFDD77DCD1}" type="pres">
      <dgm:prSet presAssocID="{8F1F9F20-835A-4159-A306-D44255CF990F}" presName="connectorText" presStyleLbl="sibTrans2D1" presStyleIdx="5" presStyleCnt="6"/>
      <dgm:spPr/>
    </dgm:pt>
  </dgm:ptLst>
  <dgm:cxnLst>
    <dgm:cxn modelId="{50D86202-65B6-4329-A23B-038573D2BC54}" type="presOf" srcId="{8F1F9F20-835A-4159-A306-D44255CF990F}" destId="{4BC4738E-A934-4AB3-B0A0-DC83F7FA007F}" srcOrd="0" destOrd="0" presId="urn:microsoft.com/office/officeart/2005/8/layout/cycle2"/>
    <dgm:cxn modelId="{65934F04-0E9A-4E67-AC12-3531F5BD96D4}" srcId="{818C3CB0-6D13-4493-8536-AD075CA6F36C}" destId="{68F61995-D1BA-4002-B1ED-940E68AE88AB}" srcOrd="1" destOrd="0" parTransId="{E73517A6-F124-49D2-BCFD-E6D1BA5529C5}" sibTransId="{F5A936D2-EAC5-4FC5-96D2-17E059158F91}"/>
    <dgm:cxn modelId="{D202011C-BEE8-4537-8DE9-AA9EB83D6D3D}" type="presOf" srcId="{4BE71283-2051-42FE-B767-ACA387181D07}" destId="{2BAB2BAE-7E10-4EF3-8071-A56D1F845658}" srcOrd="0" destOrd="0" presId="urn:microsoft.com/office/officeart/2005/8/layout/cycle2"/>
    <dgm:cxn modelId="{80D2A027-CFFD-481B-817E-A6820262D088}" type="presOf" srcId="{0269BC0D-C3FD-4DEB-BB70-9CF7D6B39D85}" destId="{1288F28C-DE0B-4274-B0B8-499A5CFD7C1D}" srcOrd="1" destOrd="0" presId="urn:microsoft.com/office/officeart/2005/8/layout/cycle2"/>
    <dgm:cxn modelId="{983BB42E-E198-4E63-9CE0-48295D7D4B82}" type="presOf" srcId="{38D3D2E3-9DA5-4D5B-8D38-7E4E8B591DE4}" destId="{8B2E6059-7C26-4E7C-BDF5-9DA606C8BA6B}" srcOrd="1" destOrd="0" presId="urn:microsoft.com/office/officeart/2005/8/layout/cycle2"/>
    <dgm:cxn modelId="{83C9D737-9B2D-478E-B80B-10409655A9CC}" type="presOf" srcId="{68F61995-D1BA-4002-B1ED-940E68AE88AB}" destId="{A7866AB9-EFA0-47CB-9B7F-D8053C01E47C}" srcOrd="0" destOrd="0" presId="urn:microsoft.com/office/officeart/2005/8/layout/cycle2"/>
    <dgm:cxn modelId="{B6A42C3C-7669-4F8E-BA88-4586838D12E6}" type="presOf" srcId="{16B63CC8-9F0E-445F-80AD-86E00E4C46A2}" destId="{91CE24DA-0598-4F4C-B739-1CD8E9131536}" srcOrd="0" destOrd="0" presId="urn:microsoft.com/office/officeart/2005/8/layout/cycle2"/>
    <dgm:cxn modelId="{D4DFC35D-E2B2-4EDC-8B64-AA350822E349}" type="presOf" srcId="{F5A936D2-EAC5-4FC5-96D2-17E059158F91}" destId="{80A42611-ECF0-4255-B993-6902CAABA198}" srcOrd="0" destOrd="0" presId="urn:microsoft.com/office/officeart/2005/8/layout/cycle2"/>
    <dgm:cxn modelId="{62DFF164-6966-4251-8D9D-07635AFBC390}" srcId="{818C3CB0-6D13-4493-8536-AD075CA6F36C}" destId="{AF1B7B51-F412-4706-87EF-1EE32841D427}" srcOrd="3" destOrd="0" parTransId="{87973CA8-31F5-4E30-BFF8-7189C6A47DFC}" sibTransId="{16B63CC8-9F0E-445F-80AD-86E00E4C46A2}"/>
    <dgm:cxn modelId="{196CCD52-A9EF-49C3-AAC2-CA91F5368371}" type="presOf" srcId="{AF1B7B51-F412-4706-87EF-1EE32841D427}" destId="{A9C5B238-471F-41CF-8096-E462179314F3}" srcOrd="0" destOrd="0" presId="urn:microsoft.com/office/officeart/2005/8/layout/cycle2"/>
    <dgm:cxn modelId="{A5051B54-4221-417D-A3F7-8AABBDEAAF04}" type="presOf" srcId="{CACDB824-A194-4F78-9918-2F5405490029}" destId="{3768F3DB-2F81-4480-B330-678976D6834B}" srcOrd="0" destOrd="0" presId="urn:microsoft.com/office/officeart/2005/8/layout/cycle2"/>
    <dgm:cxn modelId="{CFEAAF96-C3F3-4740-B8B0-4E1DC9FEA02F}" type="presOf" srcId="{16B63CC8-9F0E-445F-80AD-86E00E4C46A2}" destId="{4549A20D-51D9-4DCA-A2FA-0497F76AC432}" srcOrd="1" destOrd="0" presId="urn:microsoft.com/office/officeart/2005/8/layout/cycle2"/>
    <dgm:cxn modelId="{09622097-9875-4A69-9A5E-CB999682A078}" type="presOf" srcId="{AF563617-01F4-4123-8725-E3BD047E0241}" destId="{9751B9C5-60F7-4F49-92AE-89937DB989CC}" srcOrd="0" destOrd="0" presId="urn:microsoft.com/office/officeart/2005/8/layout/cycle2"/>
    <dgm:cxn modelId="{EF400E99-0A72-46C8-80B5-D2CE13FC8A50}" type="presOf" srcId="{0269BC0D-C3FD-4DEB-BB70-9CF7D6B39D85}" destId="{94F7E19A-9A74-4DC2-A105-D7C63A47E8EE}" srcOrd="0" destOrd="0" presId="urn:microsoft.com/office/officeart/2005/8/layout/cycle2"/>
    <dgm:cxn modelId="{47B22D99-D7C3-4F88-AA46-F92DE7A96AA2}" type="presOf" srcId="{CACDB824-A194-4F78-9918-2F5405490029}" destId="{FB31BE75-983E-44FA-977C-15BDC51738FB}" srcOrd="1" destOrd="0" presId="urn:microsoft.com/office/officeart/2005/8/layout/cycle2"/>
    <dgm:cxn modelId="{7DE5A49F-053B-432D-B10D-0923AE3566E9}" srcId="{818C3CB0-6D13-4493-8536-AD075CA6F36C}" destId="{AF563617-01F4-4123-8725-E3BD047E0241}" srcOrd="2" destOrd="0" parTransId="{49EAD741-48A6-46C3-B754-B1CC36E935D7}" sibTransId="{0269BC0D-C3FD-4DEB-BB70-9CF7D6B39D85}"/>
    <dgm:cxn modelId="{841FADB9-D206-49C6-8F97-5708BBB9DC89}" srcId="{818C3CB0-6D13-4493-8536-AD075CA6F36C}" destId="{8F9D3502-B02D-408D-BC20-CABBF8ABEC03}" srcOrd="0" destOrd="0" parTransId="{661E7339-8EEC-4FBD-9DE7-CE411D403C3E}" sibTransId="{38D3D2E3-9DA5-4D5B-8D38-7E4E8B591DE4}"/>
    <dgm:cxn modelId="{43F3E1C9-3DD9-4305-A9DE-24A630E93E2B}" srcId="{818C3CB0-6D13-4493-8536-AD075CA6F36C}" destId="{6852EEB7-2459-4394-ABE7-0003DE631B76}" srcOrd="4" destOrd="0" parTransId="{E02CB7AD-BB04-436B-826B-23EA54C9D197}" sibTransId="{CACDB824-A194-4F78-9918-2F5405490029}"/>
    <dgm:cxn modelId="{AB2D26D0-D05B-4E79-8103-92DFC44EF325}" type="presOf" srcId="{F5A936D2-EAC5-4FC5-96D2-17E059158F91}" destId="{42F07462-459B-43B5-BC68-940DF9C959E5}" srcOrd="1" destOrd="0" presId="urn:microsoft.com/office/officeart/2005/8/layout/cycle2"/>
    <dgm:cxn modelId="{87F4CAD0-2614-4CDF-8FF5-37FBFDE7C714}" type="presOf" srcId="{38D3D2E3-9DA5-4D5B-8D38-7E4E8B591DE4}" destId="{A2FDEDF0-189D-4012-8678-647A0471E632}" srcOrd="0" destOrd="0" presId="urn:microsoft.com/office/officeart/2005/8/layout/cycle2"/>
    <dgm:cxn modelId="{C78C95E1-5A37-4AE0-BC38-AF1C9FB4FBEB}" type="presOf" srcId="{6852EEB7-2459-4394-ABE7-0003DE631B76}" destId="{01EF2D15-2C73-4877-A5B4-BB32DDA1901A}" srcOrd="0" destOrd="0" presId="urn:microsoft.com/office/officeart/2005/8/layout/cycle2"/>
    <dgm:cxn modelId="{E38D20E2-BC06-41FD-8F0F-39DB3FB37B90}" type="presOf" srcId="{8F9D3502-B02D-408D-BC20-CABBF8ABEC03}" destId="{83C0CC4C-A0F1-4F05-ABD6-DE85F6538A03}" srcOrd="0" destOrd="0" presId="urn:microsoft.com/office/officeart/2005/8/layout/cycle2"/>
    <dgm:cxn modelId="{1AC4B9F6-170D-49DB-B284-C9A230F1343A}" type="presOf" srcId="{818C3CB0-6D13-4493-8536-AD075CA6F36C}" destId="{C34153B1-D541-457C-A305-EB1A1DC9BD7A}" srcOrd="0" destOrd="0" presId="urn:microsoft.com/office/officeart/2005/8/layout/cycle2"/>
    <dgm:cxn modelId="{2360DFF7-0B0E-4AFA-9F94-DF77080C1DF9}" type="presOf" srcId="{8F1F9F20-835A-4159-A306-D44255CF990F}" destId="{A56DDE2E-62E4-4DCB-B3CB-85EFDD77DCD1}" srcOrd="1" destOrd="0" presId="urn:microsoft.com/office/officeart/2005/8/layout/cycle2"/>
    <dgm:cxn modelId="{E215E3FA-00E0-4643-8CF5-C3AAD325F53B}" srcId="{818C3CB0-6D13-4493-8536-AD075CA6F36C}" destId="{4BE71283-2051-42FE-B767-ACA387181D07}" srcOrd="5" destOrd="0" parTransId="{01034212-2CE3-455D-8489-CC65D7E9812F}" sibTransId="{8F1F9F20-835A-4159-A306-D44255CF990F}"/>
    <dgm:cxn modelId="{29B7ADE7-F310-485C-B14E-74A710D7C6B9}" type="presParOf" srcId="{C34153B1-D541-457C-A305-EB1A1DC9BD7A}" destId="{83C0CC4C-A0F1-4F05-ABD6-DE85F6538A03}" srcOrd="0" destOrd="0" presId="urn:microsoft.com/office/officeart/2005/8/layout/cycle2"/>
    <dgm:cxn modelId="{FA3D240F-7C67-41B8-B5D7-8EA8284BD3EE}" type="presParOf" srcId="{C34153B1-D541-457C-A305-EB1A1DC9BD7A}" destId="{A2FDEDF0-189D-4012-8678-647A0471E632}" srcOrd="1" destOrd="0" presId="urn:microsoft.com/office/officeart/2005/8/layout/cycle2"/>
    <dgm:cxn modelId="{4EB3BE52-9C4B-44DA-8748-B639552D6CE3}" type="presParOf" srcId="{A2FDEDF0-189D-4012-8678-647A0471E632}" destId="{8B2E6059-7C26-4E7C-BDF5-9DA606C8BA6B}" srcOrd="0" destOrd="0" presId="urn:microsoft.com/office/officeart/2005/8/layout/cycle2"/>
    <dgm:cxn modelId="{A957BD37-35E1-4357-A687-92315D3510E4}" type="presParOf" srcId="{C34153B1-D541-457C-A305-EB1A1DC9BD7A}" destId="{A7866AB9-EFA0-47CB-9B7F-D8053C01E47C}" srcOrd="2" destOrd="0" presId="urn:microsoft.com/office/officeart/2005/8/layout/cycle2"/>
    <dgm:cxn modelId="{A20712BC-12C0-4AA1-BD69-BB45E8B52796}" type="presParOf" srcId="{C34153B1-D541-457C-A305-EB1A1DC9BD7A}" destId="{80A42611-ECF0-4255-B993-6902CAABA198}" srcOrd="3" destOrd="0" presId="urn:microsoft.com/office/officeart/2005/8/layout/cycle2"/>
    <dgm:cxn modelId="{30C64217-D665-44C0-9F5E-2D4363F20C9D}" type="presParOf" srcId="{80A42611-ECF0-4255-B993-6902CAABA198}" destId="{42F07462-459B-43B5-BC68-940DF9C959E5}" srcOrd="0" destOrd="0" presId="urn:microsoft.com/office/officeart/2005/8/layout/cycle2"/>
    <dgm:cxn modelId="{C1A04954-B70D-46D5-90CB-4205F6B6A89B}" type="presParOf" srcId="{C34153B1-D541-457C-A305-EB1A1DC9BD7A}" destId="{9751B9C5-60F7-4F49-92AE-89937DB989CC}" srcOrd="4" destOrd="0" presId="urn:microsoft.com/office/officeart/2005/8/layout/cycle2"/>
    <dgm:cxn modelId="{A225E79C-A00C-451E-9CBB-0D4732FBE393}" type="presParOf" srcId="{C34153B1-D541-457C-A305-EB1A1DC9BD7A}" destId="{94F7E19A-9A74-4DC2-A105-D7C63A47E8EE}" srcOrd="5" destOrd="0" presId="urn:microsoft.com/office/officeart/2005/8/layout/cycle2"/>
    <dgm:cxn modelId="{9CFEA8E2-B1DF-4A59-865D-C93F7C731D80}" type="presParOf" srcId="{94F7E19A-9A74-4DC2-A105-D7C63A47E8EE}" destId="{1288F28C-DE0B-4274-B0B8-499A5CFD7C1D}" srcOrd="0" destOrd="0" presId="urn:microsoft.com/office/officeart/2005/8/layout/cycle2"/>
    <dgm:cxn modelId="{84FA1449-E058-41E4-838B-FA235AE8021D}" type="presParOf" srcId="{C34153B1-D541-457C-A305-EB1A1DC9BD7A}" destId="{A9C5B238-471F-41CF-8096-E462179314F3}" srcOrd="6" destOrd="0" presId="urn:microsoft.com/office/officeart/2005/8/layout/cycle2"/>
    <dgm:cxn modelId="{E3A8EB7C-70E7-414B-B1DB-38C3DE14E6FB}" type="presParOf" srcId="{C34153B1-D541-457C-A305-EB1A1DC9BD7A}" destId="{91CE24DA-0598-4F4C-B739-1CD8E9131536}" srcOrd="7" destOrd="0" presId="urn:microsoft.com/office/officeart/2005/8/layout/cycle2"/>
    <dgm:cxn modelId="{783F46D4-F423-4F96-B60E-34E4E46699B6}" type="presParOf" srcId="{91CE24DA-0598-4F4C-B739-1CD8E9131536}" destId="{4549A20D-51D9-4DCA-A2FA-0497F76AC432}" srcOrd="0" destOrd="0" presId="urn:microsoft.com/office/officeart/2005/8/layout/cycle2"/>
    <dgm:cxn modelId="{6CD1E416-65B1-448F-B2DA-25D7F03346B4}" type="presParOf" srcId="{C34153B1-D541-457C-A305-EB1A1DC9BD7A}" destId="{01EF2D15-2C73-4877-A5B4-BB32DDA1901A}" srcOrd="8" destOrd="0" presId="urn:microsoft.com/office/officeart/2005/8/layout/cycle2"/>
    <dgm:cxn modelId="{D3FC7D2B-8856-4A43-83DC-3017B9BE3C5A}" type="presParOf" srcId="{C34153B1-D541-457C-A305-EB1A1DC9BD7A}" destId="{3768F3DB-2F81-4480-B330-678976D6834B}" srcOrd="9" destOrd="0" presId="urn:microsoft.com/office/officeart/2005/8/layout/cycle2"/>
    <dgm:cxn modelId="{B7E535EA-FECC-448D-9DC5-327C346D7DE8}" type="presParOf" srcId="{3768F3DB-2F81-4480-B330-678976D6834B}" destId="{FB31BE75-983E-44FA-977C-15BDC51738FB}" srcOrd="0" destOrd="0" presId="urn:microsoft.com/office/officeart/2005/8/layout/cycle2"/>
    <dgm:cxn modelId="{BF6C0242-29F3-4429-A46B-62A9821C03BC}" type="presParOf" srcId="{C34153B1-D541-457C-A305-EB1A1DC9BD7A}" destId="{2BAB2BAE-7E10-4EF3-8071-A56D1F845658}" srcOrd="10" destOrd="0" presId="urn:microsoft.com/office/officeart/2005/8/layout/cycle2"/>
    <dgm:cxn modelId="{BD00A0E0-6081-4A93-B9CF-E54A7DEA63D1}" type="presParOf" srcId="{C34153B1-D541-457C-A305-EB1A1DC9BD7A}" destId="{4BC4738E-A934-4AB3-B0A0-DC83F7FA007F}" srcOrd="11" destOrd="0" presId="urn:microsoft.com/office/officeart/2005/8/layout/cycle2"/>
    <dgm:cxn modelId="{C71256B8-7C2A-4B38-9B3E-C577474E51D9}" type="presParOf" srcId="{4BC4738E-A934-4AB3-B0A0-DC83F7FA007F}" destId="{A56DDE2E-62E4-4DCB-B3CB-85EFDD77DCD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CEEEF-1ED4-40B0-965F-0AB375C32F38}">
      <dsp:nvSpPr>
        <dsp:cNvPr id="0" name=""/>
        <dsp:cNvSpPr/>
      </dsp:nvSpPr>
      <dsp:spPr>
        <a:xfrm>
          <a:off x="5963963" y="2857365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AF32C-DF4C-4447-8164-BDC5B1726375}">
      <dsp:nvSpPr>
        <dsp:cNvPr id="0" name=""/>
        <dsp:cNvSpPr/>
      </dsp:nvSpPr>
      <dsp:spPr>
        <a:xfrm>
          <a:off x="5641152" y="2857365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03B1F-F7AC-4489-B4E5-DDB1389F21EF}">
      <dsp:nvSpPr>
        <dsp:cNvPr id="0" name=""/>
        <dsp:cNvSpPr/>
      </dsp:nvSpPr>
      <dsp:spPr>
        <a:xfrm>
          <a:off x="5318340" y="2857365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687A8-BFA8-4E68-A320-F9F66A29AB46}">
      <dsp:nvSpPr>
        <dsp:cNvPr id="0" name=""/>
        <dsp:cNvSpPr/>
      </dsp:nvSpPr>
      <dsp:spPr>
        <a:xfrm>
          <a:off x="4996143" y="2857365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AA9E6-D12B-45EA-97DD-461182E2E923}">
      <dsp:nvSpPr>
        <dsp:cNvPr id="0" name=""/>
        <dsp:cNvSpPr/>
      </dsp:nvSpPr>
      <dsp:spPr>
        <a:xfrm>
          <a:off x="4673331" y="2857365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6FA7C-1B53-4AF9-BF6E-273FE885AE4E}">
      <dsp:nvSpPr>
        <dsp:cNvPr id="0" name=""/>
        <dsp:cNvSpPr/>
      </dsp:nvSpPr>
      <dsp:spPr>
        <a:xfrm>
          <a:off x="4174385" y="2769299"/>
          <a:ext cx="352269" cy="352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00396-C8F7-47AB-968E-FD90D8B117A9}">
      <dsp:nvSpPr>
        <dsp:cNvPr id="0" name=""/>
        <dsp:cNvSpPr/>
      </dsp:nvSpPr>
      <dsp:spPr>
        <a:xfrm>
          <a:off x="5676747" y="2493513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3DA86-1F73-4D67-8760-D1919AF0AAAA}">
      <dsp:nvSpPr>
        <dsp:cNvPr id="0" name=""/>
        <dsp:cNvSpPr/>
      </dsp:nvSpPr>
      <dsp:spPr>
        <a:xfrm>
          <a:off x="5676747" y="3223824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FECE1-A4A5-4B09-B3E2-B56FF46E22FE}">
      <dsp:nvSpPr>
        <dsp:cNvPr id="0" name=""/>
        <dsp:cNvSpPr/>
      </dsp:nvSpPr>
      <dsp:spPr>
        <a:xfrm>
          <a:off x="5833857" y="2651685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9C156-42A4-4001-BBD6-012284B36402}">
      <dsp:nvSpPr>
        <dsp:cNvPr id="0" name=""/>
        <dsp:cNvSpPr/>
      </dsp:nvSpPr>
      <dsp:spPr>
        <a:xfrm>
          <a:off x="5844290" y="3066522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D81A8-15BB-40E2-A8F4-6579BFD66C01}">
      <dsp:nvSpPr>
        <dsp:cNvPr id="0" name=""/>
        <dsp:cNvSpPr/>
      </dsp:nvSpPr>
      <dsp:spPr>
        <a:xfrm>
          <a:off x="2244881" y="2053763"/>
          <a:ext cx="1783440" cy="17836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Warehouse</a:t>
          </a:r>
        </a:p>
      </dsp:txBody>
      <dsp:txXfrm>
        <a:off x="2506060" y="2314969"/>
        <a:ext cx="1261082" cy="1261214"/>
      </dsp:txXfrm>
    </dsp:sp>
    <dsp:sp modelId="{F60A6F2E-406E-4312-9710-1D3B938F8695}">
      <dsp:nvSpPr>
        <dsp:cNvPr id="0" name=""/>
        <dsp:cNvSpPr/>
      </dsp:nvSpPr>
      <dsp:spPr>
        <a:xfrm>
          <a:off x="2111706" y="1901385"/>
          <a:ext cx="352269" cy="352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C02AD-F115-4AD6-9255-244CAB22137A}">
      <dsp:nvSpPr>
        <dsp:cNvPr id="0" name=""/>
        <dsp:cNvSpPr/>
      </dsp:nvSpPr>
      <dsp:spPr>
        <a:xfrm>
          <a:off x="1885861" y="1715404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74950-0A83-4347-8DBF-90BDA3BF7F37}">
      <dsp:nvSpPr>
        <dsp:cNvPr id="0" name=""/>
        <dsp:cNvSpPr/>
      </dsp:nvSpPr>
      <dsp:spPr>
        <a:xfrm>
          <a:off x="1509657" y="1715404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1E8B8-2073-4844-8EB4-928D7CE1EB16}">
      <dsp:nvSpPr>
        <dsp:cNvPr id="0" name=""/>
        <dsp:cNvSpPr/>
      </dsp:nvSpPr>
      <dsp:spPr>
        <a:xfrm>
          <a:off x="1133453" y="1715404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55C93-659B-4D0B-81A2-956EE4CDC1F0}">
      <dsp:nvSpPr>
        <dsp:cNvPr id="0" name=""/>
        <dsp:cNvSpPr/>
      </dsp:nvSpPr>
      <dsp:spPr>
        <a:xfrm>
          <a:off x="757249" y="1715404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B8DB7-7186-4F38-AFD9-2445412F1E4D}">
      <dsp:nvSpPr>
        <dsp:cNvPr id="0" name=""/>
        <dsp:cNvSpPr/>
      </dsp:nvSpPr>
      <dsp:spPr>
        <a:xfrm>
          <a:off x="380431" y="1715404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4B9C3-0194-4FE6-8C03-94F6168F2064}">
      <dsp:nvSpPr>
        <dsp:cNvPr id="0" name=""/>
        <dsp:cNvSpPr/>
      </dsp:nvSpPr>
      <dsp:spPr>
        <a:xfrm>
          <a:off x="4226" y="1715404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15668-DF9D-4A21-BC89-E701F5A99879}">
      <dsp:nvSpPr>
        <dsp:cNvPr id="0" name=""/>
        <dsp:cNvSpPr/>
      </dsp:nvSpPr>
      <dsp:spPr>
        <a:xfrm>
          <a:off x="2999" y="1260879"/>
          <a:ext cx="2064520" cy="453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Standard Bars</a:t>
          </a:r>
        </a:p>
      </dsp:txBody>
      <dsp:txXfrm>
        <a:off x="2999" y="1260879"/>
        <a:ext cx="2064520" cy="453076"/>
      </dsp:txXfrm>
    </dsp:sp>
    <dsp:sp modelId="{CE55A46A-DD9E-4108-B68E-DF5737C76672}">
      <dsp:nvSpPr>
        <dsp:cNvPr id="0" name=""/>
        <dsp:cNvSpPr/>
      </dsp:nvSpPr>
      <dsp:spPr>
        <a:xfrm>
          <a:off x="1745935" y="2769299"/>
          <a:ext cx="352269" cy="352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6DB88-B563-4329-912C-7D62FB054C95}">
      <dsp:nvSpPr>
        <dsp:cNvPr id="0" name=""/>
        <dsp:cNvSpPr/>
      </dsp:nvSpPr>
      <dsp:spPr>
        <a:xfrm>
          <a:off x="1397348" y="2857365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FF682-3102-451E-B60A-64E2A89E19E3}">
      <dsp:nvSpPr>
        <dsp:cNvPr id="0" name=""/>
        <dsp:cNvSpPr/>
      </dsp:nvSpPr>
      <dsp:spPr>
        <a:xfrm>
          <a:off x="1049374" y="2857365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4AFB2-8A8D-4A05-8AA8-424F5BBDC06D}">
      <dsp:nvSpPr>
        <dsp:cNvPr id="0" name=""/>
        <dsp:cNvSpPr/>
      </dsp:nvSpPr>
      <dsp:spPr>
        <a:xfrm>
          <a:off x="700787" y="2857365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D79CB-37EC-4B3D-9025-5984595716F1}">
      <dsp:nvSpPr>
        <dsp:cNvPr id="0" name=""/>
        <dsp:cNvSpPr/>
      </dsp:nvSpPr>
      <dsp:spPr>
        <a:xfrm>
          <a:off x="352814" y="2857365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3B0EA-D0E4-417A-A798-48BDE8B203DA}">
      <dsp:nvSpPr>
        <dsp:cNvPr id="0" name=""/>
        <dsp:cNvSpPr/>
      </dsp:nvSpPr>
      <dsp:spPr>
        <a:xfrm>
          <a:off x="4226" y="2857365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3C3FD-FB39-4EBF-9300-8DF5E6AAAD00}">
      <dsp:nvSpPr>
        <dsp:cNvPr id="0" name=""/>
        <dsp:cNvSpPr/>
      </dsp:nvSpPr>
      <dsp:spPr>
        <a:xfrm>
          <a:off x="2999" y="2406606"/>
          <a:ext cx="1561277" cy="453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Information Driven Bars</a:t>
          </a:r>
        </a:p>
      </dsp:txBody>
      <dsp:txXfrm>
        <a:off x="2999" y="2406606"/>
        <a:ext cx="1561277" cy="453076"/>
      </dsp:txXfrm>
    </dsp:sp>
    <dsp:sp modelId="{62DEF07D-6580-4F17-8DCD-DEFDEE4786CF}">
      <dsp:nvSpPr>
        <dsp:cNvPr id="0" name=""/>
        <dsp:cNvSpPr/>
      </dsp:nvSpPr>
      <dsp:spPr>
        <a:xfrm>
          <a:off x="2111706" y="3622728"/>
          <a:ext cx="352269" cy="3525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955FC-D50E-49DB-9C5F-4C7BFE460B8A}">
      <dsp:nvSpPr>
        <dsp:cNvPr id="0" name=""/>
        <dsp:cNvSpPr/>
      </dsp:nvSpPr>
      <dsp:spPr>
        <a:xfrm>
          <a:off x="1885861" y="3981655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368CD-EFFD-494E-BF77-D0040B15A8BC}">
      <dsp:nvSpPr>
        <dsp:cNvPr id="0" name=""/>
        <dsp:cNvSpPr/>
      </dsp:nvSpPr>
      <dsp:spPr>
        <a:xfrm>
          <a:off x="1509657" y="3981655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D229C-4CC3-471E-B36B-700EA16E454D}">
      <dsp:nvSpPr>
        <dsp:cNvPr id="0" name=""/>
        <dsp:cNvSpPr/>
      </dsp:nvSpPr>
      <dsp:spPr>
        <a:xfrm>
          <a:off x="1133453" y="3981655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C6841-9677-4D0D-AC71-A345B5C29AAA}">
      <dsp:nvSpPr>
        <dsp:cNvPr id="0" name=""/>
        <dsp:cNvSpPr/>
      </dsp:nvSpPr>
      <dsp:spPr>
        <a:xfrm>
          <a:off x="757249" y="3981655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5D346-B37C-4588-876F-B49D552AF4A4}">
      <dsp:nvSpPr>
        <dsp:cNvPr id="0" name=""/>
        <dsp:cNvSpPr/>
      </dsp:nvSpPr>
      <dsp:spPr>
        <a:xfrm>
          <a:off x="380431" y="3981655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52667-D6F5-414E-AC5B-D9185AC0C86E}">
      <dsp:nvSpPr>
        <dsp:cNvPr id="0" name=""/>
        <dsp:cNvSpPr/>
      </dsp:nvSpPr>
      <dsp:spPr>
        <a:xfrm>
          <a:off x="4226" y="3981655"/>
          <a:ext cx="176134" cy="176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F66FB-6DF9-49A9-828A-5EAE589ACB38}">
      <dsp:nvSpPr>
        <dsp:cNvPr id="0" name=""/>
        <dsp:cNvSpPr/>
      </dsp:nvSpPr>
      <dsp:spPr>
        <a:xfrm>
          <a:off x="2999" y="3526840"/>
          <a:ext cx="2064520" cy="453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News Reports &amp;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Social Media Feeds</a:t>
          </a:r>
        </a:p>
      </dsp:txBody>
      <dsp:txXfrm>
        <a:off x="2999" y="3526840"/>
        <a:ext cx="2064520" cy="4530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0CC4C-A0F1-4F05-ABD6-DE85F6538A03}">
      <dsp:nvSpPr>
        <dsp:cNvPr id="0" name=""/>
        <dsp:cNvSpPr/>
      </dsp:nvSpPr>
      <dsp:spPr>
        <a:xfrm>
          <a:off x="2247873" y="1796"/>
          <a:ext cx="1395033" cy="13950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Feeds</a:t>
          </a:r>
        </a:p>
      </dsp:txBody>
      <dsp:txXfrm>
        <a:off x="2452171" y="206094"/>
        <a:ext cx="986437" cy="986437"/>
      </dsp:txXfrm>
    </dsp:sp>
    <dsp:sp modelId="{A2FDEDF0-189D-4012-8678-647A0471E632}">
      <dsp:nvSpPr>
        <dsp:cNvPr id="0" name=""/>
        <dsp:cNvSpPr/>
      </dsp:nvSpPr>
      <dsp:spPr>
        <a:xfrm rot="1800000">
          <a:off x="3657863" y="982237"/>
          <a:ext cx="370622" cy="47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665311" y="1048605"/>
        <a:ext cx="259435" cy="282493"/>
      </dsp:txXfrm>
    </dsp:sp>
    <dsp:sp modelId="{A7866AB9-EFA0-47CB-9B7F-D8053C01E47C}">
      <dsp:nvSpPr>
        <dsp:cNvPr id="0" name=""/>
        <dsp:cNvSpPr/>
      </dsp:nvSpPr>
      <dsp:spPr>
        <a:xfrm>
          <a:off x="4061609" y="1048957"/>
          <a:ext cx="1395033" cy="13950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Analytical Models </a:t>
          </a:r>
        </a:p>
      </dsp:txBody>
      <dsp:txXfrm>
        <a:off x="4265907" y="1253255"/>
        <a:ext cx="986437" cy="986437"/>
      </dsp:txXfrm>
    </dsp:sp>
    <dsp:sp modelId="{80A42611-ECF0-4255-B993-6902CAABA198}">
      <dsp:nvSpPr>
        <dsp:cNvPr id="0" name=""/>
        <dsp:cNvSpPr/>
      </dsp:nvSpPr>
      <dsp:spPr>
        <a:xfrm rot="5400000">
          <a:off x="4573814" y="2547733"/>
          <a:ext cx="370622" cy="47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629408" y="2586305"/>
        <a:ext cx="259435" cy="282493"/>
      </dsp:txXfrm>
    </dsp:sp>
    <dsp:sp modelId="{9751B9C5-60F7-4F49-92AE-89937DB989CC}">
      <dsp:nvSpPr>
        <dsp:cNvPr id="0" name=""/>
        <dsp:cNvSpPr/>
      </dsp:nvSpPr>
      <dsp:spPr>
        <a:xfrm>
          <a:off x="4061609" y="3143279"/>
          <a:ext cx="1395033" cy="13950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Information Driven Decision-Making Strategies</a:t>
          </a:r>
        </a:p>
      </dsp:txBody>
      <dsp:txXfrm>
        <a:off x="4265907" y="3347577"/>
        <a:ext cx="986437" cy="986437"/>
      </dsp:txXfrm>
    </dsp:sp>
    <dsp:sp modelId="{94F7E19A-9A74-4DC2-A105-D7C63A47E8EE}">
      <dsp:nvSpPr>
        <dsp:cNvPr id="0" name=""/>
        <dsp:cNvSpPr/>
      </dsp:nvSpPr>
      <dsp:spPr>
        <a:xfrm rot="9000000">
          <a:off x="3676031" y="4123719"/>
          <a:ext cx="370622" cy="47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779770" y="4190087"/>
        <a:ext cx="259435" cy="282493"/>
      </dsp:txXfrm>
    </dsp:sp>
    <dsp:sp modelId="{A9C5B238-471F-41CF-8096-E462179314F3}">
      <dsp:nvSpPr>
        <dsp:cNvPr id="0" name=""/>
        <dsp:cNvSpPr/>
      </dsp:nvSpPr>
      <dsp:spPr>
        <a:xfrm>
          <a:off x="2247873" y="4190439"/>
          <a:ext cx="1395033" cy="13950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Signals Development</a:t>
          </a:r>
        </a:p>
      </dsp:txBody>
      <dsp:txXfrm>
        <a:off x="2452171" y="4394737"/>
        <a:ext cx="986437" cy="986437"/>
      </dsp:txXfrm>
    </dsp:sp>
    <dsp:sp modelId="{91CE24DA-0598-4F4C-B739-1CD8E9131536}">
      <dsp:nvSpPr>
        <dsp:cNvPr id="0" name=""/>
        <dsp:cNvSpPr/>
      </dsp:nvSpPr>
      <dsp:spPr>
        <a:xfrm rot="12600000">
          <a:off x="1862295" y="4134209"/>
          <a:ext cx="370622" cy="47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66034" y="4256171"/>
        <a:ext cx="259435" cy="282493"/>
      </dsp:txXfrm>
    </dsp:sp>
    <dsp:sp modelId="{01EF2D15-2C73-4877-A5B4-BB32DDA1901A}">
      <dsp:nvSpPr>
        <dsp:cNvPr id="0" name=""/>
        <dsp:cNvSpPr/>
      </dsp:nvSpPr>
      <dsp:spPr>
        <a:xfrm>
          <a:off x="434137" y="3143279"/>
          <a:ext cx="1395033" cy="13950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Position Entry /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Close</a:t>
          </a:r>
        </a:p>
      </dsp:txBody>
      <dsp:txXfrm>
        <a:off x="638435" y="3347577"/>
        <a:ext cx="986437" cy="986437"/>
      </dsp:txXfrm>
    </dsp:sp>
    <dsp:sp modelId="{3768F3DB-2F81-4480-B330-678976D6834B}">
      <dsp:nvSpPr>
        <dsp:cNvPr id="0" name=""/>
        <dsp:cNvSpPr/>
      </dsp:nvSpPr>
      <dsp:spPr>
        <a:xfrm rot="16200000">
          <a:off x="946343" y="2568712"/>
          <a:ext cx="370622" cy="47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01937" y="2718471"/>
        <a:ext cx="259435" cy="282493"/>
      </dsp:txXfrm>
    </dsp:sp>
    <dsp:sp modelId="{2BAB2BAE-7E10-4EF3-8071-A56D1F845658}">
      <dsp:nvSpPr>
        <dsp:cNvPr id="0" name=""/>
        <dsp:cNvSpPr/>
      </dsp:nvSpPr>
      <dsp:spPr>
        <a:xfrm>
          <a:off x="434137" y="1048957"/>
          <a:ext cx="1395033" cy="13950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Historical Characteristics of Positions (Positive or Negative</a:t>
          </a:r>
        </a:p>
      </dsp:txBody>
      <dsp:txXfrm>
        <a:off x="638435" y="1253255"/>
        <a:ext cx="986437" cy="986437"/>
      </dsp:txXfrm>
    </dsp:sp>
    <dsp:sp modelId="{4BC4738E-A934-4AB3-B0A0-DC83F7FA007F}">
      <dsp:nvSpPr>
        <dsp:cNvPr id="0" name=""/>
        <dsp:cNvSpPr/>
      </dsp:nvSpPr>
      <dsp:spPr>
        <a:xfrm rot="19800000">
          <a:off x="1844127" y="992726"/>
          <a:ext cx="370622" cy="47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1575" y="1114688"/>
        <a:ext cx="259435" cy="282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E7BA556-C093-4CA8-9FD3-4961FBCD7BF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6530561-EC0E-4C70-8A6D-AC8A3860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90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556-C093-4CA8-9FD3-4961FBCD7BF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0561-EC0E-4C70-8A6D-AC8A3860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3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556-C093-4CA8-9FD3-4961FBCD7BF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0561-EC0E-4C70-8A6D-AC8A3860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0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556-C093-4CA8-9FD3-4961FBCD7BF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0561-EC0E-4C70-8A6D-AC8A3860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8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556-C093-4CA8-9FD3-4961FBCD7BF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0561-EC0E-4C70-8A6D-AC8A3860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80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556-C093-4CA8-9FD3-4961FBCD7BF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0561-EC0E-4C70-8A6D-AC8A3860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26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556-C093-4CA8-9FD3-4961FBCD7BF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0561-EC0E-4C70-8A6D-AC8A3860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57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556-C093-4CA8-9FD3-4961FBCD7BF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0561-EC0E-4C70-8A6D-AC8A386061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58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556-C093-4CA8-9FD3-4961FBCD7BF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0561-EC0E-4C70-8A6D-AC8A3860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556-C093-4CA8-9FD3-4961FBCD7BF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0561-EC0E-4C70-8A6D-AC8A3860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7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556-C093-4CA8-9FD3-4961FBCD7BF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0561-EC0E-4C70-8A6D-AC8A3860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2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556-C093-4CA8-9FD3-4961FBCD7BF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0561-EC0E-4C70-8A6D-AC8A3860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3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556-C093-4CA8-9FD3-4961FBCD7BF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0561-EC0E-4C70-8A6D-AC8A3860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556-C093-4CA8-9FD3-4961FBCD7BF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0561-EC0E-4C70-8A6D-AC8A3860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9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556-C093-4CA8-9FD3-4961FBCD7BF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0561-EC0E-4C70-8A6D-AC8A3860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6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556-C093-4CA8-9FD3-4961FBCD7BF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0561-EC0E-4C70-8A6D-AC8A3860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9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556-C093-4CA8-9FD3-4961FBCD7BF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0561-EC0E-4C70-8A6D-AC8A3860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8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7BA556-C093-4CA8-9FD3-4961FBCD7BF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530561-EC0E-4C70-8A6D-AC8A3860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4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1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B184711-C0A1-4E83-A086-482A5E918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801795"/>
              </p:ext>
            </p:extLst>
          </p:nvPr>
        </p:nvGraphicFramePr>
        <p:xfrm>
          <a:off x="287980" y="477441"/>
          <a:ext cx="614309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566CEB-44F7-4873-A46D-117389F2F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539100"/>
              </p:ext>
            </p:extLst>
          </p:nvPr>
        </p:nvGraphicFramePr>
        <p:xfrm>
          <a:off x="6096000" y="563174"/>
          <a:ext cx="5890781" cy="5587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8091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84C77B-1314-4A80-A0C7-53FE88F9FD1A}"/>
              </a:ext>
            </a:extLst>
          </p:cNvPr>
          <p:cNvSpPr txBox="1"/>
          <p:nvPr/>
        </p:nvSpPr>
        <p:spPr>
          <a:xfrm>
            <a:off x="1102125" y="720620"/>
            <a:ext cx="89199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Analytical Processes</a:t>
            </a:r>
          </a:p>
          <a:p>
            <a:pPr algn="ctr"/>
            <a:endParaRPr lang="en-US" dirty="0"/>
          </a:p>
          <a:p>
            <a:r>
              <a:rPr lang="en-US" dirty="0"/>
              <a:t>Text Analysis: </a:t>
            </a:r>
          </a:p>
          <a:p>
            <a:r>
              <a:rPr lang="en-US" dirty="0"/>
              <a:t>	Discovers the relationship between news / social media feeds and informed traders 		waves. How strong and long are the waves. How much time does it takes 		for them to develop since the release of the news. </a:t>
            </a:r>
          </a:p>
          <a:p>
            <a:endParaRPr lang="en-US" dirty="0"/>
          </a:p>
          <a:p>
            <a:r>
              <a:rPr lang="en-US" dirty="0"/>
              <a:t>Clustering Analysis: </a:t>
            </a:r>
          </a:p>
          <a:p>
            <a:r>
              <a:rPr lang="en-US" dirty="0"/>
              <a:t>	Finding groups of traders among a period of time that involves before-during-after 		news and social media releases. It is possible to identify the presence of 		informed traders; develop signal to identify beginning of process. During 		news releases another wave of traders adds a cluster. After news releases 		refers to normal situations where non-informed traders are found (if non 		informed traders).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26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77</TotalTime>
  <Words>164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Etchevest</dc:creator>
  <cp:lastModifiedBy>Damian Etchevest</cp:lastModifiedBy>
  <cp:revision>2</cp:revision>
  <dcterms:created xsi:type="dcterms:W3CDTF">2020-05-11T23:24:42Z</dcterms:created>
  <dcterms:modified xsi:type="dcterms:W3CDTF">2020-05-12T00:42:32Z</dcterms:modified>
</cp:coreProperties>
</file>