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F5AC-217E-7331-93DA-A98C4AD4C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13F2B-A2E3-56C6-94A9-DBB8FD976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B7282-7C3F-E769-E750-5B324DC7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CBCB-13C0-4FE3-868C-CF13AFD11C9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51E10-336D-7E0A-34CF-E12AF714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A585A-55E2-C121-743E-1DF2A029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FC90-EFA0-4904-B95B-EF3021F5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6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01B04-85ED-1BFC-360F-D8DBC899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32514-4362-7BF5-B807-8E0E29A6B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183DF-186D-8FAC-4D73-DD13553B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CBCB-13C0-4FE3-868C-CF13AFD11C9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B5B91-75FA-D0B7-F000-E485803C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B6B8B-DF86-EF6B-F5EC-6B6BBF39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FC90-EFA0-4904-B95B-EF3021F5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7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20B881-3F34-0EBF-79AB-D933E9920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C1ACB-8550-310E-E472-5A4DE047D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F5921-FAED-3332-B939-380CC1A4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CBCB-13C0-4FE3-868C-CF13AFD11C9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326E9-91EA-B0D0-232A-D36798FB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CE3BC-556A-F933-CCE9-D04FACDE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FC90-EFA0-4904-B95B-EF3021F5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BE95-2998-31E8-1F35-F44086F0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FB4E-A323-CF01-FCC5-367282277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DC8E0-9674-112B-F953-A0E94B4D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CBCB-13C0-4FE3-868C-CF13AFD11C9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89406-B853-C259-7F12-E5038A96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3F7DE-6BDC-162D-5BD1-89BF2BE8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FC90-EFA0-4904-B95B-EF3021F5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4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3D94-A747-C6CE-7CA7-DF661005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66BA1-70A9-BDFF-1DE0-1844A897A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5B2B8-D684-FF8D-76C0-AEF206C9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CBCB-13C0-4FE3-868C-CF13AFD11C9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79AC2-62DE-36C0-7455-8F4D9742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9ACEC-7A20-6B28-86AF-8FEF8D1B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FC90-EFA0-4904-B95B-EF3021F5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2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FC51-9053-C2FE-21F1-55BF4AA0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67A4F-0801-CA98-515E-6AE5AD729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74EDC-A9F1-26DE-2B9B-C7FBEBB8C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8B1AD-FF8B-7652-5133-1A8E59B2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CBCB-13C0-4FE3-868C-CF13AFD11C9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10DCE-7424-CCEC-9A3D-312F6723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08F67-8859-295F-DD73-0E3B98BD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FC90-EFA0-4904-B95B-EF3021F5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1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2BF3-DA61-3BB9-FCC2-3D6B81FD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DD382-DCEB-A237-22F3-B262E5651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BF3EC-663A-9B1A-63B8-D99A13F82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E2D4C-F6B0-A8F5-9853-9A4EC69D1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9EFBD-60E2-5AEA-DDD4-68AC58CBC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0BBBA-EEE6-5A94-2B42-04173A29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CBCB-13C0-4FE3-868C-CF13AFD11C9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9CFD9-5254-B789-DFA8-BC51DE6E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14251-38CA-56DF-F75C-0E296F3C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FC90-EFA0-4904-B95B-EF3021F5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4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CE1D-B6CA-4043-7077-206F287F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03E9B-3E34-D9E4-3DAF-C313C67A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CBCB-13C0-4FE3-868C-CF13AFD11C9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EE582-6550-B6C8-7E46-1C1F3661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B80AA-B4A2-FE27-1D25-90EC6A55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FC90-EFA0-4904-B95B-EF3021F5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02669-A9CE-2757-0DCB-23FF9FE8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CBCB-13C0-4FE3-868C-CF13AFD11C9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74956-810D-1005-8CC8-06D12FE9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25F05-7072-6120-EEE1-76BA28D6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FC90-EFA0-4904-B95B-EF3021F5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8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C450-E283-E1BB-D924-A3E768F7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878E3-B79E-6305-F9AF-DC4FCD95A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40218-78DA-D22A-18B0-67AC94295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A7528-A971-4A94-24CA-05D17C49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CBCB-13C0-4FE3-868C-CF13AFD11C9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EAB4A-29F9-C853-3D72-7CBE5AF0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B27B3-1302-C39B-1402-7567C31D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FC90-EFA0-4904-B95B-EF3021F5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E5A3-D588-9411-E3D5-98E90456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E7E70-08EB-7365-D3DD-805924691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D5009-66B1-92FA-D4B7-D856EB8FF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3E939-738E-47A7-D6AD-2510FD42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CBCB-13C0-4FE3-868C-CF13AFD11C9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1D6D3-B688-D838-32E2-DE29DEA6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56ED2-CDD7-E597-EF6F-60244D74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FC90-EFA0-4904-B95B-EF3021F5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2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4475A-E149-A34E-D01B-9E7264EC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D8734-B5DE-FEC7-3570-233D7440A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302D-64F0-FF09-1E30-4B0A4321C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6CBCB-13C0-4FE3-868C-CF13AFD11C9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68F89-2F69-4A65-F474-EEF98627A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F3CF0-661D-FC41-23A3-640647497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1FC90-EFA0-4904-B95B-EF3021F5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3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FC76-7927-6712-E99F-F0E1F0BD2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bioSite</a:t>
            </a:r>
            <a:r>
              <a:rPr lang="en-US" dirty="0"/>
              <a:t>: Ideas, Sketches and Inspiration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2D9B0-3396-8B5B-365A-20CAB49B3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DeJanae Faison</a:t>
            </a:r>
          </a:p>
        </p:txBody>
      </p:sp>
    </p:spTree>
    <p:extLst>
      <p:ext uri="{BB962C8B-B14F-4D97-AF65-F5344CB8AC3E}">
        <p14:creationId xmlns:p14="http://schemas.microsoft.com/office/powerpoint/2010/main" val="354063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188B-1425-9D08-8E06-BB614EEA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Style Guide</a:t>
            </a:r>
          </a:p>
        </p:txBody>
      </p:sp>
    </p:spTree>
    <p:extLst>
      <p:ext uri="{BB962C8B-B14F-4D97-AF65-F5344CB8AC3E}">
        <p14:creationId xmlns:p14="http://schemas.microsoft.com/office/powerpoint/2010/main" val="75896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ECBA5-DB47-3DC7-FFBB-3CA3282DC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821B-0BF9-040A-285A-4EB9A4D8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Style Guide: Color Palette Choices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02644-A074-1C16-121A-41C299E23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0147"/>
            <a:ext cx="3257551" cy="4886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4A2493-52FE-FD65-4906-F6BE59964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272" y="1390147"/>
            <a:ext cx="3485456" cy="49251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D1D050-D95C-C0D8-B78C-43D94FE1B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439" y="1390147"/>
            <a:ext cx="2871260" cy="51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8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ECFB-5133-7A4E-E81E-C6876E1F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and Sketches</a:t>
            </a:r>
          </a:p>
        </p:txBody>
      </p:sp>
    </p:spTree>
    <p:extLst>
      <p:ext uri="{BB962C8B-B14F-4D97-AF65-F5344CB8AC3E}">
        <p14:creationId xmlns:p14="http://schemas.microsoft.com/office/powerpoint/2010/main" val="46942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8756-B91E-1CB1-69DD-BDFE6BBA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71F5-1142-B4D0-E7C0-2103DCC20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Calibri" panose="020F0502020204030204" pitchFamily="34" charset="0"/>
              <a:buChar char="ⱡ"/>
            </a:pPr>
            <a:r>
              <a:rPr lang="en-US" sz="2000" dirty="0"/>
              <a:t>What kind of hobbies do you enjoy?</a:t>
            </a:r>
          </a:p>
          <a:p>
            <a:pPr lvl="1">
              <a:buFont typeface="Calibri" panose="020F0502020204030204" pitchFamily="34" charset="0"/>
              <a:buChar char="ⱡ"/>
            </a:pPr>
            <a:r>
              <a:rPr lang="en-US" sz="1600" dirty="0"/>
              <a:t>“Metaphysics and decorating”</a:t>
            </a:r>
          </a:p>
          <a:p>
            <a:pPr>
              <a:buFont typeface="Calibri" panose="020F0502020204030204" pitchFamily="34" charset="0"/>
              <a:buChar char="ⱡ"/>
            </a:pPr>
            <a:r>
              <a:rPr lang="en-US" sz="2000" dirty="0"/>
              <a:t>Do you feel your hobbies reflect who you are?</a:t>
            </a:r>
            <a:endParaRPr lang="en-US" sz="1800" dirty="0"/>
          </a:p>
          <a:p>
            <a:pPr lvl="1">
              <a:buFont typeface="Calibri" panose="020F0502020204030204" pitchFamily="34" charset="0"/>
              <a:buChar char="ⱡ"/>
            </a:pPr>
            <a:r>
              <a:rPr lang="en-US" sz="1600" dirty="0"/>
              <a:t>“Yes; always changing, growing, and evolving”</a:t>
            </a:r>
          </a:p>
          <a:p>
            <a:pPr>
              <a:buFont typeface="Calibri" panose="020F0502020204030204" pitchFamily="34" charset="0"/>
              <a:buChar char="ⱡ"/>
            </a:pPr>
            <a:r>
              <a:rPr lang="en-US" sz="2000" dirty="0"/>
              <a:t>What is your greatest accomplishment?</a:t>
            </a:r>
          </a:p>
          <a:p>
            <a:pPr lvl="1">
              <a:buFont typeface="Calibri" panose="020F0502020204030204" pitchFamily="34" charset="0"/>
              <a:buChar char="ⱡ"/>
            </a:pPr>
            <a:r>
              <a:rPr lang="en-US" sz="1600" dirty="0"/>
              <a:t>“My Son”</a:t>
            </a:r>
          </a:p>
          <a:p>
            <a:pPr>
              <a:buFont typeface="Calibri" panose="020F0502020204030204" pitchFamily="34" charset="0"/>
              <a:buChar char="ⱡ"/>
            </a:pPr>
            <a:r>
              <a:rPr lang="en-US" sz="2000" dirty="0"/>
              <a:t>Do you have any small goals?</a:t>
            </a:r>
          </a:p>
          <a:p>
            <a:pPr lvl="1">
              <a:buFont typeface="Calibri" panose="020F0502020204030204" pitchFamily="34" charset="0"/>
              <a:buChar char="ⱡ"/>
            </a:pPr>
            <a:r>
              <a:rPr lang="en-US" sz="1600" dirty="0"/>
              <a:t>“Yes, fixing up our new place”</a:t>
            </a:r>
          </a:p>
          <a:p>
            <a:pPr>
              <a:buFont typeface="Calibri" panose="020F0502020204030204" pitchFamily="34" charset="0"/>
              <a:buChar char="ⱡ"/>
            </a:pPr>
            <a:r>
              <a:rPr lang="en-US" sz="2000" dirty="0"/>
              <a:t>Do you have any big goals?</a:t>
            </a:r>
          </a:p>
          <a:p>
            <a:pPr lvl="1">
              <a:buFont typeface="Calibri" panose="020F0502020204030204" pitchFamily="34" charset="0"/>
              <a:buChar char="ⱡ"/>
            </a:pPr>
            <a:r>
              <a:rPr lang="en-US" sz="1600" dirty="0"/>
              <a:t>“Yes, buying a house for my family”</a:t>
            </a:r>
          </a:p>
          <a:p>
            <a:pPr>
              <a:buFont typeface="Calibri" panose="020F0502020204030204" pitchFamily="34" charset="0"/>
              <a:buChar char="ⱡ"/>
            </a:pPr>
            <a:r>
              <a:rPr lang="en-US" sz="2000" dirty="0"/>
              <a:t>Describe yourself in one word</a:t>
            </a:r>
          </a:p>
          <a:p>
            <a:pPr lvl="1">
              <a:buFont typeface="Calibri" panose="020F0502020204030204" pitchFamily="34" charset="0"/>
              <a:buChar char="ⱡ"/>
            </a:pPr>
            <a:r>
              <a:rPr lang="en-US" sz="1600" dirty="0"/>
              <a:t>“Human”</a:t>
            </a:r>
          </a:p>
          <a:p>
            <a:pPr>
              <a:buFont typeface="Calibri" panose="020F0502020204030204" pitchFamily="34" charset="0"/>
              <a:buChar char="ⱡ"/>
            </a:pPr>
            <a:r>
              <a:rPr lang="en-US" sz="2000" dirty="0"/>
              <a:t>How will you achieve your goals?</a:t>
            </a:r>
          </a:p>
          <a:p>
            <a:pPr lvl="1">
              <a:buFont typeface="Calibri" panose="020F0502020204030204" pitchFamily="34" charset="0"/>
              <a:buChar char="ⱡ"/>
            </a:pPr>
            <a:r>
              <a:rPr lang="en-US" sz="1600" dirty="0"/>
              <a:t>“Make a check list and start checking things off”</a:t>
            </a:r>
          </a:p>
          <a:p>
            <a:pPr>
              <a:buFont typeface="Calibri" panose="020F0502020204030204" pitchFamily="34" charset="0"/>
              <a:buChar char="ⱡ"/>
            </a:pPr>
            <a:r>
              <a:rPr lang="en-US" sz="2000" dirty="0"/>
              <a:t>What is a skill that you are particularly proud of?</a:t>
            </a:r>
          </a:p>
          <a:p>
            <a:pPr lvl="1">
              <a:buFont typeface="Calibri" panose="020F0502020204030204" pitchFamily="34" charset="0"/>
              <a:buChar char="ⱡ"/>
            </a:pPr>
            <a:r>
              <a:rPr lang="en-US" sz="1600" dirty="0"/>
              <a:t>“The ability to create whatever I think of”</a:t>
            </a:r>
          </a:p>
          <a:p>
            <a:pPr>
              <a:buFont typeface="Calibri" panose="020F0502020204030204" pitchFamily="34" charset="0"/>
              <a:buChar char="ⱡ"/>
            </a:pPr>
            <a:r>
              <a:rPr lang="en-US" sz="2000" dirty="0"/>
              <a:t>What is your biggest drive/inspiration in life?</a:t>
            </a:r>
          </a:p>
          <a:p>
            <a:pPr lvl="1">
              <a:buFont typeface="Calibri" panose="020F0502020204030204" pitchFamily="34" charset="0"/>
              <a:buChar char="ⱡ"/>
            </a:pPr>
            <a:r>
              <a:rPr lang="en-US" sz="1600" dirty="0"/>
              <a:t>“My family”</a:t>
            </a:r>
          </a:p>
          <a:p>
            <a:pPr>
              <a:buFont typeface="Calibri" panose="020F0502020204030204" pitchFamily="34" charset="0"/>
              <a:buChar char="ⱡ"/>
            </a:pPr>
            <a:r>
              <a:rPr lang="en-US" sz="2000" dirty="0"/>
              <a:t>You’re a new crayon in the box: What color would you be and why?</a:t>
            </a:r>
          </a:p>
          <a:p>
            <a:pPr lvl="1">
              <a:buFont typeface="Calibri" panose="020F0502020204030204" pitchFamily="34" charset="0"/>
              <a:buChar char="ⱡ"/>
            </a:pPr>
            <a:r>
              <a:rPr lang="en-US" sz="1600" dirty="0"/>
              <a:t>“Indigo fields; when I meditate it is always the first color I see in a giant field”</a:t>
            </a:r>
          </a:p>
        </p:txBody>
      </p:sp>
    </p:spTree>
    <p:extLst>
      <p:ext uri="{BB962C8B-B14F-4D97-AF65-F5344CB8AC3E}">
        <p14:creationId xmlns:p14="http://schemas.microsoft.com/office/powerpoint/2010/main" val="251228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38876-26B3-AEA3-DA3D-857D0378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878F6-1EB6-ED3C-0979-FDF14DDA3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3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B4BE-FCF8-40C7-5094-1259B6A1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Hobby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BC03-04FB-17A9-FF24-629E8AB69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4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5B90-B4F6-354E-9661-00B00524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Goals &amp; Accomplishments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51D58-8FF8-DE0B-E90D-EF262656E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95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539E-6AE8-67C7-0A02-665F7B5C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portrait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1C3AE-0248-1F9B-103D-ED9672AC2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1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210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bioSite: Ideas, Sketches and Inspiration</vt:lpstr>
      <vt:lpstr>Front-end Style Guide</vt:lpstr>
      <vt:lpstr>Front-end Style Guide: Color Palette Choices</vt:lpstr>
      <vt:lpstr>Wireframes and Sketches</vt:lpstr>
      <vt:lpstr>Interview:</vt:lpstr>
      <vt:lpstr>Short Bio</vt:lpstr>
      <vt:lpstr>3 Hobby Images</vt:lpstr>
      <vt:lpstr>3 Goals &amp; Accomplishments Images</vt:lpstr>
      <vt:lpstr>1 portrait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Dejanae Faison</dc:creator>
  <cp:lastModifiedBy>Dejanae Faison</cp:lastModifiedBy>
  <cp:revision>4</cp:revision>
  <dcterms:created xsi:type="dcterms:W3CDTF">2025-04-02T22:43:06Z</dcterms:created>
  <dcterms:modified xsi:type="dcterms:W3CDTF">2025-04-04T00:02:30Z</dcterms:modified>
</cp:coreProperties>
</file>