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B9562-2381-F46B-2C93-2B0CC50DAB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A4820-7FCD-0203-8F7B-FD63495E12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064FD-7187-048A-A66C-9982FAF7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345A5-75A1-68AB-62BF-0096F68C3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CC568-B9F6-831B-F817-5BE9A0242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52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F02F-8B81-84D4-FC43-EFB448F11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0B816-5E73-EBFA-D16D-C79FBE8AA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EE524-F0DF-B556-EB83-8C92E27D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3CF6E-1408-391C-A5C9-B49889131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80EB-5D63-6B48-F7FC-2FE4B47CD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597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41BF3E-998A-81D3-6F14-8D846139B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6D19-0CF3-FCF2-3D42-4C3E866931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708E1-3051-0036-D6A8-E6928D76D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496A7-F1C4-E220-E603-A151E1212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A1650-5FC3-AD6C-F809-78036076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4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3745A-407D-A29C-D457-51607E97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CE3E-08D7-61B7-146A-FA7A08D6B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FEAD3-C226-46F4-38E9-1C86104B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3712D-C01A-F602-988A-91350410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222BD-01F3-6510-EAFA-C3175880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42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81F0-4FDA-2B1A-8E93-DE81D0B85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B3CC0-41F8-0751-0D6D-C224E8335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D2883-541D-0F64-CE94-54AE00409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E76F7-A3C7-2739-744F-8C38F28E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D6384-93C4-E77B-7AB5-F2F7C105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73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6886-321A-9EA6-8080-86F9B55DB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D0412-D98E-7AAD-47BB-0ED77C19F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12D16-B8EC-2CBC-59C2-94F92C883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68B5E-A3AD-E1A1-749A-7625EC146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A6668-DA6F-3B1A-1466-E1CAB7ED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22004-4E7E-04C6-1153-957A8580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62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1546C-A19E-B3EC-D802-ED0738A47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472A9-99D0-5C74-4FF2-4827B462A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C306F-1FCF-E0CC-9E9E-6261274FD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94A60-0D58-71EC-979B-B84416B83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D5596-8651-03B2-4E4F-FB75A63A9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7DDA30-4B19-86D9-DC51-D542BAB16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83744-5E3B-2AFB-9D69-C174DCCC8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1730BB-2E49-3991-B556-8E832A1D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4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010A0-40BC-5E27-8D75-A4C302BF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B42AA8-44AD-88EF-B4E4-342A5D43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CB2E8-A807-DCF4-FF26-E7D4A6784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1A0CE-6525-697D-D3AF-51181A76F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9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9F51AD-E01E-D43B-7EAC-92A0AE95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3BAF33-6869-E670-AD42-E94DD2B4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42F7F-D250-079C-7825-4D090911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496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89B7-6434-08B1-A461-BC3CA6CE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0CC72-4D28-242F-51B4-EA0493EF4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E7705-DEDA-C54A-ED05-1709D0125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39F72-54AC-B279-0B4D-EEDEEE3CE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6738B-E829-3A68-F847-F9F04E8E2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D2263-AC00-BDD3-453D-3028C4D4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F5213-31F4-F4A7-6881-F43490F9A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A7D284-A223-7883-2D17-4FBBE328A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9C9080-EFC9-B664-A907-D68494F02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6CFAB-B400-3113-EB9B-C36364D93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6A8D5-F15E-4CEC-AE1A-19785531FC5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AA5EB-110A-1314-7D6A-601E53E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305DB-4CAD-8F73-43BC-58728DA15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96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50B38-15D8-19BF-3691-20F49041B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9A01C6-83C0-0917-E28E-80C0EAB0B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BF914-F419-B677-B5FF-A394F2568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6A8D5-F15E-4CEC-AE1A-19785531FC5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0D708-FAA6-0257-EF45-2B84C209F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EB273-358A-F9F2-E9B6-ABDBED6FAC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C6280-DD2C-4383-B524-273FBD167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10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DFC2F-E0CA-74E6-2905-C3A76B287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Technology Value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44990-94DF-282C-B89C-6CF1BB4C27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DeJanae Faison</a:t>
            </a:r>
          </a:p>
          <a:p>
            <a:r>
              <a:rPr lang="en-US" dirty="0"/>
              <a:t>Module 1.2 Assignment</a:t>
            </a:r>
          </a:p>
          <a:p>
            <a:r>
              <a:rPr lang="en-US" dirty="0"/>
              <a:t>Due 8.17.25</a:t>
            </a:r>
          </a:p>
        </p:txBody>
      </p:sp>
    </p:spTree>
    <p:extLst>
      <p:ext uri="{BB962C8B-B14F-4D97-AF65-F5344CB8AC3E}">
        <p14:creationId xmlns:p14="http://schemas.microsoft.com/office/powerpoint/2010/main" val="225624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6642F-F849-DFCF-F526-5DEA35BE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8AD09-167C-B74B-105D-FDFFCD0C9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What is Disciplined Agile. (2018). Value Streams. Pmi.org. https://www.pmi.org/disciplined-agile/process/value-streams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‌</a:t>
            </a:r>
          </a:p>
        </p:txBody>
      </p:sp>
    </p:spTree>
    <p:extLst>
      <p:ext uri="{BB962C8B-B14F-4D97-AF65-F5344CB8AC3E}">
        <p14:creationId xmlns:p14="http://schemas.microsoft.com/office/powerpoint/2010/main" val="43398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Technology Value Stream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Dejanae Faison</dc:creator>
  <cp:lastModifiedBy>Dejanae Faison</cp:lastModifiedBy>
  <cp:revision>4</cp:revision>
  <dcterms:created xsi:type="dcterms:W3CDTF">2025-08-12T20:48:47Z</dcterms:created>
  <dcterms:modified xsi:type="dcterms:W3CDTF">2025-08-12T21:35:58Z</dcterms:modified>
</cp:coreProperties>
</file>