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201" autoAdjust="0"/>
  </p:normalViewPr>
  <p:slideViewPr>
    <p:cSldViewPr snapToGrid="0">
      <p:cViewPr>
        <p:scale>
          <a:sx n="60" d="100"/>
          <a:sy n="60" d="100"/>
        </p:scale>
        <p:origin x="4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9BDB3-0830-7A76-7C48-8529EA34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612" y="4195642"/>
            <a:ext cx="4017612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0D145E-D0F3-FD6E-0F93-077B3191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678"/>
              </p:ext>
            </p:extLst>
          </p:nvPr>
        </p:nvGraphicFramePr>
        <p:xfrm>
          <a:off x="2393111" y="6048226"/>
          <a:ext cx="7924800" cy="18173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08584051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36613637"/>
                    </a:ext>
                  </a:extLst>
                </a:gridCol>
              </a:tblGrid>
              <a:tr h="361569">
                <a:tc>
                  <a:txBody>
                    <a:bodyPr/>
                    <a:lstStyle/>
                    <a:p>
                      <a:r>
                        <a:rPr lang="en-US" sz="1800" dirty="0"/>
                        <a:t>Planning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 day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393726237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Set up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30 min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234792166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Design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9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920015134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Environment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433325941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Render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79899009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DE509DB-4708-3DBE-A551-CD51B762B32A}"/>
              </a:ext>
            </a:extLst>
          </p:cNvPr>
          <p:cNvGrpSpPr/>
          <p:nvPr/>
        </p:nvGrpSpPr>
        <p:grpSpPr>
          <a:xfrm>
            <a:off x="972969" y="647901"/>
            <a:ext cx="1781372" cy="4645392"/>
            <a:chOff x="972969" y="647901"/>
            <a:chExt cx="1781372" cy="46453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9EB801-1733-7680-6057-D71C3F19A903}"/>
                </a:ext>
              </a:extLst>
            </p:cNvPr>
            <p:cNvGrpSpPr/>
            <p:nvPr/>
          </p:nvGrpSpPr>
          <p:grpSpPr>
            <a:xfrm>
              <a:off x="972969" y="647901"/>
              <a:ext cx="1781372" cy="4645392"/>
              <a:chOff x="504497" y="84221"/>
              <a:chExt cx="1827048" cy="476450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7D14328-F561-30CA-017A-61E6DF7FFA95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FF2D9-87E8-0879-3705-2E9D30AA1EDD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6C252A-3EB8-09E4-CFFD-E63C0151D332}"/>
                </a:ext>
              </a:extLst>
            </p:cNvPr>
            <p:cNvSpPr txBox="1"/>
            <p:nvPr/>
          </p:nvSpPr>
          <p:spPr>
            <a:xfrm>
              <a:off x="1057901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Write down what needs to be made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5D8B08-4C0C-F89B-41BA-D4101960DA1B}"/>
                </a:ext>
              </a:extLst>
            </p:cNvPr>
            <p:cNvSpPr txBox="1"/>
            <p:nvPr/>
          </p:nvSpPr>
          <p:spPr>
            <a:xfrm>
              <a:off x="1057900" y="165111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a theme or common mood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8C1657-CAA8-F709-86B5-7415E92FBBD5}"/>
                </a:ext>
              </a:extLst>
            </p:cNvPr>
            <p:cNvSpPr txBox="1"/>
            <p:nvPr/>
          </p:nvSpPr>
          <p:spPr>
            <a:xfrm>
              <a:off x="1057899" y="2406185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a color palette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8C15E0-877F-B64F-994A-AD83F2CEEF9D}"/>
                </a:ext>
              </a:extLst>
            </p:cNvPr>
            <p:cNvSpPr txBox="1"/>
            <p:nvPr/>
          </p:nvSpPr>
          <p:spPr>
            <a:xfrm>
              <a:off x="1057898" y="2981023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reference photos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320DBF-574B-2526-4090-E9E3E720F0A5}"/>
                </a:ext>
              </a:extLst>
            </p:cNvPr>
            <p:cNvSpPr txBox="1"/>
            <p:nvPr/>
          </p:nvSpPr>
          <p:spPr>
            <a:xfrm>
              <a:off x="1057898" y="374651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Sketch any hashed out ideas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A2F6AE-7551-0679-4855-6733DACB09B7}"/>
              </a:ext>
            </a:extLst>
          </p:cNvPr>
          <p:cNvGrpSpPr/>
          <p:nvPr/>
        </p:nvGrpSpPr>
        <p:grpSpPr>
          <a:xfrm>
            <a:off x="3139255" y="647900"/>
            <a:ext cx="1781372" cy="4645392"/>
            <a:chOff x="3139255" y="647900"/>
            <a:chExt cx="1781372" cy="46453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821AF7-0B21-6939-87F8-6548C9199904}"/>
                </a:ext>
              </a:extLst>
            </p:cNvPr>
            <p:cNvGrpSpPr/>
            <p:nvPr/>
          </p:nvGrpSpPr>
          <p:grpSpPr>
            <a:xfrm>
              <a:off x="3139255" y="647900"/>
              <a:ext cx="1781372" cy="4645392"/>
              <a:chOff x="504497" y="84221"/>
              <a:chExt cx="1827048" cy="476450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DD3226A-C89A-DE31-45D2-82984E033413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D21818-17CF-F194-4288-EC2C4FDCAA8C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Set Up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66F640-8798-C1AC-278D-5AB9265F7B0D}"/>
                </a:ext>
              </a:extLst>
            </p:cNvPr>
            <p:cNvSpPr txBox="1"/>
            <p:nvPr/>
          </p:nvSpPr>
          <p:spPr>
            <a:xfrm>
              <a:off x="3224188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up project folder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681B62-2AE8-816F-84D2-38C456C54567}"/>
                </a:ext>
              </a:extLst>
            </p:cNvPr>
            <p:cNvSpPr txBox="1"/>
            <p:nvPr/>
          </p:nvSpPr>
          <p:spPr>
            <a:xfrm>
              <a:off x="3224187" y="2604341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Pull together all reference photos into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868AAF-3B8E-5F8B-05DC-93D8E10C12C4}"/>
                </a:ext>
              </a:extLst>
            </p:cNvPr>
            <p:cNvSpPr txBox="1"/>
            <p:nvPr/>
          </p:nvSpPr>
          <p:spPr>
            <a:xfrm>
              <a:off x="3224187" y="1742322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Open program and set up file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5663F7-8325-9859-3543-B3C4EC83CA4D}"/>
                </a:ext>
              </a:extLst>
            </p:cNvPr>
            <p:cNvSpPr txBox="1"/>
            <p:nvPr/>
          </p:nvSpPr>
          <p:spPr>
            <a:xfrm>
              <a:off x="3224187" y="3630316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Check plug-ins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6BEA4-B9C0-2C8A-19C9-105580A3BAC9}"/>
              </a:ext>
            </a:extLst>
          </p:cNvPr>
          <p:cNvGrpSpPr/>
          <p:nvPr/>
        </p:nvGrpSpPr>
        <p:grpSpPr>
          <a:xfrm>
            <a:off x="5305541" y="647900"/>
            <a:ext cx="1781372" cy="4645392"/>
            <a:chOff x="5305541" y="647900"/>
            <a:chExt cx="1781372" cy="46453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A177F5-18D2-7231-6BB8-3FFB2FA6AF11}"/>
                </a:ext>
              </a:extLst>
            </p:cNvPr>
            <p:cNvGrpSpPr/>
            <p:nvPr/>
          </p:nvGrpSpPr>
          <p:grpSpPr>
            <a:xfrm>
              <a:off x="5305541" y="647900"/>
              <a:ext cx="1781372" cy="4645392"/>
              <a:chOff x="504497" y="84221"/>
              <a:chExt cx="1827048" cy="476450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898B1DF-EB45-2EC6-B957-1432D64B210F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327243-3541-1BB0-023D-819787601F5C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D0E9CE-9166-A2F2-04D0-BB4F28B9FFF7}"/>
                </a:ext>
              </a:extLst>
            </p:cNvPr>
            <p:cNvSpPr txBox="1"/>
            <p:nvPr/>
          </p:nvSpPr>
          <p:spPr>
            <a:xfrm>
              <a:off x="5390474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Block out overall asset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12F1C4-C1E4-C4CE-1FC0-1F816E583ACA}"/>
                </a:ext>
              </a:extLst>
            </p:cNvPr>
            <p:cNvSpPr txBox="1"/>
            <p:nvPr/>
          </p:nvSpPr>
          <p:spPr>
            <a:xfrm>
              <a:off x="5390474" y="1651119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Build off block out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609D7-A4E6-941C-88B3-80E8D65E611C}"/>
                </a:ext>
              </a:extLst>
            </p:cNvPr>
            <p:cNvSpPr txBox="1"/>
            <p:nvPr/>
          </p:nvSpPr>
          <p:spPr>
            <a:xfrm>
              <a:off x="5390473" y="2388584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Create and apply texture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BEF121-6301-82B8-A21A-D3FB9A5D9DDB}"/>
                </a:ext>
              </a:extLst>
            </p:cNvPr>
            <p:cNvSpPr txBox="1"/>
            <p:nvPr/>
          </p:nvSpPr>
          <p:spPr>
            <a:xfrm>
              <a:off x="5390472" y="3231909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Check normal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847E44-5D88-0025-F1B3-1F73A4B33833}"/>
                </a:ext>
              </a:extLst>
            </p:cNvPr>
            <p:cNvSpPr txBox="1"/>
            <p:nvPr/>
          </p:nvSpPr>
          <p:spPr>
            <a:xfrm>
              <a:off x="5390471" y="3907970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Apply rotations, scales and transformations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C3C952-D2AB-376B-08DE-F87BBB62E92B}"/>
              </a:ext>
            </a:extLst>
          </p:cNvPr>
          <p:cNvGrpSpPr/>
          <p:nvPr/>
        </p:nvGrpSpPr>
        <p:grpSpPr>
          <a:xfrm>
            <a:off x="7471827" y="647900"/>
            <a:ext cx="1781372" cy="4645392"/>
            <a:chOff x="7471827" y="647900"/>
            <a:chExt cx="1781372" cy="46453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15E5F5-BD68-9D12-E5B9-67766B1633CB}"/>
                </a:ext>
              </a:extLst>
            </p:cNvPr>
            <p:cNvGrpSpPr/>
            <p:nvPr/>
          </p:nvGrpSpPr>
          <p:grpSpPr>
            <a:xfrm>
              <a:off x="7471827" y="647900"/>
              <a:ext cx="1781372" cy="4645392"/>
              <a:chOff x="504497" y="84221"/>
              <a:chExt cx="1827048" cy="476450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71AFBF8-F229-AFBA-26CA-6C5E4C0EBAFC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3C3BFA-0381-70F3-A9F5-79C2FA28C8EA}"/>
                  </a:ext>
                </a:extLst>
              </p:cNvPr>
              <p:cNvSpPr txBox="1"/>
              <p:nvPr/>
            </p:nvSpPr>
            <p:spPr>
              <a:xfrm>
                <a:off x="639414" y="4468674"/>
                <a:ext cx="1557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28C87A-A107-61BD-CF18-E1CA14ED8239}"/>
                </a:ext>
              </a:extLst>
            </p:cNvPr>
            <p:cNvSpPr txBox="1"/>
            <p:nvPr/>
          </p:nvSpPr>
          <p:spPr>
            <a:xfrm>
              <a:off x="7556760" y="800678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Change world color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31494D-0912-429D-12BD-98B2C4DDFBD3}"/>
                </a:ext>
              </a:extLst>
            </p:cNvPr>
            <p:cNvSpPr txBox="1"/>
            <p:nvPr/>
          </p:nvSpPr>
          <p:spPr>
            <a:xfrm>
              <a:off x="7556759" y="1369617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world volume lighting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5D3389-D1AD-FAEE-24E6-82F20D3BF7C7}"/>
                </a:ext>
              </a:extLst>
            </p:cNvPr>
            <p:cNvSpPr txBox="1"/>
            <p:nvPr/>
          </p:nvSpPr>
          <p:spPr>
            <a:xfrm>
              <a:off x="7556759" y="2170961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world volume lighting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317E41-EF32-D41A-6215-C0EDA3FBD536}"/>
                </a:ext>
              </a:extLst>
            </p:cNvPr>
            <p:cNvSpPr txBox="1"/>
            <p:nvPr/>
          </p:nvSpPr>
          <p:spPr>
            <a:xfrm>
              <a:off x="7556759" y="2972305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Determine and set camera angle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74EDE8-FC7A-6018-72EE-F49418413EE5}"/>
              </a:ext>
            </a:extLst>
          </p:cNvPr>
          <p:cNvSpPr txBox="1"/>
          <p:nvPr/>
        </p:nvSpPr>
        <p:spPr>
          <a:xfrm>
            <a:off x="4684798" y="5649783"/>
            <a:ext cx="3022851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Estimated Average Flow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ABEBFF-6F31-84E8-60C4-C5E26A57494C}"/>
              </a:ext>
            </a:extLst>
          </p:cNvPr>
          <p:cNvSpPr txBox="1"/>
          <p:nvPr/>
        </p:nvSpPr>
        <p:spPr>
          <a:xfrm>
            <a:off x="348658" y="5430352"/>
            <a:ext cx="2405683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Analyzing Lean Metrics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59E012-7ADC-1F97-76FE-6F94C89E378B}"/>
              </a:ext>
            </a:extLst>
          </p:cNvPr>
          <p:cNvGrpSpPr/>
          <p:nvPr/>
        </p:nvGrpSpPr>
        <p:grpSpPr>
          <a:xfrm>
            <a:off x="9638113" y="647900"/>
            <a:ext cx="1781372" cy="4645392"/>
            <a:chOff x="9638113" y="647900"/>
            <a:chExt cx="1781372" cy="46453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DC6C4-98CF-51F0-58AD-5A0D661B74B7}"/>
                </a:ext>
              </a:extLst>
            </p:cNvPr>
            <p:cNvGrpSpPr/>
            <p:nvPr/>
          </p:nvGrpSpPr>
          <p:grpSpPr>
            <a:xfrm>
              <a:off x="9638113" y="647900"/>
              <a:ext cx="1781372" cy="4645392"/>
              <a:chOff x="504497" y="84221"/>
              <a:chExt cx="1827048" cy="476450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A7A3C2-51CE-6576-D49E-9ADCFB51BEA3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2C422F-D410-71C2-EA59-E0EA9A48E35A}"/>
                  </a:ext>
                </a:extLst>
              </p:cNvPr>
              <p:cNvSpPr txBox="1"/>
              <p:nvPr/>
            </p:nvSpPr>
            <p:spPr>
              <a:xfrm>
                <a:off x="639414" y="4468674"/>
                <a:ext cx="1557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Render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9080BB-6FAE-9E48-5DF9-A8984238C425}"/>
                </a:ext>
              </a:extLst>
            </p:cNvPr>
            <p:cNvSpPr txBox="1"/>
            <p:nvPr/>
          </p:nvSpPr>
          <p:spPr>
            <a:xfrm>
              <a:off x="9723046" y="800678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camera aspects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60827A-51B4-271F-E038-4DD251461CA7}"/>
                </a:ext>
              </a:extLst>
            </p:cNvPr>
            <p:cNvSpPr txBox="1"/>
            <p:nvPr/>
          </p:nvSpPr>
          <p:spPr>
            <a:xfrm>
              <a:off x="9723045" y="1386393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file path to previously made file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46170-0DDF-4269-8731-594D3E55DA63}"/>
                </a:ext>
              </a:extLst>
            </p:cNvPr>
            <p:cNvSpPr txBox="1"/>
            <p:nvPr/>
          </p:nvSpPr>
          <p:spPr>
            <a:xfrm>
              <a:off x="9723045" y="231594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Ensure its set to correct file format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673D77-DC25-7F6C-3112-306A7F97E916}"/>
                </a:ext>
              </a:extLst>
            </p:cNvPr>
            <p:cNvSpPr txBox="1"/>
            <p:nvPr/>
          </p:nvSpPr>
          <p:spPr>
            <a:xfrm>
              <a:off x="9723044" y="3065906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render rate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8F4BB0-A002-B0E7-FB8B-C05A75EF65C4}"/>
                </a:ext>
              </a:extLst>
            </p:cNvPr>
            <p:cNvSpPr txBox="1"/>
            <p:nvPr/>
          </p:nvSpPr>
          <p:spPr>
            <a:xfrm>
              <a:off x="9723043" y="3621637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Render image or movie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BB5CF-D675-BC87-6529-D075CE146290}"/>
                </a:ext>
              </a:extLst>
            </p:cNvPr>
            <p:cNvSpPr txBox="1"/>
            <p:nvPr/>
          </p:nvSpPr>
          <p:spPr>
            <a:xfrm>
              <a:off x="9723043" y="4437905"/>
              <a:ext cx="1611506" cy="33456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Edit output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F99072-73FA-60E0-7F8B-E02E49916330}"/>
              </a:ext>
            </a:extLst>
          </p:cNvPr>
          <p:cNvSpPr txBox="1"/>
          <p:nvPr/>
        </p:nvSpPr>
        <p:spPr>
          <a:xfrm>
            <a:off x="201336" y="7881287"/>
            <a:ext cx="229776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Estimated Cycle Time: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4B6B4B-9C18-B15E-1D62-C8B57760E83C}"/>
              </a:ext>
            </a:extLst>
          </p:cNvPr>
          <p:cNvSpPr txBox="1"/>
          <p:nvPr/>
        </p:nvSpPr>
        <p:spPr>
          <a:xfrm>
            <a:off x="1551499" y="8742947"/>
            <a:ext cx="8891912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Optimizing My Process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Eliminating Waste</a:t>
            </a:r>
            <a:r>
              <a:rPr lang="en-US" dirty="0"/>
              <a:t> – I can eliminate 1 hour from finding references and themes by using already saved ones from previous projects. I can use hot keys to snap my camera to my view to take off about an hour from setting up the camera.</a:t>
            </a:r>
            <a:endParaRPr lang="en-US" b="1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Workflow Orchestration</a:t>
            </a:r>
            <a:r>
              <a:rPr lang="en-US" dirty="0"/>
              <a:t> – I can shave off time off the planning phase if I can commission someone to sketch out the design for me.</a:t>
            </a:r>
            <a:endParaRPr lang="en-US" b="1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Governance Models- </a:t>
            </a:r>
            <a:r>
              <a:rPr lang="en-US" dirty="0"/>
              <a:t>Ensure autosaving is on just in case software crashes. Creating archives of models through out the process helps shave time off if you have to completely restart modeling an asset </a:t>
            </a:r>
            <a:r>
              <a:rPr lang="en-US"/>
              <a:t>from scratch.</a:t>
            </a:r>
            <a:endParaRPr lang="en-US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C801AC-B79E-F087-AB2B-B92C5D61E75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863653" y="1365088"/>
            <a:ext cx="1" cy="286030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78E31A-613F-A180-5647-200F8B09E0EA}"/>
              </a:ext>
            </a:extLst>
          </p:cNvPr>
          <p:cNvCxnSpPr>
            <a:cxnSpLocks/>
          </p:cNvCxnSpPr>
          <p:nvPr/>
        </p:nvCxnSpPr>
        <p:spPr>
          <a:xfrm flipH="1">
            <a:off x="1863651" y="2220619"/>
            <a:ext cx="1" cy="190657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DBBB50-B514-7E92-D5B2-AD3CDED6065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1863651" y="2738191"/>
            <a:ext cx="1" cy="242832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43A38B-6A82-CDF6-352C-0D1F82581A34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863651" y="3545433"/>
            <a:ext cx="0" cy="20108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E4932C9-940F-8632-57DD-67E03C8F13BC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2669404" y="1082883"/>
            <a:ext cx="554784" cy="2945840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78CFDB-816B-DD72-0EAE-4A4A082899BC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029940" y="1365088"/>
            <a:ext cx="1" cy="3772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C4868E-AE16-EB4B-C7F8-12EA852C11A1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4029940" y="2306732"/>
            <a:ext cx="0" cy="29760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906F6F-6A70-AB99-3D4E-C2C593404CB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029940" y="3401155"/>
            <a:ext cx="0" cy="22916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8BCCFF4-38EA-1C96-0B66-2449D0A2061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4835693" y="1082883"/>
            <a:ext cx="554781" cy="2713436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4F3E84-A107-CBC8-B423-DE447B1034D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6196227" y="1365088"/>
            <a:ext cx="0" cy="28603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6063BE-512C-7E7F-D867-CF83EB18CE5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6196226" y="1983125"/>
            <a:ext cx="1" cy="40545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63BF28-D131-11BF-97C4-90DA22BD49D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6196225" y="2952994"/>
            <a:ext cx="1" cy="27891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8B3681-D580-76A8-A783-1B69E0E73EF6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6196224" y="3563915"/>
            <a:ext cx="1" cy="34405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2DED440-D007-FFF6-7FA7-A23355ABA494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7001977" y="966681"/>
            <a:ext cx="554783" cy="3339696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C07D74-A97D-5778-5900-5F6061D42F52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8362512" y="1132684"/>
            <a:ext cx="1" cy="236933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06FFCD-87EF-AC0A-4737-B3018C509E77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8362512" y="1934027"/>
            <a:ext cx="0" cy="2369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984AE-06BE-8B65-1E40-BB52ECF3C9D1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8362512" y="2735371"/>
            <a:ext cx="0" cy="2369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E1A607-1F1C-7C0C-FD94-19C4BB0F731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10528798" y="1132684"/>
            <a:ext cx="1" cy="25370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A5D1A7-8E39-11F9-2E20-755921EFF55F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0528798" y="2183207"/>
            <a:ext cx="0" cy="13274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F209E6-DB2D-AEF8-E5A0-962B1D9D01E3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10528797" y="2880358"/>
            <a:ext cx="1" cy="185548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D9913C-17FC-B5B3-0068-41481CCF86F0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10528796" y="3397912"/>
            <a:ext cx="1" cy="22372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C7923D-066D-5FF6-256D-3C69CE84D412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10528796" y="4186047"/>
            <a:ext cx="0" cy="251858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198938-1655-406B-A9A6-63802D6FFE5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9168265" y="966681"/>
            <a:ext cx="554781" cy="2287829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E88FC3-3751-D15B-9B95-1698CEE20DC0}"/>
              </a:ext>
            </a:extLst>
          </p:cNvPr>
          <p:cNvSpPr/>
          <p:nvPr/>
        </p:nvSpPr>
        <p:spPr>
          <a:xfrm>
            <a:off x="-543352" y="-9484"/>
            <a:ext cx="56564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3D Modeling Flow</a:t>
            </a:r>
          </a:p>
        </p:txBody>
      </p:sp>
    </p:spTree>
    <p:extLst>
      <p:ext uri="{BB962C8B-B14F-4D97-AF65-F5344CB8AC3E}">
        <p14:creationId xmlns:p14="http://schemas.microsoft.com/office/powerpoint/2010/main" val="267566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190</TotalTime>
  <Words>252</Words>
  <Application>Microsoft Office PowerPoint</Application>
  <PresentationFormat>Custom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18</cp:revision>
  <dcterms:created xsi:type="dcterms:W3CDTF">2025-09-09T23:21:13Z</dcterms:created>
  <dcterms:modified xsi:type="dcterms:W3CDTF">2025-09-13T17:49:36Z</dcterms:modified>
</cp:coreProperties>
</file>