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EA71-9EF1-77F7-20DA-2CDAAF0AB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86F34-DA8E-513E-6A42-67971921F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AD56D-B96F-0868-4DC4-2E3C0391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C2AA2-517A-1060-B211-D430A40AD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AE9FE-4396-5DE8-A8C4-B6DFE79F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9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EE30-CEA5-9DB3-0E5A-FC5AE732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200B8-210D-2665-794C-C7DA62F97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9C1EB-4588-2C87-8F48-B1C2CF05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9BCF0-E5CB-13E8-3019-37794C81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B4A87-FC86-7FCC-2F8D-B2F848AA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1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E90156-CCD6-619A-9E99-8B301A490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4BD53-6386-9E0D-C6E0-97D61F453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B149-0D23-4A78-E962-744DCB5F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F6E8-92E9-48BD-A48E-0BE93A66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2BC1-EB9E-61E4-2054-2EEBB916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1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5404-3231-F008-4CE3-A4903EA8D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4CF91-ECBE-7354-2A95-6351FE2FB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948D-6812-AA86-8A23-9206DD78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F0B51-7F9B-57A8-1B79-3A1D28E5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E2FB-81A7-3737-2BE5-B66C9345C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0FE2-6723-3FB0-36DC-DA21F5EC0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B522E-675C-FE70-035D-FFD3E5448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9B4FA-787A-0E3F-45D9-DB8F0766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4622-ED0C-845B-4BD3-76AFCD6AB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E26E8-BCD7-AC59-34EA-FA8151C5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7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AFE3-DA15-AFD8-1543-0C9B7577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D1C76-8F59-52F1-560F-9352B6A42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C9C56-1531-88A9-0FA1-43FB268E5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444C5-9959-62DE-BF39-F2F0A722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15817-E59D-81FA-760A-27827CC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9B59B-BE3B-DA36-0B9A-2B65ECCE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6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BB646-6A5D-4795-79FD-1A74030F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8D8E4-7A21-F3BA-AEB0-BF7B3DB9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DA7C7-97FB-2FE8-3E95-4CCE1A16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A191B9-6744-8BFB-C378-3EBDB8700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45218-1C0E-03E4-A2E3-CBC33AB65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E6021-94D5-62D9-A0DF-21C3B2CE0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28279-3536-CFC1-1A8E-C69B2D8E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629CF0-985E-78BE-26BB-F2675912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4433-A9A2-CF0D-DFBC-E22188A37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16B711-9FE1-84F6-77E6-95412611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DBB3F-D2CD-F207-72DE-FB4F42464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CA1A42-9FF8-A5F9-6D11-E9F86605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71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CD3DC7-C0CA-4FFE-6A2E-E4B3AF9B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5C740-F820-CB2E-BFCB-80B15DEF8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C5D72-1E6E-7699-FF80-6D511B43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5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7FA3-D3BA-E3E4-D948-E59C686B9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782A0-3329-E609-DD66-5484015E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07DBA-436F-5AF0-E8F0-23446802A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02657-099F-B7D5-9B59-289DA04BC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ADE39-9774-6058-8D8E-8A9D681B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5405E-D4EA-C44D-3780-0BA7D182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6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ECF3-5F24-D174-621E-44B2943D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4A143-8F9D-FF9F-EFF1-DB801A774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96954-9EF3-9AA4-9F43-08C875314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A3FC6-8994-001D-6099-80CCC1BD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B0C90-875F-8CE4-1C62-E2A36DDC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08ED1-DA43-8B18-FF1A-C6A40FE1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2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8C27A-C627-3D6E-2AB0-0F8E629A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E978F-037A-9617-847C-5F2970AD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5EAF8-AA1D-9E5E-4F51-056D012B8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D80B8-C8AB-4D69-B646-3AAC50392D47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E54F-404A-0C0D-3FBC-46C3D4101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6CE1A-53AB-4A16-1C92-7722A1BEA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173DC-FC6A-4FF8-9F29-DBE32DB6AA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6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s/secret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architecture/best-practices-for-dependency-management" TargetMode="External"/><Relationship Id="rId2" Type="http://schemas.openxmlformats.org/officeDocument/2006/relationships/hyperlink" Target="https://docs.github.com/en/repositories/configuring-branches-and-merges-in-your-repository/managing-protected-branch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eatsheetseries.owasp.org/cheatsheets/Secrets_Management_Cheat_Sheet.html?utm_source=chatgp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E1724-A318-2A96-EAE3-A098E0C06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Controls in Shared Source Code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5CB79-0528-DBBA-D09D-328E31FE75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DeJanae Faison</a:t>
            </a:r>
          </a:p>
          <a:p>
            <a:r>
              <a:rPr lang="en-US" dirty="0"/>
              <a:t>Due 10/5/2025</a:t>
            </a:r>
          </a:p>
          <a:p>
            <a:r>
              <a:rPr lang="en-US" dirty="0"/>
              <a:t>M11.2</a:t>
            </a:r>
          </a:p>
        </p:txBody>
      </p:sp>
    </p:spTree>
    <p:extLst>
      <p:ext uri="{BB962C8B-B14F-4D97-AF65-F5344CB8AC3E}">
        <p14:creationId xmlns:p14="http://schemas.microsoft.com/office/powerpoint/2010/main" val="127485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20B8-AC69-12D7-F9BF-94299291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in Repositories Importance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D19EA39-5EC2-C3F9-A721-175F107D3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1735639"/>
            <a:ext cx="5643563" cy="3710642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A32413-D0FC-3F35-C162-B8A7B53D7F0B}"/>
              </a:ext>
            </a:extLst>
          </p:cNvPr>
          <p:cNvSpPr txBox="1">
            <a:spLocks/>
          </p:cNvSpPr>
          <p:nvPr/>
        </p:nvSpPr>
        <p:spPr>
          <a:xfrm>
            <a:off x="6481011" y="1735639"/>
            <a:ext cx="56428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F3AEAF-AE5F-333C-761F-5C0C444B71D9}"/>
              </a:ext>
            </a:extLst>
          </p:cNvPr>
          <p:cNvSpPr txBox="1"/>
          <p:nvPr/>
        </p:nvSpPr>
        <p:spPr>
          <a:xfrm>
            <a:off x="6096000" y="5446281"/>
            <a:ext cx="56435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icpedia.org/chalkboard/s/secret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556DB-CA3F-EAFA-EFF8-03AE83783696}"/>
              </a:ext>
            </a:extLst>
          </p:cNvPr>
          <p:cNvSpPr txBox="1"/>
          <p:nvPr/>
        </p:nvSpPr>
        <p:spPr>
          <a:xfrm>
            <a:off x="625643" y="1735639"/>
            <a:ext cx="52778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 Repositories hold the single point of truth: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Code(Open and Private)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Credentials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Organization Information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Internal structure like supply chains, banking information </a:t>
            </a:r>
            <a:r>
              <a:rPr lang="en-US" dirty="0" err="1"/>
              <a:t>etc</a:t>
            </a: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Compromised Repositories can lead to code tampering, leaked credentials and supply chain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42B9-4C89-07B2-A5AE-7860248EA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ED3AA-5E5F-6C6E-A3AB-08E8798CC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6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9091-A622-E73E-57B9-8F57E77E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42DC1-93B6-BBE3-3D7F-6B02E132E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Cybersecurity and Infrastructure Security Agency (CISA). (2021). </a:t>
            </a:r>
            <a:r>
              <a:rPr lang="en-US" i="1" dirty="0"/>
              <a:t>Securing the software supply chain: Recommended practices for developers</a:t>
            </a:r>
            <a:r>
              <a:rPr lang="en-US" dirty="0"/>
              <a:t>. U.S. Department of Homeland Security. Retrieved October 2, 2025, from https://www.cisa.gov/resources-tools/resources/securing-software-supply-chain</a:t>
            </a:r>
          </a:p>
          <a:p>
            <a:r>
              <a:rPr lang="en-US" dirty="0"/>
              <a:t>GitHub. (n.d.). </a:t>
            </a:r>
            <a:r>
              <a:rPr lang="en-US" i="1" dirty="0"/>
              <a:t>About secret scanning</a:t>
            </a:r>
            <a:r>
              <a:rPr lang="en-US" dirty="0"/>
              <a:t>. GitHub Docs. Retrieved October 2, 2025, from https://docs.github.com/en/code-security/secret-scanning/about-secret-scanning</a:t>
            </a:r>
          </a:p>
          <a:p>
            <a:r>
              <a:rPr lang="en-US" dirty="0"/>
              <a:t>GitHub. (n.d.). </a:t>
            </a:r>
            <a:r>
              <a:rPr lang="en-US" i="1" dirty="0"/>
              <a:t>Protecting branches in your repository</a:t>
            </a:r>
            <a:r>
              <a:rPr lang="en-US" dirty="0"/>
              <a:t>. GitHub Docs. Retrieved October 2, 2025, from </a:t>
            </a:r>
            <a:r>
              <a:rPr lang="en-US" dirty="0">
                <a:hlinkClick r:id="rId2"/>
              </a:rPr>
              <a:t>https://docs.github.com/en/repositories/configuring-branches-and-merges-in-your-repository/managing-protected-branches</a:t>
            </a:r>
            <a:endParaRPr lang="en-US" dirty="0"/>
          </a:p>
          <a:p>
            <a:r>
              <a:rPr lang="en-US" dirty="0"/>
              <a:t>Google Cloud. (2023). </a:t>
            </a:r>
            <a:r>
              <a:rPr lang="en-US" i="1" dirty="0"/>
              <a:t>Best practices for managing dependencies</a:t>
            </a:r>
            <a:r>
              <a:rPr lang="en-US" dirty="0"/>
              <a:t>. Google Cloud Docs. Retrieved October 2, 2025, from </a:t>
            </a:r>
            <a:r>
              <a:rPr lang="en-US" dirty="0">
                <a:hlinkClick r:id="rId3"/>
              </a:rPr>
              <a:t>https://cloud.google.com/architecture/best-practices-for-dependency-management</a:t>
            </a:r>
            <a:endParaRPr lang="en-US" dirty="0"/>
          </a:p>
          <a:p>
            <a:r>
              <a:rPr lang="en-US" dirty="0"/>
              <a:t>Kim, G., Debois, P., Willis, J., Jez Humble, &amp; </a:t>
            </a:r>
            <a:r>
              <a:rPr lang="en-US" dirty="0" err="1"/>
              <a:t>Allspaw</a:t>
            </a:r>
            <a:r>
              <a:rPr lang="en-US" dirty="0"/>
              <a:t>, J. (2021). The DevOps handbook : how to create world-class agility, reliability, &amp; security in technology organizations. It Revolution Press, </a:t>
            </a:r>
            <a:r>
              <a:rPr lang="en-US" dirty="0" err="1"/>
              <a:t>Llc</a:t>
            </a:r>
            <a:r>
              <a:rPr lang="en-US"/>
              <a:t>.</a:t>
            </a:r>
            <a:endParaRPr lang="en-US" dirty="0"/>
          </a:p>
          <a:p>
            <a:r>
              <a:rPr lang="en-US" dirty="0"/>
              <a:t>OWASP. (n.d.). </a:t>
            </a:r>
            <a:r>
              <a:rPr lang="en-US" i="1" dirty="0"/>
              <a:t>Secrets management</a:t>
            </a:r>
            <a:r>
              <a:rPr lang="en-US" dirty="0"/>
              <a:t>. OWASP Cheat Sheet Series. Retrieved October 2, 2025, from </a:t>
            </a:r>
            <a:r>
              <a:rPr lang="en-US" dirty="0">
                <a:hlinkClick r:id="rId4"/>
              </a:rPr>
              <a:t>https://cheatsheetseries.owasp.org/cheatsheets/Secrets_Management_Cheat_Sheet.html</a:t>
            </a:r>
            <a:endParaRPr lang="en-US" dirty="0"/>
          </a:p>
          <a:p>
            <a:r>
              <a:rPr lang="en-US" dirty="0"/>
              <a:t>OWASP. (n.d.). </a:t>
            </a:r>
            <a:r>
              <a:rPr lang="en-US" i="1" dirty="0"/>
              <a:t>Secure coding practices checklist</a:t>
            </a:r>
            <a:r>
              <a:rPr lang="en-US" dirty="0"/>
              <a:t>. OWASP Foundation. Retrieved October 2, 2025, from https://owasp.org/www-project-secure-coding-practices-quick-reference-guide/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80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349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Security Controls in Shared Source Code Repositories</vt:lpstr>
      <vt:lpstr>Security in Repositories Importance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Dejanae Faison</dc:creator>
  <cp:lastModifiedBy>Dejanae Faison</cp:lastModifiedBy>
  <cp:revision>7</cp:revision>
  <dcterms:created xsi:type="dcterms:W3CDTF">2025-10-01T19:27:49Z</dcterms:created>
  <dcterms:modified xsi:type="dcterms:W3CDTF">2025-10-02T22:08:01Z</dcterms:modified>
</cp:coreProperties>
</file>