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FA2C-8164-1A22-6DF8-18791F3D5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D4A05-481E-047A-CF7D-603C07D52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52525-FB10-9D13-5672-D3D755A2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FBE8-0AE7-4F39-8C28-C05E193A1F1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2AC5A-5F36-A0EE-074F-B8ADBA994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1D971-0F50-31FA-E109-859EF1B25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8EE4-E1D0-4B4D-B4CF-4F45F440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1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9C1C-ADF0-9D6B-C79C-9ACF0516F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B27CE-088C-CBCA-6DBC-A9EEE48A3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E9861-7421-0979-0B6A-09C3001A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FBE8-0AE7-4F39-8C28-C05E193A1F1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060F8-3B46-37EF-9DF6-5BCD9D663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08734-FBD2-3902-CECE-85A5755A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8EE4-E1D0-4B4D-B4CF-4F45F440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4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043178-3607-FB81-F22C-EFA6AEF35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FB461-32FB-600F-E807-5D741538A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FB777-4526-99FD-DBD1-CAD782B12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FBE8-0AE7-4F39-8C28-C05E193A1F1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13540-5112-B216-0AC2-E9D236F6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72DC7-F6C6-B826-B533-6A39427E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8EE4-E1D0-4B4D-B4CF-4F45F440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0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5F404-4FDE-1922-5167-E67E1956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5A838-DF5C-44A5-A9BA-872F82D5F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870E5-5BED-B651-8C53-CE2D5BA9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FBE8-0AE7-4F39-8C28-C05E193A1F1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DC291-1E03-9430-585E-85F431BD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95196-4FAE-BCCB-DE47-11AE1934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8EE4-E1D0-4B4D-B4CF-4F45F440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3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2D5C-61E9-E426-DD3F-24F55BA83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23FB9-A6E0-1654-A9AC-24E96F0AF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50C87-8DAF-E2C1-17CB-71CAFECC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FBE8-0AE7-4F39-8C28-C05E193A1F1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631C1-E32E-78D2-F96F-E69D9EEB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B2206-740A-A4AD-725F-608BF2CE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8EE4-E1D0-4B4D-B4CF-4F45F440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9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C7F1-5148-7AF3-195F-1A05FDC15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564AB-CC80-7435-EE04-732BDCFE2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E380E-BA35-BC99-C424-C969065B9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7E8E7-E4FB-BBD7-0B53-5A0C9184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FBE8-0AE7-4F39-8C28-C05E193A1F1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34F09-5FC9-D674-9F8D-78A068BC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01249-331C-FC7A-8F83-5664E0B0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8EE4-E1D0-4B4D-B4CF-4F45F440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4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6F99-5F41-63B7-8658-5E7B8342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CB3B-22CE-2469-9C24-5FF74DE45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5C56A-2866-1DF0-FEAA-978AFB8A2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118DDF-9C81-3B30-C33C-8CA48FABF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485C40-4E0B-394A-D940-8004C9E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8F376-33CD-F844-127B-B04FE1E8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FBE8-0AE7-4F39-8C28-C05E193A1F1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9A591-0ED0-57BC-2231-5D9EF55CF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78FDA9-D9D5-F01D-2BFA-235F0805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8EE4-E1D0-4B4D-B4CF-4F45F440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6161-B408-BAC3-AE89-C19CBEFC1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BB215-6B8C-B47D-6A7A-C0E4046D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FBE8-0AE7-4F39-8C28-C05E193A1F1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2C227-474E-68C6-234E-D3DCE503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F1A03-3C45-4B80-AECB-C11BFFA8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8EE4-E1D0-4B4D-B4CF-4F45F440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4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B0965-BABB-0ABC-0B90-F3BD9D2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FBE8-0AE7-4F39-8C28-C05E193A1F1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C1B04F-437C-9D5F-7169-F5BA8A11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62FEC-8D20-A6AE-6C90-211BB6406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8EE4-E1D0-4B4D-B4CF-4F45F440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8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F632-F4BE-8BC1-4CAC-8B58AA6BA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B7AED-E6E2-6587-FFFC-EAECD672D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354E3-361B-C392-F78F-9530A2249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2A367-808D-D2ED-9473-FACCF5EAD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FBE8-0AE7-4F39-8C28-C05E193A1F1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32868-B2B5-2E6E-2D46-3C2B2F543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A0E9A-05DF-04E9-ABA2-DFFD4D1CB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8EE4-E1D0-4B4D-B4CF-4F45F440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6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697D8-0F74-FAE9-CC1C-6C93E6C13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F32DA-3D3D-5DE0-584A-AD0B6FE10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582DD-F17C-05BC-2B25-3EDFC13F2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1F279-5FB0-B8CC-2E18-B89F196C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FBE8-0AE7-4F39-8C28-C05E193A1F1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E0D96-82E8-A3F0-54EB-938F35D4F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B16AA-B871-0B27-98AE-A14859A4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8EE4-E1D0-4B4D-B4CF-4F45F440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8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83AE9-17A2-7209-7EB7-958F264FE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70A0F-3847-32A4-5F2D-6D16D53A4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60A9A-4373-EDAB-C27E-2588D5AF9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5FBE8-0AE7-4F39-8C28-C05E193A1F1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DA284-58FB-EC09-412F-4BAB6FAF2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90AFC-60F9-B4E2-6F74-2D2E78A04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A8EE4-E1D0-4B4D-B4CF-4F45F440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D44CC-87B4-50E9-E01A-C140F1D42063}"/>
              </a:ext>
            </a:extLst>
          </p:cNvPr>
          <p:cNvSpPr txBox="1"/>
          <p:nvPr/>
        </p:nvSpPr>
        <p:spPr>
          <a:xfrm>
            <a:off x="336884" y="304800"/>
            <a:ext cx="4065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DeJanae Faison</a:t>
            </a:r>
          </a:p>
          <a:p>
            <a:r>
              <a:rPr lang="en-US" dirty="0"/>
              <a:t>M5.2 Assignment: Value Stream Mapping</a:t>
            </a:r>
          </a:p>
          <a:p>
            <a:r>
              <a:rPr lang="en-US" dirty="0"/>
              <a:t>Due: 9/14/2025</a:t>
            </a:r>
          </a:p>
        </p:txBody>
      </p:sp>
    </p:spTree>
    <p:extLst>
      <p:ext uri="{BB962C8B-B14F-4D97-AF65-F5344CB8AC3E}">
        <p14:creationId xmlns:p14="http://schemas.microsoft.com/office/powerpoint/2010/main" val="219200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665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Dejanae Faison</dc:creator>
  <cp:lastModifiedBy>Dejanae Faison</cp:lastModifiedBy>
  <cp:revision>2</cp:revision>
  <dcterms:created xsi:type="dcterms:W3CDTF">2025-09-09T23:21:13Z</dcterms:created>
  <dcterms:modified xsi:type="dcterms:W3CDTF">2025-09-09T23:25:47Z</dcterms:modified>
</cp:coreProperties>
</file>