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C39F-0C97-3840-8058-474FB5E08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43E93-2719-103E-1139-1DC2BE32C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BB56-1287-6A89-F0C4-8525ACB4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CB92-288F-8997-B502-4CBA7FD2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AD0B-2981-A733-29AF-BED29356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CE94-5512-0A40-D0FF-1B145CFB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750B-0567-A62C-F4D3-6FC072AB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4DB1-A16D-28C9-9420-F9D9D372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E987-56B4-71A4-C70C-5F15E9BD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D683-8279-FCF7-F8D6-84E9FB9A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2D545-7316-C3B8-C221-1E0BFC6A4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BE26B-FE0B-7A16-2C7E-B2EC9E120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D2430-52D1-5139-3831-13A90A90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BD39-B6C4-123A-1980-87C305AA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1BA3-E955-E9AC-AB87-E0493AEE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6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40BF-97D9-A94F-7550-20A5E46B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7043C-4F17-8ADB-894C-81B97C59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22AB9-D906-D10F-DABB-7181A7EF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71916-6E3E-F82C-CBB2-65B91DFF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822BA-78DB-4306-0175-1E1D9A7A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E049-6802-179C-F387-8D039A03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7E46-9C66-BDC8-DBF2-773AA63C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61070-D8FA-E073-14B7-972BBEDD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C104-0861-E473-2288-061918FE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BCD8D-850E-F4F7-AB51-AA9B8CE0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579-79F8-B96E-F1EF-70CEF40E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CADC-9BA3-F994-88C9-6D421EADC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20024-4F7F-80BA-561F-D3EDB2C6D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0A5C-9B62-817C-6D67-350E4BA2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76F7-98B5-96C3-11AD-89C6FA5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34F3-00C4-A65F-894F-BBBBF68B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30CF-4820-8CC0-4D9A-43910AC7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20DDD-644C-985B-C765-C4F0F52E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7DF8-C9A2-B669-EB0A-24B8E92D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EEA99-1E69-9165-A7D4-77089FE05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9DA32-7694-831F-238E-60BC0D971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F69C1-ABF7-1C5D-411B-9D594527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D1C09-3528-8D6B-A846-7451C491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C5C1B-A4A1-9D2C-8748-6CEAE7E77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680D-7234-857E-1A73-05A150C9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BD981-3438-C6D0-6719-F7B44F9C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22B6F-02A1-736C-FA1B-07EC299D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A1625-975C-A444-FF6E-0471A140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BA898-4EA0-ACC3-38F7-431E5C4A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2590F-CE7C-BEFC-002A-0DE36CB4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41CD5-E2BE-A492-5A68-DBC34963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DD9F-0059-C2C9-C43B-1014795B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C05E-243D-4765-28B2-C2CC75EA8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D473F-DA3E-C668-C68B-EE4888018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07CD-0F3C-ED52-D7F3-C4B5B0D3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70C1-3D44-1995-F06C-05EA5115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91C8C-5259-A0B5-6251-E1C1F951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4F7A-224F-E859-E936-C8D3DA53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598F3-4266-24BF-D849-6454D56FD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CE823-51FB-3F3E-C04E-BF02F40B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EBB9-9753-9A7B-7154-09333383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DA49-0253-4D59-259F-3E3C6A4C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5340-6DBA-5BBE-B4AC-22D516EF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FC420-7E3C-DFEE-E3D0-E38B9F68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F70C-2C2C-15D1-5BF3-BADBC4D6A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F569-8CB3-8193-522E-21B918522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A7C8-F7CD-325F-84AE-E9FD8BF8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E7F1-7071-AD5A-DFC4-5C213F333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2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0184-art-of-arctic-lone-computer-wolf-pre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firehydrant.com/blog/best-practices-for-creating-on-call-rotations-and-schedu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npage.com/onpage-university/guide-to-facilitating-equitable-on-call-rotations/" TargetMode="External"/><Relationship Id="rId4" Type="http://schemas.openxmlformats.org/officeDocument/2006/relationships/hyperlink" Target="https://www.pagerduty.com/resources/incident-management-response/learn/call-rotations-schedu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B5BE-DD76-3A56-93DB-A992860B3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45153-1AD0-EDB0-BF9F-DF05087FB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r>
              <a:rPr lang="en-US" dirty="0"/>
              <a:t>DeJanae Faison CSD380</a:t>
            </a:r>
          </a:p>
          <a:p>
            <a:r>
              <a:rPr lang="en-US" dirty="0"/>
              <a:t>Due 9/21/25</a:t>
            </a:r>
          </a:p>
        </p:txBody>
      </p:sp>
    </p:spTree>
    <p:extLst>
      <p:ext uri="{BB962C8B-B14F-4D97-AF65-F5344CB8AC3E}">
        <p14:creationId xmlns:p14="http://schemas.microsoft.com/office/powerpoint/2010/main" val="298059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ACC0-6CA7-A104-B571-387C8A64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4610-0A3B-E7F6-820F-605A51EB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Pager Rotation in DevOps is the ‘emergency responders’ of DevOps</a:t>
            </a:r>
          </a:p>
          <a:p>
            <a:pPr lvl="1"/>
            <a:r>
              <a:rPr lang="en-US" dirty="0"/>
              <a:t>It refers to </a:t>
            </a:r>
            <a:r>
              <a:rPr lang="en-US" b="1" dirty="0"/>
              <a:t>the rotation of a group of engineers so someone is always available to immediately respond to incidents</a:t>
            </a:r>
          </a:p>
          <a:p>
            <a:r>
              <a:rPr lang="en-US" dirty="0"/>
              <a:t> Pager Rotation and On-Call Rotation</a:t>
            </a:r>
          </a:p>
          <a:p>
            <a:pPr lvl="1"/>
            <a:r>
              <a:rPr lang="en-US" dirty="0"/>
              <a:t>You may often see these terms in correlation with one another</a:t>
            </a:r>
          </a:p>
          <a:p>
            <a:pPr lvl="1"/>
            <a:r>
              <a:rPr lang="en-US" dirty="0"/>
              <a:t>Where some resources differentiate them as:</a:t>
            </a:r>
          </a:p>
          <a:p>
            <a:pPr lvl="2"/>
            <a:r>
              <a:rPr lang="en-US" dirty="0"/>
              <a:t>On-Call: the responsibility of the developer/engineer</a:t>
            </a:r>
          </a:p>
          <a:p>
            <a:pPr lvl="2"/>
            <a:r>
              <a:rPr lang="en-US" dirty="0"/>
              <a:t>Pager Rotation: Actual notification system for the incident</a:t>
            </a:r>
          </a:p>
          <a:p>
            <a:r>
              <a:rPr lang="en-US" dirty="0"/>
              <a:t>For all intents and purposes, </a:t>
            </a:r>
            <a:r>
              <a:rPr lang="en-US" b="1" dirty="0"/>
              <a:t>they will be used interchangeably for this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4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E6D6-24CB-090E-7393-7A32143E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they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FFC7-3A8E-28CE-A13A-681E185F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their shift or rotation, they are responsible for monitoring any alerts or problems that occur. This can include:</a:t>
            </a:r>
          </a:p>
          <a:p>
            <a:pPr lvl="1"/>
            <a:r>
              <a:rPr lang="en-US" dirty="0"/>
              <a:t>Fixing broken code</a:t>
            </a:r>
          </a:p>
          <a:p>
            <a:pPr lvl="1"/>
            <a:r>
              <a:rPr lang="en-US" dirty="0"/>
              <a:t>Handling server issues</a:t>
            </a:r>
          </a:p>
          <a:p>
            <a:pPr lvl="1"/>
            <a:r>
              <a:rPr lang="en-US" dirty="0"/>
              <a:t>Even shifting over the problem to those who can fix it</a:t>
            </a:r>
          </a:p>
          <a:p>
            <a:r>
              <a:rPr lang="en-US" dirty="0"/>
              <a:t>These issues can severely impact the users and business </a:t>
            </a:r>
          </a:p>
          <a:p>
            <a:r>
              <a:rPr lang="en-US" dirty="0"/>
              <a:t>For DevOps Engineers, its to ensure the software is reliable and available at all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B120-84F9-A670-B406-8870D53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Avoid Alert Fatigue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D975-BF10-056C-A922-35E7511F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97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you heard of the story about the boy who cried wolf?</a:t>
            </a:r>
          </a:p>
          <a:p>
            <a:pPr lvl="1"/>
            <a:r>
              <a:rPr lang="en-US" dirty="0"/>
              <a:t>Same thing can occur with too many alerts</a:t>
            </a:r>
          </a:p>
          <a:p>
            <a:r>
              <a:rPr lang="en-US" dirty="0"/>
              <a:t>The alerts can diminish in value or the engineers can be overwhelmed by too many alerts</a:t>
            </a:r>
          </a:p>
          <a:p>
            <a:pPr lvl="1"/>
            <a:r>
              <a:rPr lang="en-US" dirty="0"/>
              <a:t>This is </a:t>
            </a:r>
            <a:r>
              <a:rPr lang="en-US" b="1" dirty="0"/>
              <a:t>Alert Fatigue</a:t>
            </a:r>
            <a:endParaRPr lang="en-US" dirty="0"/>
          </a:p>
          <a:p>
            <a:r>
              <a:rPr lang="en-US" dirty="0"/>
              <a:t>Identify what alerts require a Pager or what can be automated</a:t>
            </a:r>
          </a:p>
          <a:p>
            <a:r>
              <a:rPr lang="en-US" dirty="0"/>
              <a:t>Identify what is considered a middle of the night emergency and what can hold off till the morning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8E1FF-8617-996D-7D5B-EAC2575F5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13377" y="1405289"/>
            <a:ext cx="4351339" cy="4351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2A7B1A-F4F7-0435-EB0D-F2BB3F4EF029}"/>
              </a:ext>
            </a:extLst>
          </p:cNvPr>
          <p:cNvSpPr txBox="1"/>
          <p:nvPr/>
        </p:nvSpPr>
        <p:spPr>
          <a:xfrm>
            <a:off x="7840661" y="6577246"/>
            <a:ext cx="3184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80184-art-of-arctic-lone-computer-wolf-pre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549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4784-FE83-5F2B-B60D-EE9D3FA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Communication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2D8-EA4B-CDCB-4FAA-90C79B63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8A78-1D12-907E-B0FD-95BF11C0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Automation is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8145-BFD1-D424-F104-C5B5E192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598B-35A3-2A23-2432-33909905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Tool Establishment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C3EB-0681-291E-795B-552A1766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3F7D-BFE4-00FE-F579-84A62216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</a:t>
            </a:r>
            <a:r>
              <a:rPr lang="en-US" dirty="0" err="1"/>
              <a:t>Responsibilites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D4CA-4B99-CF6B-F7CB-E64FFE5C4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D489-2D63-471F-5356-33D6399B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F554-21C6-3791-A441-B1B3CE74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Team, F. (2024, August 13). Best Practices for Creating On-Call Rotations and Schedules. </a:t>
            </a:r>
            <a:r>
              <a:rPr lang="en-US" sz="2000" dirty="0" err="1"/>
              <a:t>FireHydrant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https://firehydrant.com/blog/best-practices-for-creating-on-call-rotations-and-schedules/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OpenAI. (2025). </a:t>
            </a:r>
            <a:r>
              <a:rPr lang="en-US" sz="2000" i="1" dirty="0"/>
              <a:t>ChatGPT (GPT-5)</a:t>
            </a:r>
            <a:r>
              <a:rPr lang="en-US" sz="2000" dirty="0"/>
              <a:t> [Large language model]. Retrieved September 17, 2025, from </a:t>
            </a:r>
            <a:r>
              <a:rPr lang="en-US" sz="2000" dirty="0">
                <a:hlinkClick r:id="rId3"/>
              </a:rPr>
              <a:t>https://chat.openai.com/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On-Call Rotations and Schedules. (2025, March 27). PagerDuty. </a:t>
            </a:r>
            <a:r>
              <a:rPr lang="en-US" sz="2000" dirty="0">
                <a:hlinkClick r:id="rId4"/>
              </a:rPr>
              <a:t>https://www.pagerduty.com/resources/incident-management-response/learn/call-rotations-schedules/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Collins, Z. (2023, September 12). On-Call Rotations. </a:t>
            </a:r>
            <a:r>
              <a:rPr lang="en-US" sz="2000" dirty="0" err="1"/>
              <a:t>OnPage</a:t>
            </a:r>
            <a:r>
              <a:rPr lang="en-US" sz="2000" dirty="0"/>
              <a:t>. </a:t>
            </a:r>
            <a:r>
              <a:rPr lang="en-US" sz="2000" dirty="0">
                <a:hlinkClick r:id="rId5"/>
              </a:rPr>
              <a:t>https://www.onpage.com/onpage-university/guide-to-facilitating-equitable-on-call-rotations/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244346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395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Pager Rotation Duties</vt:lpstr>
      <vt:lpstr>Pager Rotation</vt:lpstr>
      <vt:lpstr>What do they actually do?</vt:lpstr>
      <vt:lpstr>Best Practices: Avoid Alert Fatigue </vt:lpstr>
      <vt:lpstr>Best Practice: Communication is key</vt:lpstr>
      <vt:lpstr>Best Practice: Automation is king</vt:lpstr>
      <vt:lpstr>Best Practice: Tool Establishment </vt:lpstr>
      <vt:lpstr>Best Practice: Responsibilites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21</cp:revision>
  <dcterms:created xsi:type="dcterms:W3CDTF">2025-09-16T18:40:57Z</dcterms:created>
  <dcterms:modified xsi:type="dcterms:W3CDTF">2025-09-19T00:35:47Z</dcterms:modified>
</cp:coreProperties>
</file>