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Bank Customer 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Exploratory Analysis &amp; Prediction</a:t>
            </a:r>
          </a:p>
          <a:p/>
          <a:p>
            <a:r>
              <a:t>Presented by: Denis Githaka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SVM (RBF, Poly)</a:t>
            </a:r>
          </a:p>
          <a:p>
            <a:r>
              <a:t>• Random Forest</a:t>
            </a:r>
          </a:p>
          <a:p>
            <a:r>
              <a:t>• XGBoost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Recall: Catch all churns</a:t>
            </a:r>
          </a:p>
          <a:p>
            <a:r>
              <a:t>• Precision: Target correctly</a:t>
            </a:r>
          </a:p>
          <a:p>
            <a:r>
              <a:t>• F1-score &amp; ROC AUC for balance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Model: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Precision: ~0.88</a:t>
            </a:r>
          </a:p>
          <a:p>
            <a:r>
              <a:t>• Recall: ~0.53</a:t>
            </a:r>
          </a:p>
          <a:p>
            <a:r>
              <a:t>• F1-score: ~0.66</a:t>
            </a:r>
          </a:p>
          <a:p>
            <a:r>
              <a:t>• Accuracy: ~0.95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Single or batch prediction</a:t>
            </a:r>
          </a:p>
          <a:p>
            <a:r>
              <a:t>• Form or CSV input</a:t>
            </a:r>
          </a:p>
          <a:p>
            <a:r>
              <a:t>• Feature importance</a:t>
            </a:r>
          </a:p>
          <a:p>
            <a:r>
              <a:t>• Interactive EDA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SHAP/LIME for explainability</a:t>
            </a:r>
          </a:p>
          <a:p>
            <a:r>
              <a:t>• Improve class balance (SMOTE)</a:t>
            </a:r>
          </a:p>
          <a:p>
            <a:r>
              <a:t>• Deploy via Docker</a:t>
            </a:r>
          </a:p>
          <a:p>
            <a:r>
              <a:t>• Add CI/CD pipelines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/>
          <a:p>
            <a:r>
              <a:t>GitHub: https://github.com/D-Githaka</a:t>
            </a:r>
          </a:p>
          <a:p>
            <a:r>
              <a:t>Dataset: Kaggle - Bank Churn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customer churn</a:t>
            </a:r>
          </a:p>
          <a:p>
            <a:r>
              <a:t>• Predict churn using ML</a:t>
            </a:r>
          </a:p>
          <a:p>
            <a:r>
              <a:t>• Deploy insights via a Streamlit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and Notebooks</a:t>
            </a:r>
          </a:p>
          <a:p>
            <a:r>
              <a:t>- Streamlit app</a:t>
            </a:r>
          </a:p>
          <a:p>
            <a:r>
              <a:t>- Saved models</a:t>
            </a:r>
          </a:p>
          <a:p>
            <a:r>
              <a:t>-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10,000 customers, no missing values</a:t>
            </a:r>
          </a:p>
          <a:p/>
          <a:p>
            <a:r>
              <a:t>Features: CreditScore, Age, Balance, Products, etc.</a:t>
            </a:r>
          </a:p>
          <a:p>
            <a:r>
              <a:t>Target: Exited (1 = churned)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Churn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~20% of customers churned</a:t>
            </a:r>
          </a:p>
          <a:p>
            <a:r>
              <a:t>• Imbalanced dataset</a:t>
            </a:r>
          </a:p>
          <a:p>
            <a:r>
              <a:t>• Focused on positive class (churned)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Categorical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Germany &amp; Spain: higher churn</a:t>
            </a:r>
          </a:p>
          <a:p>
            <a:r>
              <a:t>• Female customers: more churn</a:t>
            </a:r>
          </a:p>
          <a:p>
            <a:r>
              <a:t>• Inactive members: significantly higher churn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Continuous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↑ → Churn ↑</a:t>
            </a:r>
          </a:p>
          <a:p>
            <a:r>
              <a:t>• High Balance → Churn ↑</a:t>
            </a:r>
          </a:p>
          <a:p>
            <a:r>
              <a:t>• 3–4 products → High churn</a:t>
            </a:r>
          </a:p>
          <a:p>
            <a:r>
              <a:t>• Salary had little effect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BalanceSalaryRatio</a:t>
            </a:r>
          </a:p>
          <a:p>
            <a:r>
              <a:t>• TenureByAge</a:t>
            </a:r>
          </a:p>
          <a:p>
            <a:r>
              <a:t>• CreditScoreGivenAge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Dropped IDs</a:t>
            </a:r>
          </a:p>
          <a:p>
            <a:r>
              <a:t>• One-Hot Encoding</a:t>
            </a:r>
          </a:p>
          <a:p>
            <a:r>
              <a:t>• Scaling (Min-Max)</a:t>
            </a:r>
          </a:p>
          <a:p>
            <a:r>
              <a:t>• Custom pipeline for future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