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1e6a50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1e6a50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91e6a50a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91e6a50a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91e6a50a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91e6a50a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1e6a50a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91e6a50a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Trabajo práctico debe contener los siguientes apartados: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problema. (para la clase 4 - 24/03/2023)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 (para la clase 4 - 24/03/2023)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resolver. (para la clase 4 - 24/03/2023)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a realizar. (para la clase 5 - 31/03/2023)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25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Resultados y 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Fecha de presentación: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/04/2023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Entregables: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diapositivas, conjunto de datos, notebooks con desarrollo y resultados.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exploratorio de datos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477000" y="1152475"/>
            <a:ext cx="43554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Datos: [id, imagen, </a:t>
            </a:r>
            <a:r>
              <a:rPr lang="es"/>
              <a:t>condición</a:t>
            </a:r>
            <a:r>
              <a:rPr lang="es"/>
              <a:t>, </a:t>
            </a:r>
            <a:r>
              <a:rPr lang="es"/>
              <a:t>género</a:t>
            </a:r>
            <a:r>
              <a:rPr lang="es"/>
              <a:t>, edad, fumador/a, altura, peso, …]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Distribución de diferentes atributos.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Clases elegida para el problema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Distribución de los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Estrategias para balanceo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5" y="1244174"/>
            <a:ext cx="4037375" cy="202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Entrenamientos a realizar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Arquitectura/s elegida/s.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VGG16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ResNet18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Inception v3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CCT (Compact Convolutional Transformer)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Estrategias de </a:t>
            </a:r>
            <a:r>
              <a:rPr lang="es"/>
              <a:t>aumentación</a:t>
            </a:r>
            <a:r>
              <a:rPr lang="es"/>
              <a:t> de datos y justificaciones.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Random shift de matiz y luminosidad -&gt; variaciones en colores de placas.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Random gaussian blur -&gt; </a:t>
            </a:r>
            <a:r>
              <a:rPr lang="es"/>
              <a:t>variación</a:t>
            </a:r>
            <a:r>
              <a:rPr lang="es"/>
              <a:t> en </a:t>
            </a:r>
            <a:r>
              <a:rPr lang="es"/>
              <a:t>definición</a:t>
            </a:r>
            <a:r>
              <a:rPr lang="es"/>
              <a:t> de la imagen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Evitar crop -&gt; las zonas donde se evidencia la enfermedad pueden quedar fuera de la imagen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Criterios de </a:t>
            </a:r>
            <a:r>
              <a:rPr lang="es"/>
              <a:t>explicabilidad</a:t>
            </a:r>
            <a:r>
              <a:rPr lang="es"/>
              <a:t> [opcional]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Usar gradcam para explicar los resultados </a:t>
            </a:r>
            <a:r>
              <a:rPr lang="es"/>
              <a:t>erróneos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Empiecen ya!!! El tiempo pasa volando, y las GPU se toman su tiempo.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lang="es"/>
              <a:t>recomendación</a:t>
            </a:r>
            <a:r>
              <a:rPr lang="es"/>
              <a:t> para validar </a:t>
            </a:r>
            <a:r>
              <a:rPr lang="es"/>
              <a:t>rápidamente</a:t>
            </a:r>
            <a:r>
              <a:rPr lang="es"/>
              <a:t> algunos experimentos, pueden utilizarse datasets reducidos al momento de hacer un ajuste de hiperparametros y luego sobre las combinaciones </a:t>
            </a:r>
            <a:r>
              <a:rPr lang="es"/>
              <a:t>más</a:t>
            </a:r>
            <a:r>
              <a:rPr lang="es"/>
              <a:t> prometedoras hacer un entrenamiento con el dataset completo.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Envíenos</a:t>
            </a:r>
            <a:r>
              <a:rPr lang="es"/>
              <a:t> resultados parciales tanto de los experimentos como del estado de la </a:t>
            </a:r>
            <a:r>
              <a:rPr lang="es"/>
              <a:t>presentación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08250" y="1475700"/>
            <a:ext cx="33108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644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8077"/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963425" y="1475700"/>
            <a:ext cx="33108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Manejo del conjunto de datos. Codificaciones.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Preprocesamiento de las imágenes.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Optimización de hiperparametros.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Transfer Learning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Deployment.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807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222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2222"/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Diagnosticar enfermedades respiratorias, e.g. COVID19 a partir radiografias de </a:t>
            </a:r>
            <a:r>
              <a:rPr lang="es"/>
              <a:t>tórax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Salida esperada: si fuera el caso que enfermedad sufre el paciente.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Tarea a resolver -&gt; </a:t>
            </a:r>
            <a:r>
              <a:rPr lang="es"/>
              <a:t>Clasificación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 de </a:t>
            </a:r>
            <a:r>
              <a:rPr lang="es"/>
              <a:t>radiografías</a:t>
            </a:r>
            <a:r>
              <a:rPr lang="es"/>
              <a:t> de </a:t>
            </a:r>
            <a:r>
              <a:rPr lang="es"/>
              <a:t>tórax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Métricas</a:t>
            </a:r>
            <a:r>
              <a:rPr lang="es"/>
              <a:t> de </a:t>
            </a:r>
            <a:r>
              <a:rPr lang="es"/>
              <a:t>desempeño</a:t>
            </a:r>
            <a:r>
              <a:rPr lang="es"/>
              <a:t>: bAcc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875" y="3400413"/>
            <a:ext cx="5314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Localización</a:t>
            </a:r>
            <a:r>
              <a:rPr lang="es"/>
              <a:t> de tumores y </a:t>
            </a:r>
            <a:r>
              <a:rPr lang="es"/>
              <a:t>estimación</a:t>
            </a:r>
            <a:r>
              <a:rPr lang="es"/>
              <a:t> de tamanno en </a:t>
            </a:r>
            <a:r>
              <a:rPr lang="es"/>
              <a:t>imágenes</a:t>
            </a:r>
            <a:r>
              <a:rPr lang="es"/>
              <a:t> de resonancias </a:t>
            </a:r>
            <a:r>
              <a:rPr lang="es"/>
              <a:t>magnéticas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Salida esperada: </a:t>
            </a:r>
            <a:r>
              <a:rPr lang="es"/>
              <a:t>posición</a:t>
            </a:r>
            <a:r>
              <a:rPr lang="es"/>
              <a:t> (x,y) del centroide del tumor, y </a:t>
            </a:r>
            <a:r>
              <a:rPr lang="es"/>
              <a:t>tamaño</a:t>
            </a:r>
            <a:r>
              <a:rPr lang="es"/>
              <a:t> en mm de su/s </a:t>
            </a:r>
            <a:r>
              <a:rPr lang="es"/>
              <a:t>diámetro</a:t>
            </a:r>
            <a:r>
              <a:rPr lang="es"/>
              <a:t>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Tarea a resolver -&gt; </a:t>
            </a:r>
            <a:r>
              <a:rPr lang="es"/>
              <a:t>segmentación</a:t>
            </a:r>
            <a:r>
              <a:rPr lang="es"/>
              <a:t> de </a:t>
            </a:r>
            <a:r>
              <a:rPr lang="es"/>
              <a:t>imágenes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Métricas</a:t>
            </a:r>
            <a:r>
              <a:rPr lang="es"/>
              <a:t> de </a:t>
            </a:r>
            <a:r>
              <a:rPr lang="es"/>
              <a:t>desempeño</a:t>
            </a:r>
            <a:r>
              <a:rPr lang="es"/>
              <a:t>: IoU, bAcc, …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00" y="3079050"/>
            <a:ext cx="3981874" cy="19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