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7" r:id="rId30"/>
    <p:sldId id="284" r:id="rId31"/>
    <p:sldId id="285" r:id="rId32"/>
    <p:sldId id="288" r:id="rId33"/>
    <p:sldId id="286"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94724"/>
  </p:normalViewPr>
  <p:slideViewPr>
    <p:cSldViewPr snapToGrid="0" snapToObjects="1">
      <p:cViewPr varScale="1">
        <p:scale>
          <a:sx n="135" d="100"/>
          <a:sy n="135" d="100"/>
        </p:scale>
        <p:origin x="16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4F89D-F425-4CB5-8E9F-0818423D5C7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33D2501-89B2-4CD3-AB1A-179C7759FA76}">
      <dgm:prSet/>
      <dgm:spPr/>
      <dgm:t>
        <a:bodyPr/>
        <a:lstStyle/>
        <a:p>
          <a:r>
            <a:rPr kumimoji="1" lang="en-US" altLang="zh-CN" dirty="0"/>
            <a:t>1.</a:t>
          </a:r>
          <a:r>
            <a:rPr kumimoji="1" lang="zh-CN" altLang="en-US" dirty="0"/>
            <a:t> </a:t>
          </a:r>
          <a:r>
            <a:rPr kumimoji="1" lang="zh-CN" dirty="0"/>
            <a:t>拷贝 </a:t>
          </a:r>
          <a:r>
            <a:rPr kumimoji="1" lang="en-US" dirty="0"/>
            <a:t>lab</a:t>
          </a:r>
          <a:r>
            <a:rPr kumimoji="1" lang="zh-CN" dirty="0"/>
            <a:t> </a:t>
          </a:r>
          <a:r>
            <a:rPr kumimoji="1" lang="en-US" dirty="0"/>
            <a:t>4 </a:t>
          </a:r>
          <a:r>
            <a:rPr kumimoji="1" lang="zh-CN" dirty="0"/>
            <a:t>实验中的代码完成 </a:t>
          </a:r>
          <a:r>
            <a:rPr kumimoji="1" lang="en-US" dirty="0" err="1"/>
            <a:t>broadcast_packet</a:t>
          </a:r>
          <a:r>
            <a:rPr kumimoji="1" lang="en-US" dirty="0"/>
            <a:t> </a:t>
          </a:r>
          <a:r>
            <a:rPr kumimoji="1" lang="zh-CN" dirty="0"/>
            <a:t>函数的编写；</a:t>
          </a:r>
          <a:endParaRPr lang="en-US" dirty="0"/>
        </a:p>
      </dgm:t>
    </dgm:pt>
    <dgm:pt modelId="{3405AAF4-3959-4E13-BF79-806F4FCBEBAF}" type="parTrans" cxnId="{BCBDFD9B-2C0F-4B01-A2F1-B2B9B98E2379}">
      <dgm:prSet/>
      <dgm:spPr/>
      <dgm:t>
        <a:bodyPr/>
        <a:lstStyle/>
        <a:p>
          <a:endParaRPr lang="en-US"/>
        </a:p>
      </dgm:t>
    </dgm:pt>
    <dgm:pt modelId="{2DD39A06-9251-4F11-9A14-3D8747AB238B}" type="sibTrans" cxnId="{BCBDFD9B-2C0F-4B01-A2F1-B2B9B98E2379}">
      <dgm:prSet/>
      <dgm:spPr/>
      <dgm:t>
        <a:bodyPr/>
        <a:lstStyle/>
        <a:p>
          <a:endParaRPr lang="en-US"/>
        </a:p>
      </dgm:t>
    </dgm:pt>
    <dgm:pt modelId="{3E709BC8-4B5A-48DF-A3AA-8DD82EC35526}">
      <dgm:prSet/>
      <dgm:spPr/>
      <dgm:t>
        <a:bodyPr/>
        <a:lstStyle/>
        <a:p>
          <a:r>
            <a:rPr kumimoji="1" lang="en-US" altLang="zh-CN" dirty="0"/>
            <a:t>2.</a:t>
          </a:r>
          <a:r>
            <a:rPr kumimoji="1" lang="zh-CN" altLang="en-US" dirty="0"/>
            <a:t> </a:t>
          </a:r>
          <a:r>
            <a:rPr kumimoji="1" lang="zh-CN" dirty="0"/>
            <a:t>完成 </a:t>
          </a:r>
          <a:r>
            <a:rPr kumimoji="1" lang="en-US" dirty="0" err="1"/>
            <a:t>lookup_port</a:t>
          </a:r>
          <a:r>
            <a:rPr kumimoji="1" lang="en-US" dirty="0"/>
            <a:t> </a:t>
          </a:r>
          <a:r>
            <a:rPr kumimoji="1" lang="zh-CN" dirty="0"/>
            <a:t>函数的编写，查找应当从哪个端口转发数据报；</a:t>
          </a:r>
          <a:endParaRPr lang="en-US" dirty="0"/>
        </a:p>
      </dgm:t>
    </dgm:pt>
    <dgm:pt modelId="{D020DBC9-082B-4477-A19C-2193CB94DE14}" type="parTrans" cxnId="{005242B8-4056-4CB2-B880-191BEB0D8539}">
      <dgm:prSet/>
      <dgm:spPr/>
      <dgm:t>
        <a:bodyPr/>
        <a:lstStyle/>
        <a:p>
          <a:endParaRPr lang="en-US"/>
        </a:p>
      </dgm:t>
    </dgm:pt>
    <dgm:pt modelId="{3ADECE04-2A77-4435-9CD4-F89BCAFE800E}" type="sibTrans" cxnId="{005242B8-4056-4CB2-B880-191BEB0D8539}">
      <dgm:prSet/>
      <dgm:spPr/>
      <dgm:t>
        <a:bodyPr/>
        <a:lstStyle/>
        <a:p>
          <a:endParaRPr lang="en-US"/>
        </a:p>
      </dgm:t>
    </dgm:pt>
    <dgm:pt modelId="{949F1521-04AA-4278-A6BA-9AC848739E6A}">
      <dgm:prSet/>
      <dgm:spPr/>
      <dgm:t>
        <a:bodyPr/>
        <a:lstStyle/>
        <a:p>
          <a:r>
            <a:rPr kumimoji="1" lang="en-US" altLang="zh-CN" dirty="0"/>
            <a:t>3.</a:t>
          </a:r>
          <a:r>
            <a:rPr kumimoji="1" lang="zh-CN" altLang="en-US" dirty="0"/>
            <a:t> </a:t>
          </a:r>
          <a:r>
            <a:rPr kumimoji="1" lang="zh-CN" dirty="0"/>
            <a:t>完成 </a:t>
          </a:r>
          <a:r>
            <a:rPr kumimoji="1" lang="en-US" dirty="0" err="1"/>
            <a:t>insert_mac_port</a:t>
          </a:r>
          <a:r>
            <a:rPr kumimoji="1" lang="en-US" dirty="0"/>
            <a:t> </a:t>
          </a:r>
          <a:r>
            <a:rPr kumimoji="1" lang="zh-CN" dirty="0"/>
            <a:t>函数的编写，插入新收到的 </a:t>
          </a:r>
          <a:r>
            <a:rPr kumimoji="1" lang="en-US" dirty="0"/>
            <a:t>mac-&gt;port</a:t>
          </a:r>
          <a:r>
            <a:rPr kumimoji="1" lang="zh-CN" dirty="0"/>
            <a:t> 映射；</a:t>
          </a:r>
          <a:endParaRPr lang="en-US" dirty="0"/>
        </a:p>
      </dgm:t>
    </dgm:pt>
    <dgm:pt modelId="{196299BF-69A7-4CB4-B51A-455DE77D67BD}" type="parTrans" cxnId="{CFC137B9-1019-4CF9-9E21-A545EBF78BC0}">
      <dgm:prSet/>
      <dgm:spPr/>
      <dgm:t>
        <a:bodyPr/>
        <a:lstStyle/>
        <a:p>
          <a:endParaRPr lang="en-US"/>
        </a:p>
      </dgm:t>
    </dgm:pt>
    <dgm:pt modelId="{66A13950-7C9F-4E1F-89B9-EA598CC675DC}" type="sibTrans" cxnId="{CFC137B9-1019-4CF9-9E21-A545EBF78BC0}">
      <dgm:prSet/>
      <dgm:spPr/>
      <dgm:t>
        <a:bodyPr/>
        <a:lstStyle/>
        <a:p>
          <a:endParaRPr lang="en-US"/>
        </a:p>
      </dgm:t>
    </dgm:pt>
    <dgm:pt modelId="{4C8C6C22-330C-4E4F-8CB7-0CE099146C1A}">
      <dgm:prSet/>
      <dgm:spPr/>
      <dgm:t>
        <a:bodyPr/>
        <a:lstStyle/>
        <a:p>
          <a:r>
            <a:rPr kumimoji="1" lang="en-US" altLang="zh-CN" dirty="0"/>
            <a:t>5.</a:t>
          </a:r>
          <a:r>
            <a:rPr kumimoji="1" lang="zh-CN" altLang="en-US" dirty="0"/>
            <a:t> </a:t>
          </a:r>
          <a:r>
            <a:rPr kumimoji="1" lang="zh-CN" dirty="0"/>
            <a:t>完成 </a:t>
          </a:r>
          <a:r>
            <a:rPr kumimoji="1" lang="en-US" dirty="0" err="1"/>
            <a:t>handle_packet</a:t>
          </a:r>
          <a:r>
            <a:rPr kumimoji="1" lang="en-US" dirty="0"/>
            <a:t> </a:t>
          </a:r>
          <a:r>
            <a:rPr kumimoji="1" lang="zh-CN" dirty="0"/>
            <a:t>函数的编写；</a:t>
          </a:r>
          <a:endParaRPr lang="en-US" dirty="0"/>
        </a:p>
      </dgm:t>
    </dgm:pt>
    <dgm:pt modelId="{8DC20987-5DEC-4C3B-8E32-FD55B4643473}" type="parTrans" cxnId="{1122DD81-A2FA-4653-A813-9185CE98A080}">
      <dgm:prSet/>
      <dgm:spPr/>
      <dgm:t>
        <a:bodyPr/>
        <a:lstStyle/>
        <a:p>
          <a:endParaRPr lang="en-US"/>
        </a:p>
      </dgm:t>
    </dgm:pt>
    <dgm:pt modelId="{1886CCF2-B241-4D6A-B925-2B2DA435225A}" type="sibTrans" cxnId="{1122DD81-A2FA-4653-A813-9185CE98A080}">
      <dgm:prSet/>
      <dgm:spPr/>
      <dgm:t>
        <a:bodyPr/>
        <a:lstStyle/>
        <a:p>
          <a:endParaRPr lang="en-US"/>
        </a:p>
      </dgm:t>
    </dgm:pt>
    <dgm:pt modelId="{AB6A34FD-EA0B-4926-A7BF-3874B7EF54C7}">
      <dgm:prSet/>
      <dgm:spPr/>
      <dgm:t>
        <a:bodyPr/>
        <a:lstStyle/>
        <a:p>
          <a:r>
            <a:rPr kumimoji="1" lang="en-US" altLang="zh-CN" dirty="0"/>
            <a:t>6.</a:t>
          </a:r>
          <a:r>
            <a:rPr kumimoji="1" lang="zh-CN" altLang="en-US" dirty="0"/>
            <a:t> </a:t>
          </a:r>
          <a:r>
            <a:rPr kumimoji="1" lang="zh-CN" dirty="0"/>
            <a:t>完成 </a:t>
          </a:r>
          <a:r>
            <a:rPr kumimoji="1" lang="en-US" dirty="0" err="1"/>
            <a:t>sweep_aged_mac_port_entry</a:t>
          </a:r>
          <a:r>
            <a:rPr kumimoji="1" lang="en-US" dirty="0"/>
            <a:t> </a:t>
          </a:r>
          <a:r>
            <a:rPr kumimoji="1" lang="zh-CN" dirty="0"/>
            <a:t>函数的编写，定期检查更新 </a:t>
          </a:r>
          <a:r>
            <a:rPr kumimoji="1" lang="en-US" dirty="0"/>
            <a:t>mac-&gt;port</a:t>
          </a:r>
          <a:r>
            <a:rPr kumimoji="1" lang="zh-CN" dirty="0"/>
            <a:t> 的映射；</a:t>
          </a:r>
          <a:endParaRPr lang="en-US" dirty="0"/>
        </a:p>
      </dgm:t>
    </dgm:pt>
    <dgm:pt modelId="{4BB53AE1-DA47-4A1E-93E1-73FD0CF6B1B0}" type="parTrans" cxnId="{C694E8C5-BE7D-4D38-84DB-642A28FCB8D3}">
      <dgm:prSet/>
      <dgm:spPr/>
      <dgm:t>
        <a:bodyPr/>
        <a:lstStyle/>
        <a:p>
          <a:endParaRPr lang="en-US"/>
        </a:p>
      </dgm:t>
    </dgm:pt>
    <dgm:pt modelId="{6E3A0A5C-1916-490C-A64F-EC75F22339FF}" type="sibTrans" cxnId="{C694E8C5-BE7D-4D38-84DB-642A28FCB8D3}">
      <dgm:prSet/>
      <dgm:spPr/>
      <dgm:t>
        <a:bodyPr/>
        <a:lstStyle/>
        <a:p>
          <a:endParaRPr lang="en-US"/>
        </a:p>
      </dgm:t>
    </dgm:pt>
    <dgm:pt modelId="{67575909-2324-4925-BEB1-CE84C5F978B2}">
      <dgm:prSet/>
      <dgm:spPr/>
      <dgm:t>
        <a:bodyPr/>
        <a:lstStyle/>
        <a:p>
          <a:r>
            <a:rPr kumimoji="1" lang="en-US" altLang="zh-CN" dirty="0"/>
            <a:t>7.</a:t>
          </a:r>
          <a:r>
            <a:rPr kumimoji="1" lang="zh-CN" altLang="en-US" dirty="0"/>
            <a:t> </a:t>
          </a:r>
          <a:r>
            <a:rPr kumimoji="1" lang="zh-CN" dirty="0"/>
            <a:t>修改 </a:t>
          </a:r>
          <a:r>
            <a:rPr kumimoji="1" lang="en-US" dirty="0"/>
            <a:t>main </a:t>
          </a:r>
          <a:r>
            <a:rPr kumimoji="1" lang="zh-CN" dirty="0"/>
            <a:t>函数，利用 </a:t>
          </a:r>
          <a:r>
            <a:rPr kumimoji="1" lang="en-US" dirty="0" err="1"/>
            <a:t>pthread</a:t>
          </a:r>
          <a:r>
            <a:rPr kumimoji="1" lang="en-US" dirty="0"/>
            <a:t> </a:t>
          </a:r>
          <a:r>
            <a:rPr kumimoji="1" lang="zh-CN" dirty="0"/>
            <a:t>库函数创建两个线程分别执行数据 包转发和转发表老化的操作；</a:t>
          </a:r>
          <a:endParaRPr lang="en-US" dirty="0"/>
        </a:p>
      </dgm:t>
    </dgm:pt>
    <dgm:pt modelId="{E9FA99A4-17D5-4F34-AE72-1283DCAC4A13}" type="parTrans" cxnId="{C26E0A30-77AE-462E-B2F3-989A81F7C417}">
      <dgm:prSet/>
      <dgm:spPr/>
      <dgm:t>
        <a:bodyPr/>
        <a:lstStyle/>
        <a:p>
          <a:endParaRPr lang="en-US"/>
        </a:p>
      </dgm:t>
    </dgm:pt>
    <dgm:pt modelId="{A0C726FE-B304-470B-A21B-0EE75727AEAE}" type="sibTrans" cxnId="{C26E0A30-77AE-462E-B2F3-989A81F7C417}">
      <dgm:prSet/>
      <dgm:spPr/>
      <dgm:t>
        <a:bodyPr/>
        <a:lstStyle/>
        <a:p>
          <a:endParaRPr lang="en-US"/>
        </a:p>
      </dgm:t>
    </dgm:pt>
    <dgm:pt modelId="{8B604C26-11DA-4FC0-8459-087676BE5A50}">
      <dgm:prSet/>
      <dgm:spPr/>
      <dgm:t>
        <a:bodyPr/>
        <a:lstStyle/>
        <a:p>
          <a:r>
            <a:rPr kumimoji="1" lang="en-US" altLang="zh-CN" dirty="0"/>
            <a:t>8.</a:t>
          </a:r>
          <a:r>
            <a:rPr kumimoji="1" lang="zh-CN" altLang="en-US" dirty="0"/>
            <a:t> </a:t>
          </a:r>
          <a:r>
            <a:rPr kumimoji="1" lang="zh-CN" dirty="0"/>
            <a:t>使用 </a:t>
          </a:r>
          <a:r>
            <a:rPr kumimoji="1" lang="en-US" dirty="0" err="1"/>
            <a:t>iperf</a:t>
          </a:r>
          <a:r>
            <a:rPr kumimoji="1" lang="en-US" dirty="0"/>
            <a:t> </a:t>
          </a:r>
          <a:r>
            <a:rPr kumimoji="1" lang="zh-CN" dirty="0"/>
            <a:t>和给定拓扑进行带宽测试；</a:t>
          </a:r>
          <a:endParaRPr lang="en-US" dirty="0"/>
        </a:p>
      </dgm:t>
    </dgm:pt>
    <dgm:pt modelId="{2ACCA6E8-90F6-4302-A3B3-5046C73E6758}" type="parTrans" cxnId="{7F85991D-E8BA-4048-9F65-23FD2AAA5ED6}">
      <dgm:prSet/>
      <dgm:spPr/>
      <dgm:t>
        <a:bodyPr/>
        <a:lstStyle/>
        <a:p>
          <a:endParaRPr lang="en-US"/>
        </a:p>
      </dgm:t>
    </dgm:pt>
    <dgm:pt modelId="{46FBA399-9347-4809-836C-0B57AF3BC7E0}" type="sibTrans" cxnId="{7F85991D-E8BA-4048-9F65-23FD2AAA5ED6}">
      <dgm:prSet/>
      <dgm:spPr/>
      <dgm:t>
        <a:bodyPr/>
        <a:lstStyle/>
        <a:p>
          <a:endParaRPr lang="en-US"/>
        </a:p>
      </dgm:t>
    </dgm:pt>
    <dgm:pt modelId="{E0C23D0E-5EEF-7C42-9292-2EE0519BC47D}" type="pres">
      <dgm:prSet presAssocID="{DB34F89D-F425-4CB5-8E9F-0818423D5C75}" presName="Name0" presStyleCnt="0">
        <dgm:presLayoutVars>
          <dgm:dir/>
          <dgm:resizeHandles val="exact"/>
        </dgm:presLayoutVars>
      </dgm:prSet>
      <dgm:spPr/>
    </dgm:pt>
    <dgm:pt modelId="{28746A5B-951F-114A-BF76-74ED0A3ECC74}" type="pres">
      <dgm:prSet presAssocID="{433D2501-89B2-4CD3-AB1A-179C7759FA76}" presName="node" presStyleLbl="node1" presStyleIdx="0" presStyleCnt="7">
        <dgm:presLayoutVars>
          <dgm:bulletEnabled val="1"/>
        </dgm:presLayoutVars>
      </dgm:prSet>
      <dgm:spPr/>
    </dgm:pt>
    <dgm:pt modelId="{2EBC8B18-C1CF-9448-B284-691A5DD15DC2}" type="pres">
      <dgm:prSet presAssocID="{2DD39A06-9251-4F11-9A14-3D8747AB238B}" presName="sibTrans" presStyleLbl="sibTrans1D1" presStyleIdx="0" presStyleCnt="6"/>
      <dgm:spPr/>
    </dgm:pt>
    <dgm:pt modelId="{AD504767-1B67-8A42-8622-722BF83A0E5F}" type="pres">
      <dgm:prSet presAssocID="{2DD39A06-9251-4F11-9A14-3D8747AB238B}" presName="connectorText" presStyleLbl="sibTrans1D1" presStyleIdx="0" presStyleCnt="6"/>
      <dgm:spPr/>
    </dgm:pt>
    <dgm:pt modelId="{39F40DBD-8A09-434A-AE83-D126BB9C4FE6}" type="pres">
      <dgm:prSet presAssocID="{3E709BC8-4B5A-48DF-A3AA-8DD82EC35526}" presName="node" presStyleLbl="node1" presStyleIdx="1" presStyleCnt="7">
        <dgm:presLayoutVars>
          <dgm:bulletEnabled val="1"/>
        </dgm:presLayoutVars>
      </dgm:prSet>
      <dgm:spPr/>
    </dgm:pt>
    <dgm:pt modelId="{37761179-21D3-7349-BA76-23A9C92D7EC7}" type="pres">
      <dgm:prSet presAssocID="{3ADECE04-2A77-4435-9CD4-F89BCAFE800E}" presName="sibTrans" presStyleLbl="sibTrans1D1" presStyleIdx="1" presStyleCnt="6"/>
      <dgm:spPr/>
    </dgm:pt>
    <dgm:pt modelId="{365983AC-1977-0845-BADC-F6DAB604D117}" type="pres">
      <dgm:prSet presAssocID="{3ADECE04-2A77-4435-9CD4-F89BCAFE800E}" presName="connectorText" presStyleLbl="sibTrans1D1" presStyleIdx="1" presStyleCnt="6"/>
      <dgm:spPr/>
    </dgm:pt>
    <dgm:pt modelId="{0051C35F-B0D6-194F-B23D-EC8ECB305CD5}" type="pres">
      <dgm:prSet presAssocID="{949F1521-04AA-4278-A6BA-9AC848739E6A}" presName="node" presStyleLbl="node1" presStyleIdx="2" presStyleCnt="7">
        <dgm:presLayoutVars>
          <dgm:bulletEnabled val="1"/>
        </dgm:presLayoutVars>
      </dgm:prSet>
      <dgm:spPr/>
    </dgm:pt>
    <dgm:pt modelId="{38BB2B40-5BEC-3A42-B180-B8091B5F3133}" type="pres">
      <dgm:prSet presAssocID="{66A13950-7C9F-4E1F-89B9-EA598CC675DC}" presName="sibTrans" presStyleLbl="sibTrans1D1" presStyleIdx="2" presStyleCnt="6"/>
      <dgm:spPr/>
    </dgm:pt>
    <dgm:pt modelId="{55AB1B52-6984-D049-8F54-1D1FC0E2D9EC}" type="pres">
      <dgm:prSet presAssocID="{66A13950-7C9F-4E1F-89B9-EA598CC675DC}" presName="connectorText" presStyleLbl="sibTrans1D1" presStyleIdx="2" presStyleCnt="6"/>
      <dgm:spPr/>
    </dgm:pt>
    <dgm:pt modelId="{9C0D824C-9AAD-6443-9730-7C236ABBE945}" type="pres">
      <dgm:prSet presAssocID="{4C8C6C22-330C-4E4F-8CB7-0CE099146C1A}" presName="node" presStyleLbl="node1" presStyleIdx="3" presStyleCnt="7">
        <dgm:presLayoutVars>
          <dgm:bulletEnabled val="1"/>
        </dgm:presLayoutVars>
      </dgm:prSet>
      <dgm:spPr/>
    </dgm:pt>
    <dgm:pt modelId="{3A755096-BDE0-3B4E-B9B8-3A783B7F7566}" type="pres">
      <dgm:prSet presAssocID="{1886CCF2-B241-4D6A-B925-2B2DA435225A}" presName="sibTrans" presStyleLbl="sibTrans1D1" presStyleIdx="3" presStyleCnt="6"/>
      <dgm:spPr/>
    </dgm:pt>
    <dgm:pt modelId="{8A122D79-E545-E64D-BB4C-51B3DCAE43B4}" type="pres">
      <dgm:prSet presAssocID="{1886CCF2-B241-4D6A-B925-2B2DA435225A}" presName="connectorText" presStyleLbl="sibTrans1D1" presStyleIdx="3" presStyleCnt="6"/>
      <dgm:spPr/>
    </dgm:pt>
    <dgm:pt modelId="{896CE315-B72F-9941-9F64-C1D0E2E7920F}" type="pres">
      <dgm:prSet presAssocID="{AB6A34FD-EA0B-4926-A7BF-3874B7EF54C7}" presName="node" presStyleLbl="node1" presStyleIdx="4" presStyleCnt="7">
        <dgm:presLayoutVars>
          <dgm:bulletEnabled val="1"/>
        </dgm:presLayoutVars>
      </dgm:prSet>
      <dgm:spPr/>
    </dgm:pt>
    <dgm:pt modelId="{565B2FC6-D593-8B44-9A2D-1C55DB39C32A}" type="pres">
      <dgm:prSet presAssocID="{6E3A0A5C-1916-490C-A64F-EC75F22339FF}" presName="sibTrans" presStyleLbl="sibTrans1D1" presStyleIdx="4" presStyleCnt="6"/>
      <dgm:spPr/>
    </dgm:pt>
    <dgm:pt modelId="{CAC74F95-7D9D-F34E-ABD3-95CE38E96CD8}" type="pres">
      <dgm:prSet presAssocID="{6E3A0A5C-1916-490C-A64F-EC75F22339FF}" presName="connectorText" presStyleLbl="sibTrans1D1" presStyleIdx="4" presStyleCnt="6"/>
      <dgm:spPr/>
    </dgm:pt>
    <dgm:pt modelId="{496FBE8E-FE32-714F-93CB-87EA64C7AAE6}" type="pres">
      <dgm:prSet presAssocID="{67575909-2324-4925-BEB1-CE84C5F978B2}" presName="node" presStyleLbl="node1" presStyleIdx="5" presStyleCnt="7">
        <dgm:presLayoutVars>
          <dgm:bulletEnabled val="1"/>
        </dgm:presLayoutVars>
      </dgm:prSet>
      <dgm:spPr/>
    </dgm:pt>
    <dgm:pt modelId="{FCB2F91B-DC44-A942-A59B-AEA823631532}" type="pres">
      <dgm:prSet presAssocID="{A0C726FE-B304-470B-A21B-0EE75727AEAE}" presName="sibTrans" presStyleLbl="sibTrans1D1" presStyleIdx="5" presStyleCnt="6"/>
      <dgm:spPr/>
    </dgm:pt>
    <dgm:pt modelId="{3F8F6BE4-CBA1-434F-9ABC-96A4F79819B0}" type="pres">
      <dgm:prSet presAssocID="{A0C726FE-B304-470B-A21B-0EE75727AEAE}" presName="connectorText" presStyleLbl="sibTrans1D1" presStyleIdx="5" presStyleCnt="6"/>
      <dgm:spPr/>
    </dgm:pt>
    <dgm:pt modelId="{BE1AB793-981E-0841-AEE1-8E3E5230BE9E}" type="pres">
      <dgm:prSet presAssocID="{8B604C26-11DA-4FC0-8459-087676BE5A50}" presName="node" presStyleLbl="node1" presStyleIdx="6" presStyleCnt="7">
        <dgm:presLayoutVars>
          <dgm:bulletEnabled val="1"/>
        </dgm:presLayoutVars>
      </dgm:prSet>
      <dgm:spPr/>
    </dgm:pt>
  </dgm:ptLst>
  <dgm:cxnLst>
    <dgm:cxn modelId="{A27DED05-9796-8E49-AF93-30EBDE7BBE04}" type="presOf" srcId="{1886CCF2-B241-4D6A-B925-2B2DA435225A}" destId="{8A122D79-E545-E64D-BB4C-51B3DCAE43B4}" srcOrd="1" destOrd="0" presId="urn:microsoft.com/office/officeart/2016/7/layout/RepeatingBendingProcessNew"/>
    <dgm:cxn modelId="{F8FC3C0D-0B03-4949-B162-5B79D610EF1A}" type="presOf" srcId="{3ADECE04-2A77-4435-9CD4-F89BCAFE800E}" destId="{37761179-21D3-7349-BA76-23A9C92D7EC7}" srcOrd="0" destOrd="0" presId="urn:microsoft.com/office/officeart/2016/7/layout/RepeatingBendingProcessNew"/>
    <dgm:cxn modelId="{1C42F810-149B-D14F-8F3B-2BEAF0FBDD04}" type="presOf" srcId="{66A13950-7C9F-4E1F-89B9-EA598CC675DC}" destId="{38BB2B40-5BEC-3A42-B180-B8091B5F3133}" srcOrd="0" destOrd="0" presId="urn:microsoft.com/office/officeart/2016/7/layout/RepeatingBendingProcessNew"/>
    <dgm:cxn modelId="{7F85991D-E8BA-4048-9F65-23FD2AAA5ED6}" srcId="{DB34F89D-F425-4CB5-8E9F-0818423D5C75}" destId="{8B604C26-11DA-4FC0-8459-087676BE5A50}" srcOrd="6" destOrd="0" parTransId="{2ACCA6E8-90F6-4302-A3B3-5046C73E6758}" sibTransId="{46FBA399-9347-4809-836C-0B57AF3BC7E0}"/>
    <dgm:cxn modelId="{9E752225-CA4D-3B49-9579-38286B12F6CD}" type="presOf" srcId="{2DD39A06-9251-4F11-9A14-3D8747AB238B}" destId="{2EBC8B18-C1CF-9448-B284-691A5DD15DC2}" srcOrd="0" destOrd="0" presId="urn:microsoft.com/office/officeart/2016/7/layout/RepeatingBendingProcessNew"/>
    <dgm:cxn modelId="{79888A28-09D7-6A46-BF00-DB4FDFEE240A}" type="presOf" srcId="{1886CCF2-B241-4D6A-B925-2B2DA435225A}" destId="{3A755096-BDE0-3B4E-B9B8-3A783B7F7566}" srcOrd="0" destOrd="0" presId="urn:microsoft.com/office/officeart/2016/7/layout/RepeatingBendingProcessNew"/>
    <dgm:cxn modelId="{C26E0A30-77AE-462E-B2F3-989A81F7C417}" srcId="{DB34F89D-F425-4CB5-8E9F-0818423D5C75}" destId="{67575909-2324-4925-BEB1-CE84C5F978B2}" srcOrd="5" destOrd="0" parTransId="{E9FA99A4-17D5-4F34-AE72-1283DCAC4A13}" sibTransId="{A0C726FE-B304-470B-A21B-0EE75727AEAE}"/>
    <dgm:cxn modelId="{C430AB3C-0C77-AA47-BADA-D754F379E810}" type="presOf" srcId="{6E3A0A5C-1916-490C-A64F-EC75F22339FF}" destId="{CAC74F95-7D9D-F34E-ABD3-95CE38E96CD8}" srcOrd="1" destOrd="0" presId="urn:microsoft.com/office/officeart/2016/7/layout/RepeatingBendingProcessNew"/>
    <dgm:cxn modelId="{9CBEED45-3DEB-C74C-853B-D50A90619073}" type="presOf" srcId="{66A13950-7C9F-4E1F-89B9-EA598CC675DC}" destId="{55AB1B52-6984-D049-8F54-1D1FC0E2D9EC}" srcOrd="1" destOrd="0" presId="urn:microsoft.com/office/officeart/2016/7/layout/RepeatingBendingProcessNew"/>
    <dgm:cxn modelId="{52EF5451-4997-6240-902A-1397298BC4F4}" type="presOf" srcId="{6E3A0A5C-1916-490C-A64F-EC75F22339FF}" destId="{565B2FC6-D593-8B44-9A2D-1C55DB39C32A}" srcOrd="0" destOrd="0" presId="urn:microsoft.com/office/officeart/2016/7/layout/RepeatingBendingProcessNew"/>
    <dgm:cxn modelId="{184F895E-6547-1147-B129-FA8AF3E1C848}" type="presOf" srcId="{433D2501-89B2-4CD3-AB1A-179C7759FA76}" destId="{28746A5B-951F-114A-BF76-74ED0A3ECC74}" srcOrd="0" destOrd="0" presId="urn:microsoft.com/office/officeart/2016/7/layout/RepeatingBendingProcessNew"/>
    <dgm:cxn modelId="{FD0E0471-C23E-C245-9DC8-B6D79B3279AB}" type="presOf" srcId="{2DD39A06-9251-4F11-9A14-3D8747AB238B}" destId="{AD504767-1B67-8A42-8622-722BF83A0E5F}" srcOrd="1" destOrd="0" presId="urn:microsoft.com/office/officeart/2016/7/layout/RepeatingBendingProcessNew"/>
    <dgm:cxn modelId="{020CBE75-8638-3346-BC38-9A8DAC5AFF53}" type="presOf" srcId="{A0C726FE-B304-470B-A21B-0EE75727AEAE}" destId="{FCB2F91B-DC44-A942-A59B-AEA823631532}" srcOrd="0" destOrd="0" presId="urn:microsoft.com/office/officeart/2016/7/layout/RepeatingBendingProcessNew"/>
    <dgm:cxn modelId="{40C5247D-DF13-0F4C-B257-7123BA1708FF}" type="presOf" srcId="{AB6A34FD-EA0B-4926-A7BF-3874B7EF54C7}" destId="{896CE315-B72F-9941-9F64-C1D0E2E7920F}" srcOrd="0" destOrd="0" presId="urn:microsoft.com/office/officeart/2016/7/layout/RepeatingBendingProcessNew"/>
    <dgm:cxn modelId="{1122DD81-A2FA-4653-A813-9185CE98A080}" srcId="{DB34F89D-F425-4CB5-8E9F-0818423D5C75}" destId="{4C8C6C22-330C-4E4F-8CB7-0CE099146C1A}" srcOrd="3" destOrd="0" parTransId="{8DC20987-5DEC-4C3B-8E32-FD55B4643473}" sibTransId="{1886CCF2-B241-4D6A-B925-2B2DA435225A}"/>
    <dgm:cxn modelId="{C72A6883-92B8-7143-9656-3D3A9EF5024C}" type="presOf" srcId="{8B604C26-11DA-4FC0-8459-087676BE5A50}" destId="{BE1AB793-981E-0841-AEE1-8E3E5230BE9E}" srcOrd="0" destOrd="0" presId="urn:microsoft.com/office/officeart/2016/7/layout/RepeatingBendingProcessNew"/>
    <dgm:cxn modelId="{E683BD93-D74C-B84D-A3C6-46F71718C91B}" type="presOf" srcId="{4C8C6C22-330C-4E4F-8CB7-0CE099146C1A}" destId="{9C0D824C-9AAD-6443-9730-7C236ABBE945}" srcOrd="0" destOrd="0" presId="urn:microsoft.com/office/officeart/2016/7/layout/RepeatingBendingProcessNew"/>
    <dgm:cxn modelId="{BCBDFD9B-2C0F-4B01-A2F1-B2B9B98E2379}" srcId="{DB34F89D-F425-4CB5-8E9F-0818423D5C75}" destId="{433D2501-89B2-4CD3-AB1A-179C7759FA76}" srcOrd="0" destOrd="0" parTransId="{3405AAF4-3959-4E13-BF79-806F4FCBEBAF}" sibTransId="{2DD39A06-9251-4F11-9A14-3D8747AB238B}"/>
    <dgm:cxn modelId="{24B2309E-B3FB-2141-8849-CEB43A8645F4}" type="presOf" srcId="{67575909-2324-4925-BEB1-CE84C5F978B2}" destId="{496FBE8E-FE32-714F-93CB-87EA64C7AAE6}" srcOrd="0" destOrd="0" presId="urn:microsoft.com/office/officeart/2016/7/layout/RepeatingBendingProcessNew"/>
    <dgm:cxn modelId="{005242B8-4056-4CB2-B880-191BEB0D8539}" srcId="{DB34F89D-F425-4CB5-8E9F-0818423D5C75}" destId="{3E709BC8-4B5A-48DF-A3AA-8DD82EC35526}" srcOrd="1" destOrd="0" parTransId="{D020DBC9-082B-4477-A19C-2193CB94DE14}" sibTransId="{3ADECE04-2A77-4435-9CD4-F89BCAFE800E}"/>
    <dgm:cxn modelId="{06BB5CB8-EC27-6E47-BF8C-F53BCEEA8C2B}" type="presOf" srcId="{3ADECE04-2A77-4435-9CD4-F89BCAFE800E}" destId="{365983AC-1977-0845-BADC-F6DAB604D117}" srcOrd="1" destOrd="0" presId="urn:microsoft.com/office/officeart/2016/7/layout/RepeatingBendingProcessNew"/>
    <dgm:cxn modelId="{CFC137B9-1019-4CF9-9E21-A545EBF78BC0}" srcId="{DB34F89D-F425-4CB5-8E9F-0818423D5C75}" destId="{949F1521-04AA-4278-A6BA-9AC848739E6A}" srcOrd="2" destOrd="0" parTransId="{196299BF-69A7-4CB4-B51A-455DE77D67BD}" sibTransId="{66A13950-7C9F-4E1F-89B9-EA598CC675DC}"/>
    <dgm:cxn modelId="{4FABF6C4-F55F-5D49-BD59-765AC9209CBD}" type="presOf" srcId="{949F1521-04AA-4278-A6BA-9AC848739E6A}" destId="{0051C35F-B0D6-194F-B23D-EC8ECB305CD5}" srcOrd="0" destOrd="0" presId="urn:microsoft.com/office/officeart/2016/7/layout/RepeatingBendingProcessNew"/>
    <dgm:cxn modelId="{C694E8C5-BE7D-4D38-84DB-642A28FCB8D3}" srcId="{DB34F89D-F425-4CB5-8E9F-0818423D5C75}" destId="{AB6A34FD-EA0B-4926-A7BF-3874B7EF54C7}" srcOrd="4" destOrd="0" parTransId="{4BB53AE1-DA47-4A1E-93E1-73FD0CF6B1B0}" sibTransId="{6E3A0A5C-1916-490C-A64F-EC75F22339FF}"/>
    <dgm:cxn modelId="{09C461CC-4972-DC40-99A4-284971E2B163}" type="presOf" srcId="{3E709BC8-4B5A-48DF-A3AA-8DD82EC35526}" destId="{39F40DBD-8A09-434A-AE83-D126BB9C4FE6}" srcOrd="0" destOrd="0" presId="urn:microsoft.com/office/officeart/2016/7/layout/RepeatingBendingProcessNew"/>
    <dgm:cxn modelId="{85A0FBE3-32CE-014C-9E7C-6D38A7C9C8D3}" type="presOf" srcId="{DB34F89D-F425-4CB5-8E9F-0818423D5C75}" destId="{E0C23D0E-5EEF-7C42-9292-2EE0519BC47D}" srcOrd="0" destOrd="0" presId="urn:microsoft.com/office/officeart/2016/7/layout/RepeatingBendingProcessNew"/>
    <dgm:cxn modelId="{F96ADCF2-4328-B749-8DCE-CFFD18A75787}" type="presOf" srcId="{A0C726FE-B304-470B-A21B-0EE75727AEAE}" destId="{3F8F6BE4-CBA1-434F-9ABC-96A4F79819B0}" srcOrd="1" destOrd="0" presId="urn:microsoft.com/office/officeart/2016/7/layout/RepeatingBendingProcessNew"/>
    <dgm:cxn modelId="{8C2953F3-E021-054F-A78C-B892E443B392}" type="presParOf" srcId="{E0C23D0E-5EEF-7C42-9292-2EE0519BC47D}" destId="{28746A5B-951F-114A-BF76-74ED0A3ECC74}" srcOrd="0" destOrd="0" presId="urn:microsoft.com/office/officeart/2016/7/layout/RepeatingBendingProcessNew"/>
    <dgm:cxn modelId="{C9C10359-F858-E24D-8C4C-A94827985BEF}" type="presParOf" srcId="{E0C23D0E-5EEF-7C42-9292-2EE0519BC47D}" destId="{2EBC8B18-C1CF-9448-B284-691A5DD15DC2}" srcOrd="1" destOrd="0" presId="urn:microsoft.com/office/officeart/2016/7/layout/RepeatingBendingProcessNew"/>
    <dgm:cxn modelId="{D467694E-6E97-D04F-8FB6-0B7BDDA9888C}" type="presParOf" srcId="{2EBC8B18-C1CF-9448-B284-691A5DD15DC2}" destId="{AD504767-1B67-8A42-8622-722BF83A0E5F}" srcOrd="0" destOrd="0" presId="urn:microsoft.com/office/officeart/2016/7/layout/RepeatingBendingProcessNew"/>
    <dgm:cxn modelId="{AC712A3A-53CE-A543-8F44-4634B6197049}" type="presParOf" srcId="{E0C23D0E-5EEF-7C42-9292-2EE0519BC47D}" destId="{39F40DBD-8A09-434A-AE83-D126BB9C4FE6}" srcOrd="2" destOrd="0" presId="urn:microsoft.com/office/officeart/2016/7/layout/RepeatingBendingProcessNew"/>
    <dgm:cxn modelId="{D3B15A1A-28B2-E54D-84E3-BCD5FAAFFDEF}" type="presParOf" srcId="{E0C23D0E-5EEF-7C42-9292-2EE0519BC47D}" destId="{37761179-21D3-7349-BA76-23A9C92D7EC7}" srcOrd="3" destOrd="0" presId="urn:microsoft.com/office/officeart/2016/7/layout/RepeatingBendingProcessNew"/>
    <dgm:cxn modelId="{21F37D05-0046-154B-9E4D-A29AD39B91DB}" type="presParOf" srcId="{37761179-21D3-7349-BA76-23A9C92D7EC7}" destId="{365983AC-1977-0845-BADC-F6DAB604D117}" srcOrd="0" destOrd="0" presId="urn:microsoft.com/office/officeart/2016/7/layout/RepeatingBendingProcessNew"/>
    <dgm:cxn modelId="{51669FDF-4DC1-EF4B-8C59-C5301B064B68}" type="presParOf" srcId="{E0C23D0E-5EEF-7C42-9292-2EE0519BC47D}" destId="{0051C35F-B0D6-194F-B23D-EC8ECB305CD5}" srcOrd="4" destOrd="0" presId="urn:microsoft.com/office/officeart/2016/7/layout/RepeatingBendingProcessNew"/>
    <dgm:cxn modelId="{71B85DC0-9383-7442-96DA-5A9B717DDF8E}" type="presParOf" srcId="{E0C23D0E-5EEF-7C42-9292-2EE0519BC47D}" destId="{38BB2B40-5BEC-3A42-B180-B8091B5F3133}" srcOrd="5" destOrd="0" presId="urn:microsoft.com/office/officeart/2016/7/layout/RepeatingBendingProcessNew"/>
    <dgm:cxn modelId="{F9795A74-0898-DD47-974D-00D3118AD98D}" type="presParOf" srcId="{38BB2B40-5BEC-3A42-B180-B8091B5F3133}" destId="{55AB1B52-6984-D049-8F54-1D1FC0E2D9EC}" srcOrd="0" destOrd="0" presId="urn:microsoft.com/office/officeart/2016/7/layout/RepeatingBendingProcessNew"/>
    <dgm:cxn modelId="{7D92EF92-E133-2C46-9DD2-C3A136544DC0}" type="presParOf" srcId="{E0C23D0E-5EEF-7C42-9292-2EE0519BC47D}" destId="{9C0D824C-9AAD-6443-9730-7C236ABBE945}" srcOrd="6" destOrd="0" presId="urn:microsoft.com/office/officeart/2016/7/layout/RepeatingBendingProcessNew"/>
    <dgm:cxn modelId="{853ECA4F-DB77-3147-925A-F36524ECB5AD}" type="presParOf" srcId="{E0C23D0E-5EEF-7C42-9292-2EE0519BC47D}" destId="{3A755096-BDE0-3B4E-B9B8-3A783B7F7566}" srcOrd="7" destOrd="0" presId="urn:microsoft.com/office/officeart/2016/7/layout/RepeatingBendingProcessNew"/>
    <dgm:cxn modelId="{DCDB7ACD-5058-BD44-A159-4AF7899C05D9}" type="presParOf" srcId="{3A755096-BDE0-3B4E-B9B8-3A783B7F7566}" destId="{8A122D79-E545-E64D-BB4C-51B3DCAE43B4}" srcOrd="0" destOrd="0" presId="urn:microsoft.com/office/officeart/2016/7/layout/RepeatingBendingProcessNew"/>
    <dgm:cxn modelId="{E41A01CC-7D5F-F549-A652-4C96476DC3DE}" type="presParOf" srcId="{E0C23D0E-5EEF-7C42-9292-2EE0519BC47D}" destId="{896CE315-B72F-9941-9F64-C1D0E2E7920F}" srcOrd="8" destOrd="0" presId="urn:microsoft.com/office/officeart/2016/7/layout/RepeatingBendingProcessNew"/>
    <dgm:cxn modelId="{9A646C7E-95A9-0746-B09C-5F348383BBCA}" type="presParOf" srcId="{E0C23D0E-5EEF-7C42-9292-2EE0519BC47D}" destId="{565B2FC6-D593-8B44-9A2D-1C55DB39C32A}" srcOrd="9" destOrd="0" presId="urn:microsoft.com/office/officeart/2016/7/layout/RepeatingBendingProcessNew"/>
    <dgm:cxn modelId="{E76BEF44-1402-5849-B601-70E43A54EB5A}" type="presParOf" srcId="{565B2FC6-D593-8B44-9A2D-1C55DB39C32A}" destId="{CAC74F95-7D9D-F34E-ABD3-95CE38E96CD8}" srcOrd="0" destOrd="0" presId="urn:microsoft.com/office/officeart/2016/7/layout/RepeatingBendingProcessNew"/>
    <dgm:cxn modelId="{4C698702-7372-C94C-A158-76A005ED2F57}" type="presParOf" srcId="{E0C23D0E-5EEF-7C42-9292-2EE0519BC47D}" destId="{496FBE8E-FE32-714F-93CB-87EA64C7AAE6}" srcOrd="10" destOrd="0" presId="urn:microsoft.com/office/officeart/2016/7/layout/RepeatingBendingProcessNew"/>
    <dgm:cxn modelId="{6BF4ACB1-3DF5-1B4C-B649-604631B13BE6}" type="presParOf" srcId="{E0C23D0E-5EEF-7C42-9292-2EE0519BC47D}" destId="{FCB2F91B-DC44-A942-A59B-AEA823631532}" srcOrd="11" destOrd="0" presId="urn:microsoft.com/office/officeart/2016/7/layout/RepeatingBendingProcessNew"/>
    <dgm:cxn modelId="{D5408193-1890-EB42-BA37-29383CFFB5C0}" type="presParOf" srcId="{FCB2F91B-DC44-A942-A59B-AEA823631532}" destId="{3F8F6BE4-CBA1-434F-9ABC-96A4F79819B0}" srcOrd="0" destOrd="0" presId="urn:microsoft.com/office/officeart/2016/7/layout/RepeatingBendingProcessNew"/>
    <dgm:cxn modelId="{8B23B877-441B-F34D-BD0E-CF770403A2DE}" type="presParOf" srcId="{E0C23D0E-5EEF-7C42-9292-2EE0519BC47D}" destId="{BE1AB793-981E-0841-AEE1-8E3E5230BE9E}"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5A7DFE-C556-43C3-9D09-B01719AC621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304F51F-321F-40F5-B8E9-7C063E529809}">
      <dgm:prSet/>
      <dgm:spPr/>
      <dgm:t>
        <a:bodyPr/>
        <a:lstStyle/>
        <a:p>
          <a:pPr algn="just"/>
          <a:r>
            <a:rPr kumimoji="1" lang="en-US" altLang="zh-CN" dirty="0"/>
            <a:t>1.</a:t>
          </a:r>
          <a:r>
            <a:rPr kumimoji="1" lang="zh-CN" altLang="en-US" dirty="0"/>
            <a:t> </a:t>
          </a:r>
          <a:r>
            <a:rPr kumimoji="1" lang="zh-CN" dirty="0"/>
            <a:t>本次实验代码量较还是很大，并且在使用 </a:t>
          </a:r>
          <a:r>
            <a:rPr kumimoji="1" lang="en-US" dirty="0"/>
            <a:t>Dijkstra </a:t>
          </a:r>
          <a:r>
            <a:rPr kumimoji="1" lang="zh-CN" dirty="0"/>
            <a:t>算法计算最短路径时比较麻烦，所以耗费时间比较长，但是通过编写代码和 </a:t>
          </a:r>
          <a:r>
            <a:rPr kumimoji="1" lang="en-US" dirty="0"/>
            <a:t>DEBUG</a:t>
          </a:r>
          <a:r>
            <a:rPr kumimoji="1" lang="zh-CN" dirty="0"/>
            <a:t>， 让我对路由器如何交换路由信息，自动生成路由表有了更加深刻的理 解，对 </a:t>
          </a:r>
          <a:r>
            <a:rPr kumimoji="1" lang="en-US" dirty="0"/>
            <a:t>Hello </a:t>
          </a:r>
          <a:r>
            <a:rPr kumimoji="1" lang="zh-CN" dirty="0"/>
            <a:t>和 </a:t>
          </a:r>
          <a:r>
            <a:rPr kumimoji="1" lang="en-US" dirty="0"/>
            <a:t>LSU </a:t>
          </a:r>
          <a:r>
            <a:rPr kumimoji="1" lang="zh-CN" dirty="0"/>
            <a:t>两种 </a:t>
          </a:r>
          <a:r>
            <a:rPr kumimoji="1" lang="en-US" dirty="0" err="1"/>
            <a:t>mOSPF</a:t>
          </a:r>
          <a:r>
            <a:rPr kumimoji="1" lang="en-US" dirty="0"/>
            <a:t> </a:t>
          </a:r>
          <a:r>
            <a:rPr kumimoji="1" lang="zh-CN" dirty="0"/>
            <a:t>消息的格式都有了更加深刻的记忆和 理解；</a:t>
          </a:r>
          <a:endParaRPr lang="en-US" dirty="0"/>
        </a:p>
      </dgm:t>
    </dgm:pt>
    <dgm:pt modelId="{ACA016FF-CF08-4394-BE11-C14601F7D48C}" type="parTrans" cxnId="{00542D6A-38C9-415D-A785-F354F4AD024C}">
      <dgm:prSet/>
      <dgm:spPr/>
      <dgm:t>
        <a:bodyPr/>
        <a:lstStyle/>
        <a:p>
          <a:endParaRPr lang="en-US"/>
        </a:p>
      </dgm:t>
    </dgm:pt>
    <dgm:pt modelId="{8ED9640C-AF19-48E4-8C0F-1BD0518D61D0}" type="sibTrans" cxnId="{00542D6A-38C9-415D-A785-F354F4AD024C}">
      <dgm:prSet/>
      <dgm:spPr/>
      <dgm:t>
        <a:bodyPr/>
        <a:lstStyle/>
        <a:p>
          <a:endParaRPr lang="en-US"/>
        </a:p>
      </dgm:t>
    </dgm:pt>
    <dgm:pt modelId="{86EE256D-AE3D-4EC9-9521-69F3EB127C67}">
      <dgm:prSet/>
      <dgm:spPr/>
      <dgm:t>
        <a:bodyPr/>
        <a:lstStyle/>
        <a:p>
          <a:pPr algn="just"/>
          <a:r>
            <a:rPr kumimoji="1" lang="en-US" altLang="zh-CN" dirty="0"/>
            <a:t>2.</a:t>
          </a:r>
          <a:r>
            <a:rPr kumimoji="1" lang="zh-CN" altLang="en-US" dirty="0"/>
            <a:t> </a:t>
          </a:r>
          <a:r>
            <a:rPr kumimoji="1" lang="zh-CN" dirty="0"/>
            <a:t>在进行路由表的更新的时候我尝试了两种操作，一种是在完成 </a:t>
          </a:r>
          <a:r>
            <a:rPr kumimoji="1" lang="en-US" dirty="0" err="1"/>
            <a:t>handle_lsu_packet</a:t>
          </a:r>
          <a:r>
            <a:rPr kumimoji="1" lang="en-US" dirty="0"/>
            <a:t> </a:t>
          </a:r>
          <a:r>
            <a:rPr kumimoji="1" lang="zh-CN" dirty="0"/>
            <a:t>之后更新路由表，这样做的好处是每次路由信息 发生变化都能及时的更新路由表，缺点是，当网络中的节点数量变多后，更新路由表的信息的操作会变得非常频繁；</a:t>
          </a:r>
          <a:endParaRPr lang="en-US" dirty="0"/>
        </a:p>
      </dgm:t>
    </dgm:pt>
    <dgm:pt modelId="{53891133-0354-41BE-95D5-2E162DC8F95F}" type="parTrans" cxnId="{F38E39B4-57BA-41A7-83E5-6774E8BF497F}">
      <dgm:prSet/>
      <dgm:spPr/>
      <dgm:t>
        <a:bodyPr/>
        <a:lstStyle/>
        <a:p>
          <a:endParaRPr lang="en-US"/>
        </a:p>
      </dgm:t>
    </dgm:pt>
    <dgm:pt modelId="{4B2D2A1E-E4F1-4113-B8BB-6820943053B4}" type="sibTrans" cxnId="{F38E39B4-57BA-41A7-83E5-6774E8BF497F}">
      <dgm:prSet/>
      <dgm:spPr/>
      <dgm:t>
        <a:bodyPr/>
        <a:lstStyle/>
        <a:p>
          <a:endParaRPr lang="en-US"/>
        </a:p>
      </dgm:t>
    </dgm:pt>
    <dgm:pt modelId="{1764FB2F-A075-446E-9A03-826410159DBF}">
      <dgm:prSet/>
      <dgm:spPr/>
      <dgm:t>
        <a:bodyPr/>
        <a:lstStyle/>
        <a:p>
          <a:pPr algn="just"/>
          <a:r>
            <a:rPr kumimoji="1" lang="en-US" altLang="zh-CN" dirty="0"/>
            <a:t>3.</a:t>
          </a:r>
          <a:r>
            <a:rPr kumimoji="1" lang="zh-CN" altLang="en-US" dirty="0"/>
            <a:t> </a:t>
          </a:r>
          <a:r>
            <a:rPr kumimoji="1" lang="zh-CN" dirty="0"/>
            <a:t>因此我采用了第二种方法，单独创建一个用于更新路由表的线程，每隔一段时间（实验中我设置为 </a:t>
          </a:r>
          <a:r>
            <a:rPr kumimoji="1" lang="en-US" dirty="0"/>
            <a:t>10 </a:t>
          </a:r>
          <a:r>
            <a:rPr kumimoji="1" lang="zh-CN" dirty="0"/>
            <a:t>秒）更新一次路由表，这样做的好处是，即使网络中的节点很多，也不会频繁的更新路由表，因为我们知道，网络中链路很少会在极短时间内发生变化，如果每次收到 </a:t>
          </a:r>
          <a:r>
            <a:rPr kumimoji="1" lang="en-US" dirty="0"/>
            <a:t>LSU </a:t>
          </a:r>
          <a:r>
            <a:rPr kumimoji="1" lang="zh-CN" dirty="0"/>
            <a:t>消息都去更新一次路由表的话，很多都是无效的操作，因为路由表并没有产生变化，这样做的缺点是可能无法及时的更新路由表中变化的 信息，但是这个可以通过手动配置刷新时间来改变；</a:t>
          </a:r>
          <a:endParaRPr lang="en-US" dirty="0"/>
        </a:p>
      </dgm:t>
    </dgm:pt>
    <dgm:pt modelId="{65755CD9-04CF-49D0-94F7-891743F79733}" type="parTrans" cxnId="{9F98848C-F524-4FA0-A529-3A6B03F6DABA}">
      <dgm:prSet/>
      <dgm:spPr/>
      <dgm:t>
        <a:bodyPr/>
        <a:lstStyle/>
        <a:p>
          <a:endParaRPr lang="en-US"/>
        </a:p>
      </dgm:t>
    </dgm:pt>
    <dgm:pt modelId="{E444FACF-04D0-487A-A751-428C8301285C}" type="sibTrans" cxnId="{9F98848C-F524-4FA0-A529-3A6B03F6DABA}">
      <dgm:prSet/>
      <dgm:spPr/>
      <dgm:t>
        <a:bodyPr/>
        <a:lstStyle/>
        <a:p>
          <a:endParaRPr lang="en-US"/>
        </a:p>
      </dgm:t>
    </dgm:pt>
    <dgm:pt modelId="{3EFF8EE2-2229-7C4A-848E-1BC9B6A2E6D0}" type="pres">
      <dgm:prSet presAssocID="{695A7DFE-C556-43C3-9D09-B01719AC6218}" presName="linear" presStyleCnt="0">
        <dgm:presLayoutVars>
          <dgm:animLvl val="lvl"/>
          <dgm:resizeHandles val="exact"/>
        </dgm:presLayoutVars>
      </dgm:prSet>
      <dgm:spPr/>
    </dgm:pt>
    <dgm:pt modelId="{413F945F-B813-CB40-98A7-56129A727889}" type="pres">
      <dgm:prSet presAssocID="{5304F51F-321F-40F5-B8E9-7C063E529809}" presName="parentText" presStyleLbl="node1" presStyleIdx="0" presStyleCnt="3">
        <dgm:presLayoutVars>
          <dgm:chMax val="0"/>
          <dgm:bulletEnabled val="1"/>
        </dgm:presLayoutVars>
      </dgm:prSet>
      <dgm:spPr/>
    </dgm:pt>
    <dgm:pt modelId="{A8EE5332-F24D-E341-845C-AB979CFB01DA}" type="pres">
      <dgm:prSet presAssocID="{8ED9640C-AF19-48E4-8C0F-1BD0518D61D0}" presName="spacer" presStyleCnt="0"/>
      <dgm:spPr/>
    </dgm:pt>
    <dgm:pt modelId="{E761C5DF-D5FA-D041-B826-F090DC764B37}" type="pres">
      <dgm:prSet presAssocID="{86EE256D-AE3D-4EC9-9521-69F3EB127C67}" presName="parentText" presStyleLbl="node1" presStyleIdx="1" presStyleCnt="3">
        <dgm:presLayoutVars>
          <dgm:chMax val="0"/>
          <dgm:bulletEnabled val="1"/>
        </dgm:presLayoutVars>
      </dgm:prSet>
      <dgm:spPr/>
    </dgm:pt>
    <dgm:pt modelId="{348FC49B-4205-814E-AB82-5AEBFDE636A6}" type="pres">
      <dgm:prSet presAssocID="{4B2D2A1E-E4F1-4113-B8BB-6820943053B4}" presName="spacer" presStyleCnt="0"/>
      <dgm:spPr/>
    </dgm:pt>
    <dgm:pt modelId="{370D2BC9-B20E-8043-B0E6-97F3C9338BD3}" type="pres">
      <dgm:prSet presAssocID="{1764FB2F-A075-446E-9A03-826410159DBF}" presName="parentText" presStyleLbl="node1" presStyleIdx="2" presStyleCnt="3">
        <dgm:presLayoutVars>
          <dgm:chMax val="0"/>
          <dgm:bulletEnabled val="1"/>
        </dgm:presLayoutVars>
      </dgm:prSet>
      <dgm:spPr/>
    </dgm:pt>
  </dgm:ptLst>
  <dgm:cxnLst>
    <dgm:cxn modelId="{2432D85B-67D9-994C-AE28-F53AFFF94AC5}" type="presOf" srcId="{695A7DFE-C556-43C3-9D09-B01719AC6218}" destId="{3EFF8EE2-2229-7C4A-848E-1BC9B6A2E6D0}" srcOrd="0" destOrd="0" presId="urn:microsoft.com/office/officeart/2005/8/layout/vList2"/>
    <dgm:cxn modelId="{00542D6A-38C9-415D-A785-F354F4AD024C}" srcId="{695A7DFE-C556-43C3-9D09-B01719AC6218}" destId="{5304F51F-321F-40F5-B8E9-7C063E529809}" srcOrd="0" destOrd="0" parTransId="{ACA016FF-CF08-4394-BE11-C14601F7D48C}" sibTransId="{8ED9640C-AF19-48E4-8C0F-1BD0518D61D0}"/>
    <dgm:cxn modelId="{9F98848C-F524-4FA0-A529-3A6B03F6DABA}" srcId="{695A7DFE-C556-43C3-9D09-B01719AC6218}" destId="{1764FB2F-A075-446E-9A03-826410159DBF}" srcOrd="2" destOrd="0" parTransId="{65755CD9-04CF-49D0-94F7-891743F79733}" sibTransId="{E444FACF-04D0-487A-A751-428C8301285C}"/>
    <dgm:cxn modelId="{A098B1A9-DC00-AD4F-AE17-26F55416E8C5}" type="presOf" srcId="{86EE256D-AE3D-4EC9-9521-69F3EB127C67}" destId="{E761C5DF-D5FA-D041-B826-F090DC764B37}" srcOrd="0" destOrd="0" presId="urn:microsoft.com/office/officeart/2005/8/layout/vList2"/>
    <dgm:cxn modelId="{F38E39B4-57BA-41A7-83E5-6774E8BF497F}" srcId="{695A7DFE-C556-43C3-9D09-B01719AC6218}" destId="{86EE256D-AE3D-4EC9-9521-69F3EB127C67}" srcOrd="1" destOrd="0" parTransId="{53891133-0354-41BE-95D5-2E162DC8F95F}" sibTransId="{4B2D2A1E-E4F1-4113-B8BB-6820943053B4}"/>
    <dgm:cxn modelId="{822599C9-4E86-4C48-9AE6-B7A4E7589EBF}" type="presOf" srcId="{1764FB2F-A075-446E-9A03-826410159DBF}" destId="{370D2BC9-B20E-8043-B0E6-97F3C9338BD3}" srcOrd="0" destOrd="0" presId="urn:microsoft.com/office/officeart/2005/8/layout/vList2"/>
    <dgm:cxn modelId="{CCA2A8E2-1214-E542-A5E3-78CAF156C63D}" type="presOf" srcId="{5304F51F-321F-40F5-B8E9-7C063E529809}" destId="{413F945F-B813-CB40-98A7-56129A727889}" srcOrd="0" destOrd="0" presId="urn:microsoft.com/office/officeart/2005/8/layout/vList2"/>
    <dgm:cxn modelId="{EC1A659C-E0D8-F742-936C-AC3933233F29}" type="presParOf" srcId="{3EFF8EE2-2229-7C4A-848E-1BC9B6A2E6D0}" destId="{413F945F-B813-CB40-98A7-56129A727889}" srcOrd="0" destOrd="0" presId="urn:microsoft.com/office/officeart/2005/8/layout/vList2"/>
    <dgm:cxn modelId="{77E6CFEE-75DB-1540-B073-F90659DE76C0}" type="presParOf" srcId="{3EFF8EE2-2229-7C4A-848E-1BC9B6A2E6D0}" destId="{A8EE5332-F24D-E341-845C-AB979CFB01DA}" srcOrd="1" destOrd="0" presId="urn:microsoft.com/office/officeart/2005/8/layout/vList2"/>
    <dgm:cxn modelId="{9703D694-FF39-D94D-AFE7-D459AD932BDE}" type="presParOf" srcId="{3EFF8EE2-2229-7C4A-848E-1BC9B6A2E6D0}" destId="{E761C5DF-D5FA-D041-B826-F090DC764B37}" srcOrd="2" destOrd="0" presId="urn:microsoft.com/office/officeart/2005/8/layout/vList2"/>
    <dgm:cxn modelId="{3882B0EE-3CF0-EC41-AB94-6590EC4158C5}" type="presParOf" srcId="{3EFF8EE2-2229-7C4A-848E-1BC9B6A2E6D0}" destId="{348FC49B-4205-814E-AB82-5AEBFDE636A6}" srcOrd="3" destOrd="0" presId="urn:microsoft.com/office/officeart/2005/8/layout/vList2"/>
    <dgm:cxn modelId="{D28D10D8-0BDF-884C-AAF5-C7EFDE4F0059}" type="presParOf" srcId="{3EFF8EE2-2229-7C4A-848E-1BC9B6A2E6D0}" destId="{370D2BC9-B20E-8043-B0E6-97F3C9338BD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B34F89D-F425-4CB5-8E9F-0818423D5C7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33D2501-89B2-4CD3-AB1A-179C7759FA76}">
      <dgm:prSet/>
      <dgm:spPr/>
      <dgm:t>
        <a:bodyPr/>
        <a:lstStyle/>
        <a:p>
          <a:r>
            <a:rPr kumimoji="1" lang="en-US" altLang="zh-CN" dirty="0"/>
            <a:t>1. </a:t>
          </a:r>
          <a:r>
            <a:rPr kumimoji="1" lang="zh-CN" altLang="zh-CN" dirty="0"/>
            <a:t>实现附件中 </a:t>
          </a:r>
          <a:r>
            <a:rPr kumimoji="1" lang="en-US" altLang="zh-CN" dirty="0" err="1"/>
            <a:t>tcp_sock.c</a:t>
          </a:r>
          <a:r>
            <a:rPr kumimoji="1" lang="en-US" altLang="zh-CN" dirty="0"/>
            <a:t> </a:t>
          </a:r>
          <a:r>
            <a:rPr kumimoji="1" lang="zh-CN" altLang="zh-CN" dirty="0"/>
            <a:t>中的相关函数；</a:t>
          </a:r>
          <a:endParaRPr lang="en-US" dirty="0"/>
        </a:p>
      </dgm:t>
    </dgm:pt>
    <dgm:pt modelId="{3405AAF4-3959-4E13-BF79-806F4FCBEBAF}" type="parTrans" cxnId="{BCBDFD9B-2C0F-4B01-A2F1-B2B9B98E2379}">
      <dgm:prSet/>
      <dgm:spPr/>
      <dgm:t>
        <a:bodyPr/>
        <a:lstStyle/>
        <a:p>
          <a:endParaRPr lang="en-US"/>
        </a:p>
      </dgm:t>
    </dgm:pt>
    <dgm:pt modelId="{2DD39A06-9251-4F11-9A14-3D8747AB238B}" type="sibTrans" cxnId="{BCBDFD9B-2C0F-4B01-A2F1-B2B9B98E2379}">
      <dgm:prSet/>
      <dgm:spPr/>
      <dgm:t>
        <a:bodyPr/>
        <a:lstStyle/>
        <a:p>
          <a:endParaRPr lang="en-US"/>
        </a:p>
      </dgm:t>
    </dgm:pt>
    <dgm:pt modelId="{606A1486-6964-0C4F-92BA-50CBB00A3DA5}">
      <dgm:prSet/>
      <dgm:spPr/>
      <dgm:t>
        <a:bodyPr/>
        <a:lstStyle/>
        <a:p>
          <a:r>
            <a:rPr kumimoji="1" lang="zh-CN" altLang="zh-CN" dirty="0"/>
            <a:t>
</a:t>
          </a:r>
          <a:r>
            <a:rPr kumimoji="1" lang="en-US" altLang="zh-CN" dirty="0"/>
            <a:t>2. </a:t>
          </a:r>
          <a:r>
            <a:rPr kumimoji="1" lang="zh-CN" altLang="zh-CN" dirty="0"/>
            <a:t>实现附件中 </a:t>
          </a:r>
          <a:r>
            <a:rPr kumimoji="1" lang="en-US" altLang="zh-CN" dirty="0" err="1"/>
            <a:t>tcp_in.c</a:t>
          </a:r>
          <a:r>
            <a:rPr kumimoji="1" lang="en-US" altLang="zh-CN" dirty="0"/>
            <a:t> </a:t>
          </a:r>
          <a:r>
            <a:rPr kumimoji="1" lang="zh-CN" altLang="zh-CN" dirty="0"/>
            <a:t>中的相关函数；
</a:t>
          </a:r>
          <a:endParaRPr lang="en-US" dirty="0"/>
        </a:p>
      </dgm:t>
    </dgm:pt>
    <dgm:pt modelId="{F5E0774E-B4E5-164F-9685-E763F9247C0D}" type="parTrans" cxnId="{69E27F2D-6A8A-494E-A628-349FE90DAFF2}">
      <dgm:prSet/>
      <dgm:spPr/>
      <dgm:t>
        <a:bodyPr/>
        <a:lstStyle/>
        <a:p>
          <a:endParaRPr lang="zh-CN" altLang="en-US"/>
        </a:p>
      </dgm:t>
    </dgm:pt>
    <dgm:pt modelId="{FCB7720F-858A-CF4A-9605-56F578BB87B5}" type="sibTrans" cxnId="{69E27F2D-6A8A-494E-A628-349FE90DAFF2}">
      <dgm:prSet/>
      <dgm:spPr/>
      <dgm:t>
        <a:bodyPr/>
        <a:lstStyle/>
        <a:p>
          <a:endParaRPr lang="zh-CN" altLang="en-US"/>
        </a:p>
      </dgm:t>
    </dgm:pt>
    <dgm:pt modelId="{27DF247A-E224-E74E-8F02-4773313C5943}">
      <dgm:prSet/>
      <dgm:spPr/>
      <dgm:t>
        <a:bodyPr/>
        <a:lstStyle/>
        <a:p>
          <a:r>
            <a:rPr kumimoji="1" lang="zh-CN" altLang="zh-CN" dirty="0"/>
            <a:t>
</a:t>
          </a:r>
          <a:r>
            <a:rPr kumimoji="1" lang="en-US" altLang="zh-CN" dirty="0"/>
            <a:t>3. </a:t>
          </a:r>
          <a:r>
            <a:rPr kumimoji="1" lang="zh-CN" altLang="zh-CN" dirty="0"/>
            <a:t>实现附件中 </a:t>
          </a:r>
          <a:r>
            <a:rPr kumimoji="1" lang="en-US" altLang="zh-CN" dirty="0" err="1"/>
            <a:t>tcp_timer.c</a:t>
          </a:r>
          <a:r>
            <a:rPr kumimoji="1" lang="en-US" altLang="zh-CN" dirty="0"/>
            <a:t> </a:t>
          </a:r>
          <a:r>
            <a:rPr kumimoji="1" lang="zh-CN" altLang="zh-CN" dirty="0"/>
            <a:t>中的相关函数；
</a:t>
          </a:r>
          <a:endParaRPr lang="en-US" dirty="0"/>
        </a:p>
      </dgm:t>
    </dgm:pt>
    <dgm:pt modelId="{59EA8C87-1FDA-DB4B-8A77-93DE94B6BB86}" type="parTrans" cxnId="{09B1E637-8CBD-654C-B77E-CAC18B42D402}">
      <dgm:prSet/>
      <dgm:spPr/>
      <dgm:t>
        <a:bodyPr/>
        <a:lstStyle/>
        <a:p>
          <a:endParaRPr lang="zh-CN" altLang="en-US"/>
        </a:p>
      </dgm:t>
    </dgm:pt>
    <dgm:pt modelId="{FE333688-EDE7-4843-92A7-F951729B3DD4}" type="sibTrans" cxnId="{09B1E637-8CBD-654C-B77E-CAC18B42D402}">
      <dgm:prSet/>
      <dgm:spPr/>
      <dgm:t>
        <a:bodyPr/>
        <a:lstStyle/>
        <a:p>
          <a:endParaRPr lang="zh-CN" altLang="en-US"/>
        </a:p>
      </dgm:t>
    </dgm:pt>
    <dgm:pt modelId="{685F8AA1-B549-7D42-918C-B2F142248BEB}">
      <dgm:prSet/>
      <dgm:spPr/>
      <dgm:t>
        <a:bodyPr/>
        <a:lstStyle/>
        <a:p>
          <a:r>
            <a:rPr kumimoji="1" lang="zh-CN" altLang="zh-CN" dirty="0"/>
            <a:t>
</a:t>
          </a:r>
          <a:r>
            <a:rPr kumimoji="1" lang="en-US" altLang="zh-CN" dirty="0"/>
            <a:t>4. </a:t>
          </a:r>
          <a:r>
            <a:rPr kumimoji="1" lang="zh-CN" altLang="zh-CN" dirty="0"/>
            <a:t>在节点 </a:t>
          </a:r>
          <a:r>
            <a:rPr kumimoji="1" lang="en-US" altLang="zh-CN" dirty="0"/>
            <a:t>h1 </a:t>
          </a:r>
          <a:r>
            <a:rPr kumimoji="1" lang="zh-CN" altLang="zh-CN" dirty="0"/>
            <a:t>上运行 </a:t>
          </a:r>
          <a:r>
            <a:rPr kumimoji="1" lang="en-US" altLang="zh-CN" dirty="0" err="1"/>
            <a:t>wireshark</a:t>
          </a:r>
          <a:r>
            <a:rPr kumimoji="1" lang="en-US" altLang="zh-CN" dirty="0"/>
            <a:t> </a:t>
          </a:r>
          <a:r>
            <a:rPr kumimoji="1" lang="zh-CN" altLang="zh-CN" dirty="0"/>
            <a:t>抓包；
</a:t>
          </a:r>
          <a:endParaRPr lang="en-US" dirty="0"/>
        </a:p>
      </dgm:t>
    </dgm:pt>
    <dgm:pt modelId="{334E4477-48E0-2D41-93FE-81BE15BEF61B}" type="parTrans" cxnId="{86B26443-3401-9A48-BE71-4D3493F3A4FB}">
      <dgm:prSet/>
      <dgm:spPr/>
      <dgm:t>
        <a:bodyPr/>
        <a:lstStyle/>
        <a:p>
          <a:endParaRPr lang="zh-CN" altLang="en-US"/>
        </a:p>
      </dgm:t>
    </dgm:pt>
    <dgm:pt modelId="{980E8A5C-71F8-2145-B65B-B244ABA808BC}" type="sibTrans" cxnId="{86B26443-3401-9A48-BE71-4D3493F3A4FB}">
      <dgm:prSet/>
      <dgm:spPr/>
      <dgm:t>
        <a:bodyPr/>
        <a:lstStyle/>
        <a:p>
          <a:endParaRPr lang="zh-CN" altLang="en-US"/>
        </a:p>
      </dgm:t>
    </dgm:pt>
    <dgm:pt modelId="{4F91B661-3B9D-9C43-B723-2591F5367690}">
      <dgm:prSet/>
      <dgm:spPr/>
      <dgm:t>
        <a:bodyPr/>
        <a:lstStyle/>
        <a:p>
          <a:r>
            <a:rPr kumimoji="1" lang="zh-CN" altLang="zh-CN" dirty="0"/>
            <a:t>
</a:t>
          </a:r>
          <a:r>
            <a:rPr kumimoji="1" lang="en-US" altLang="zh-CN" dirty="0"/>
            <a:t>5. </a:t>
          </a:r>
          <a:r>
            <a:rPr kumimoji="1" lang="zh-CN" altLang="zh-CN" dirty="0"/>
            <a:t>在节点 </a:t>
          </a:r>
          <a:r>
            <a:rPr kumimoji="1" lang="en-US" altLang="zh-CN" dirty="0"/>
            <a:t>h1 </a:t>
          </a:r>
          <a:r>
            <a:rPr kumimoji="1" lang="zh-CN" altLang="zh-CN" dirty="0"/>
            <a:t>上运行 </a:t>
          </a:r>
          <a:r>
            <a:rPr kumimoji="1" lang="en-US" altLang="zh-CN" dirty="0"/>
            <a:t>./</a:t>
          </a:r>
          <a:r>
            <a:rPr kumimoji="1" lang="en-US" altLang="zh-CN" dirty="0" err="1"/>
            <a:t>tcp_stack</a:t>
          </a:r>
          <a:r>
            <a:rPr kumimoji="1" lang="en-US" altLang="zh-CN" dirty="0"/>
            <a:t> server 10001</a:t>
          </a:r>
          <a:r>
            <a:rPr kumimoji="1" lang="zh-CN" altLang="zh-CN" dirty="0"/>
            <a:t>；
</a:t>
          </a:r>
          <a:endParaRPr lang="en-US" dirty="0"/>
        </a:p>
      </dgm:t>
    </dgm:pt>
    <dgm:pt modelId="{7896C515-3DF5-E24B-A61D-C83DE508E884}" type="parTrans" cxnId="{F054EF62-284A-7A49-A9E0-A465FB360BC2}">
      <dgm:prSet/>
      <dgm:spPr/>
      <dgm:t>
        <a:bodyPr/>
        <a:lstStyle/>
        <a:p>
          <a:endParaRPr lang="zh-CN" altLang="en-US"/>
        </a:p>
      </dgm:t>
    </dgm:pt>
    <dgm:pt modelId="{29C27A41-0F65-1A44-BBAC-8A4AA81F437E}" type="sibTrans" cxnId="{F054EF62-284A-7A49-A9E0-A465FB360BC2}">
      <dgm:prSet/>
      <dgm:spPr/>
      <dgm:t>
        <a:bodyPr/>
        <a:lstStyle/>
        <a:p>
          <a:endParaRPr lang="zh-CN" altLang="en-US"/>
        </a:p>
      </dgm:t>
    </dgm:pt>
    <dgm:pt modelId="{7459C3A8-D545-2F42-B2FE-F37F8EE477D0}">
      <dgm:prSet/>
      <dgm:spPr/>
      <dgm:t>
        <a:bodyPr/>
        <a:lstStyle/>
        <a:p>
          <a:r>
            <a:rPr kumimoji="1" lang="zh-CN" altLang="zh-CN" dirty="0"/>
            <a:t>
</a:t>
          </a:r>
          <a:r>
            <a:rPr kumimoji="1" lang="en-US" altLang="zh-CN" dirty="0"/>
            <a:t>6. </a:t>
          </a:r>
          <a:r>
            <a:rPr kumimoji="1" lang="zh-CN" altLang="zh-CN" dirty="0"/>
            <a:t>在节点 </a:t>
          </a:r>
          <a:r>
            <a:rPr kumimoji="1" lang="en-US" altLang="zh-CN" dirty="0"/>
            <a:t>h2 </a:t>
          </a:r>
          <a:r>
            <a:rPr kumimoji="1" lang="zh-CN" altLang="zh-CN" dirty="0"/>
            <a:t>上运行 </a:t>
          </a:r>
          <a:r>
            <a:rPr kumimoji="1" lang="en-US" altLang="zh-CN" dirty="0" err="1"/>
            <a:t>wireshark</a:t>
          </a:r>
          <a:r>
            <a:rPr kumimoji="1" lang="en-US" altLang="zh-CN" dirty="0"/>
            <a:t> </a:t>
          </a:r>
          <a:r>
            <a:rPr kumimoji="1" lang="zh-CN" altLang="zh-CN" dirty="0"/>
            <a:t>抓包</a:t>
          </a:r>
          <a:r>
            <a:rPr kumimoji="1" lang="en-US" altLang="zh-CN" dirty="0"/>
            <a:t>; 7. </a:t>
          </a:r>
          <a:r>
            <a:rPr kumimoji="1" lang="zh-CN" altLang="zh-CN" dirty="0"/>
            <a:t>在节点 </a:t>
          </a:r>
          <a:r>
            <a:rPr kumimoji="1" lang="en-US" altLang="zh-CN" dirty="0"/>
            <a:t>h2 </a:t>
          </a:r>
          <a:r>
            <a:rPr kumimoji="1" lang="zh-CN" altLang="zh-CN" dirty="0"/>
            <a:t>上运行 </a:t>
          </a:r>
          <a:r>
            <a:rPr kumimoji="1" lang="en-US" altLang="zh-CN" dirty="0"/>
            <a:t>./</a:t>
          </a:r>
          <a:r>
            <a:rPr kumimoji="1" lang="en-US" altLang="zh-CN" dirty="0" err="1"/>
            <a:t>tcp_stack</a:t>
          </a:r>
          <a:r>
            <a:rPr kumimoji="1" lang="en-US" altLang="zh-CN" dirty="0"/>
            <a:t> client 10.0.0.1 10001</a:t>
          </a:r>
          <a:r>
            <a:rPr kumimoji="1" lang="zh-CN" altLang="zh-CN" dirty="0"/>
            <a:t>；
</a:t>
          </a:r>
          <a:endParaRPr lang="en-US" dirty="0"/>
        </a:p>
      </dgm:t>
    </dgm:pt>
    <dgm:pt modelId="{C7AD7908-21F1-0149-BE3D-F86C84A415BB}" type="parTrans" cxnId="{DCF9BE1E-3D9A-FA47-9007-DEC94496E403}">
      <dgm:prSet/>
      <dgm:spPr/>
      <dgm:t>
        <a:bodyPr/>
        <a:lstStyle/>
        <a:p>
          <a:endParaRPr lang="zh-CN" altLang="en-US"/>
        </a:p>
      </dgm:t>
    </dgm:pt>
    <dgm:pt modelId="{EC1DE7C6-E58D-F04C-8F8D-86DC7336FC69}" type="sibTrans" cxnId="{DCF9BE1E-3D9A-FA47-9007-DEC94496E403}">
      <dgm:prSet/>
      <dgm:spPr/>
      <dgm:t>
        <a:bodyPr/>
        <a:lstStyle/>
        <a:p>
          <a:endParaRPr lang="zh-CN" altLang="en-US"/>
        </a:p>
      </dgm:t>
    </dgm:pt>
    <dgm:pt modelId="{E75F35D0-8641-8C48-A62A-A6F8F759FD33}">
      <dgm:prSet/>
      <dgm:spPr/>
      <dgm:t>
        <a:bodyPr/>
        <a:lstStyle/>
        <a:p>
          <a:r>
            <a:rPr kumimoji="1" lang="zh-CN" altLang="zh-CN" dirty="0"/>
            <a:t>
</a:t>
          </a:r>
          <a:r>
            <a:rPr kumimoji="1" lang="en-US" altLang="zh-CN" dirty="0"/>
            <a:t>8. </a:t>
          </a:r>
          <a:r>
            <a:rPr kumimoji="1" lang="zh-CN" altLang="zh-CN" dirty="0"/>
            <a:t>观察 </a:t>
          </a:r>
          <a:r>
            <a:rPr kumimoji="1" lang="en-US" altLang="zh-CN" dirty="0"/>
            <a:t>h1 </a:t>
          </a:r>
          <a:r>
            <a:rPr kumimoji="1" lang="zh-CN" altLang="zh-CN" dirty="0"/>
            <a:t>和 </a:t>
          </a:r>
          <a:r>
            <a:rPr kumimoji="1" lang="en-US" altLang="zh-CN" dirty="0"/>
            <a:t>h2 </a:t>
          </a:r>
          <a:r>
            <a:rPr kumimoji="1" lang="zh-CN" altLang="zh-CN" dirty="0"/>
            <a:t>连接建立到关闭过程的 </a:t>
          </a:r>
          <a:r>
            <a:rPr kumimoji="1" lang="en-US" altLang="zh-CN" dirty="0"/>
            <a:t>DEBUG </a:t>
          </a:r>
          <a:r>
            <a:rPr kumimoji="1" lang="zh-CN" altLang="zh-CN" dirty="0"/>
            <a:t>信息；
</a:t>
          </a:r>
          <a:endParaRPr lang="en-US" dirty="0"/>
        </a:p>
      </dgm:t>
    </dgm:pt>
    <dgm:pt modelId="{7F2029A1-EA5C-0B4E-A624-1BFA4A2AD0D3}" type="parTrans" cxnId="{9FF38956-736A-C245-ABC8-FE21AADF3AC2}">
      <dgm:prSet/>
      <dgm:spPr/>
      <dgm:t>
        <a:bodyPr/>
        <a:lstStyle/>
        <a:p>
          <a:endParaRPr lang="zh-CN" altLang="en-US"/>
        </a:p>
      </dgm:t>
    </dgm:pt>
    <dgm:pt modelId="{CE8D7F3D-A5A6-A24F-AED9-878E49C176CB}" type="sibTrans" cxnId="{9FF38956-736A-C245-ABC8-FE21AADF3AC2}">
      <dgm:prSet/>
      <dgm:spPr/>
      <dgm:t>
        <a:bodyPr/>
        <a:lstStyle/>
        <a:p>
          <a:endParaRPr lang="zh-CN" altLang="en-US"/>
        </a:p>
      </dgm:t>
    </dgm:pt>
    <dgm:pt modelId="{4796F129-0F9D-8847-8285-930C3F6591DB}">
      <dgm:prSet/>
      <dgm:spPr/>
      <dgm:t>
        <a:bodyPr/>
        <a:lstStyle/>
        <a:p>
          <a:r>
            <a:rPr kumimoji="1" lang="zh-CN" altLang="zh-CN" dirty="0"/>
            <a:t>
</a:t>
          </a:r>
          <a:r>
            <a:rPr kumimoji="1" lang="en-US" altLang="zh-CN" dirty="0"/>
            <a:t>9. </a:t>
          </a:r>
          <a:r>
            <a:rPr kumimoji="1" lang="zh-CN" altLang="zh-CN" dirty="0"/>
            <a:t>观察 </a:t>
          </a:r>
          <a:r>
            <a:rPr kumimoji="1" lang="en-US" altLang="zh-CN" dirty="0"/>
            <a:t>h1 </a:t>
          </a:r>
          <a:r>
            <a:rPr kumimoji="1" lang="zh-CN" altLang="zh-CN" dirty="0"/>
            <a:t>和 </a:t>
          </a:r>
          <a:r>
            <a:rPr kumimoji="1" lang="en-US" altLang="zh-CN" dirty="0"/>
            <a:t>h2 </a:t>
          </a:r>
          <a:r>
            <a:rPr kumimoji="1" lang="zh-CN" altLang="zh-CN" dirty="0"/>
            <a:t>的 </a:t>
          </a:r>
          <a:r>
            <a:rPr kumimoji="1" lang="en-US" altLang="zh-CN" dirty="0" err="1"/>
            <a:t>wireshark</a:t>
          </a:r>
          <a:r>
            <a:rPr kumimoji="1" lang="en-US" altLang="zh-CN" dirty="0"/>
            <a:t> </a:t>
          </a:r>
          <a:r>
            <a:rPr kumimoji="1" lang="zh-CN" altLang="zh-CN" dirty="0"/>
            <a:t>抓包结果</a:t>
          </a:r>
          <a:endParaRPr lang="en-US" dirty="0"/>
        </a:p>
      </dgm:t>
    </dgm:pt>
    <dgm:pt modelId="{357DE2AF-E1CE-F347-A886-58ECC7FC8D8C}" type="parTrans" cxnId="{83F178A4-7A8D-794E-B87B-BD89D81D99C5}">
      <dgm:prSet/>
      <dgm:spPr/>
      <dgm:t>
        <a:bodyPr/>
        <a:lstStyle/>
        <a:p>
          <a:endParaRPr lang="zh-CN" altLang="en-US"/>
        </a:p>
      </dgm:t>
    </dgm:pt>
    <dgm:pt modelId="{F03E2BF8-4753-A34F-A8F2-81FAA92ECB91}" type="sibTrans" cxnId="{83F178A4-7A8D-794E-B87B-BD89D81D99C5}">
      <dgm:prSet/>
      <dgm:spPr/>
      <dgm:t>
        <a:bodyPr/>
        <a:lstStyle/>
        <a:p>
          <a:endParaRPr lang="zh-CN" altLang="en-US"/>
        </a:p>
      </dgm:t>
    </dgm:pt>
    <dgm:pt modelId="{494235D7-8F51-C944-A3C4-4E809BBBBEE8}" type="pres">
      <dgm:prSet presAssocID="{DB34F89D-F425-4CB5-8E9F-0818423D5C75}" presName="Name0" presStyleCnt="0">
        <dgm:presLayoutVars>
          <dgm:dir/>
          <dgm:resizeHandles val="exact"/>
        </dgm:presLayoutVars>
      </dgm:prSet>
      <dgm:spPr/>
    </dgm:pt>
    <dgm:pt modelId="{7B94B508-CCB8-F446-BA37-D3BB338A3897}" type="pres">
      <dgm:prSet presAssocID="{433D2501-89B2-4CD3-AB1A-179C7759FA76}" presName="node" presStyleLbl="node1" presStyleIdx="0" presStyleCnt="8" custScaleY="101270">
        <dgm:presLayoutVars>
          <dgm:bulletEnabled val="1"/>
        </dgm:presLayoutVars>
      </dgm:prSet>
      <dgm:spPr/>
    </dgm:pt>
    <dgm:pt modelId="{B7C091A5-C709-4D4F-8530-2E26323B5A76}" type="pres">
      <dgm:prSet presAssocID="{2DD39A06-9251-4F11-9A14-3D8747AB238B}" presName="sibTrans" presStyleLbl="sibTrans1D1" presStyleIdx="0" presStyleCnt="7"/>
      <dgm:spPr/>
    </dgm:pt>
    <dgm:pt modelId="{518AFB4D-3C64-3843-8F95-26C5DB54AC24}" type="pres">
      <dgm:prSet presAssocID="{2DD39A06-9251-4F11-9A14-3D8747AB238B}" presName="connectorText" presStyleLbl="sibTrans1D1" presStyleIdx="0" presStyleCnt="7"/>
      <dgm:spPr/>
    </dgm:pt>
    <dgm:pt modelId="{7536ADEE-65A1-C64B-B191-2281416F04D8}" type="pres">
      <dgm:prSet presAssocID="{606A1486-6964-0C4F-92BA-50CBB00A3DA5}" presName="node" presStyleLbl="node1" presStyleIdx="1" presStyleCnt="8">
        <dgm:presLayoutVars>
          <dgm:bulletEnabled val="1"/>
        </dgm:presLayoutVars>
      </dgm:prSet>
      <dgm:spPr/>
    </dgm:pt>
    <dgm:pt modelId="{8B1947E8-AB9E-F44E-803B-76B942150DCC}" type="pres">
      <dgm:prSet presAssocID="{FCB7720F-858A-CF4A-9605-56F578BB87B5}" presName="sibTrans" presStyleLbl="sibTrans1D1" presStyleIdx="1" presStyleCnt="7"/>
      <dgm:spPr/>
    </dgm:pt>
    <dgm:pt modelId="{12BB6730-89D9-6C44-AF50-4840964871EA}" type="pres">
      <dgm:prSet presAssocID="{FCB7720F-858A-CF4A-9605-56F578BB87B5}" presName="connectorText" presStyleLbl="sibTrans1D1" presStyleIdx="1" presStyleCnt="7"/>
      <dgm:spPr/>
    </dgm:pt>
    <dgm:pt modelId="{76C423F1-9A85-0B48-84AF-C571C6AAA40E}" type="pres">
      <dgm:prSet presAssocID="{27DF247A-E224-E74E-8F02-4773313C5943}" presName="node" presStyleLbl="node1" presStyleIdx="2" presStyleCnt="8">
        <dgm:presLayoutVars>
          <dgm:bulletEnabled val="1"/>
        </dgm:presLayoutVars>
      </dgm:prSet>
      <dgm:spPr/>
    </dgm:pt>
    <dgm:pt modelId="{E2F64DFB-3DEE-1B49-8650-0E3BFB307B72}" type="pres">
      <dgm:prSet presAssocID="{FE333688-EDE7-4843-92A7-F951729B3DD4}" presName="sibTrans" presStyleLbl="sibTrans1D1" presStyleIdx="2" presStyleCnt="7"/>
      <dgm:spPr/>
    </dgm:pt>
    <dgm:pt modelId="{768E7D30-823B-E345-94A3-1B1680244874}" type="pres">
      <dgm:prSet presAssocID="{FE333688-EDE7-4843-92A7-F951729B3DD4}" presName="connectorText" presStyleLbl="sibTrans1D1" presStyleIdx="2" presStyleCnt="7"/>
      <dgm:spPr/>
    </dgm:pt>
    <dgm:pt modelId="{CEA13576-12BB-0641-8030-FC926ED0D013}" type="pres">
      <dgm:prSet presAssocID="{685F8AA1-B549-7D42-918C-B2F142248BEB}" presName="node" presStyleLbl="node1" presStyleIdx="3" presStyleCnt="8">
        <dgm:presLayoutVars>
          <dgm:bulletEnabled val="1"/>
        </dgm:presLayoutVars>
      </dgm:prSet>
      <dgm:spPr/>
    </dgm:pt>
    <dgm:pt modelId="{974EB9BD-D4A6-F548-9AD4-A0186102E9A7}" type="pres">
      <dgm:prSet presAssocID="{980E8A5C-71F8-2145-B65B-B244ABA808BC}" presName="sibTrans" presStyleLbl="sibTrans1D1" presStyleIdx="3" presStyleCnt="7"/>
      <dgm:spPr/>
    </dgm:pt>
    <dgm:pt modelId="{85831ACE-CACC-0B40-ACA7-CDDD758114BB}" type="pres">
      <dgm:prSet presAssocID="{980E8A5C-71F8-2145-B65B-B244ABA808BC}" presName="connectorText" presStyleLbl="sibTrans1D1" presStyleIdx="3" presStyleCnt="7"/>
      <dgm:spPr/>
    </dgm:pt>
    <dgm:pt modelId="{74A3D860-F38F-C946-8CFD-3D96EE7B16AB}" type="pres">
      <dgm:prSet presAssocID="{4F91B661-3B9D-9C43-B723-2591F5367690}" presName="node" presStyleLbl="node1" presStyleIdx="4" presStyleCnt="8">
        <dgm:presLayoutVars>
          <dgm:bulletEnabled val="1"/>
        </dgm:presLayoutVars>
      </dgm:prSet>
      <dgm:spPr/>
    </dgm:pt>
    <dgm:pt modelId="{34F38AE2-BFFC-894D-B60E-96D7F2D0E195}" type="pres">
      <dgm:prSet presAssocID="{29C27A41-0F65-1A44-BBAC-8A4AA81F437E}" presName="sibTrans" presStyleLbl="sibTrans1D1" presStyleIdx="4" presStyleCnt="7"/>
      <dgm:spPr/>
    </dgm:pt>
    <dgm:pt modelId="{BA5E1788-D65E-6E4D-A824-E32A7CA7B4FB}" type="pres">
      <dgm:prSet presAssocID="{29C27A41-0F65-1A44-BBAC-8A4AA81F437E}" presName="connectorText" presStyleLbl="sibTrans1D1" presStyleIdx="4" presStyleCnt="7"/>
      <dgm:spPr/>
    </dgm:pt>
    <dgm:pt modelId="{A7031044-D9D7-334F-9AC8-5EF78E4EF8F3}" type="pres">
      <dgm:prSet presAssocID="{7459C3A8-D545-2F42-B2FE-F37F8EE477D0}" presName="node" presStyleLbl="node1" presStyleIdx="5" presStyleCnt="8">
        <dgm:presLayoutVars>
          <dgm:bulletEnabled val="1"/>
        </dgm:presLayoutVars>
      </dgm:prSet>
      <dgm:spPr/>
    </dgm:pt>
    <dgm:pt modelId="{BC04365D-3440-554E-BEC3-DD2300A28ECE}" type="pres">
      <dgm:prSet presAssocID="{EC1DE7C6-E58D-F04C-8F8D-86DC7336FC69}" presName="sibTrans" presStyleLbl="sibTrans1D1" presStyleIdx="5" presStyleCnt="7"/>
      <dgm:spPr/>
    </dgm:pt>
    <dgm:pt modelId="{42BD302A-9569-604D-9373-CF118B8557C6}" type="pres">
      <dgm:prSet presAssocID="{EC1DE7C6-E58D-F04C-8F8D-86DC7336FC69}" presName="connectorText" presStyleLbl="sibTrans1D1" presStyleIdx="5" presStyleCnt="7"/>
      <dgm:spPr/>
    </dgm:pt>
    <dgm:pt modelId="{8D53CD95-304C-054C-8375-16AED5A86FBE}" type="pres">
      <dgm:prSet presAssocID="{E75F35D0-8641-8C48-A62A-A6F8F759FD33}" presName="node" presStyleLbl="node1" presStyleIdx="6" presStyleCnt="8">
        <dgm:presLayoutVars>
          <dgm:bulletEnabled val="1"/>
        </dgm:presLayoutVars>
      </dgm:prSet>
      <dgm:spPr/>
    </dgm:pt>
    <dgm:pt modelId="{FD64E47F-C42F-AD4D-A19C-148B85859BA8}" type="pres">
      <dgm:prSet presAssocID="{CE8D7F3D-A5A6-A24F-AED9-878E49C176CB}" presName="sibTrans" presStyleLbl="sibTrans1D1" presStyleIdx="6" presStyleCnt="7"/>
      <dgm:spPr/>
    </dgm:pt>
    <dgm:pt modelId="{11149EF5-17C7-2B45-AB3A-B5A3C292EE6B}" type="pres">
      <dgm:prSet presAssocID="{CE8D7F3D-A5A6-A24F-AED9-878E49C176CB}" presName="connectorText" presStyleLbl="sibTrans1D1" presStyleIdx="6" presStyleCnt="7"/>
      <dgm:spPr/>
    </dgm:pt>
    <dgm:pt modelId="{59CDA95E-B07F-2449-9207-8DF0FA563B6B}" type="pres">
      <dgm:prSet presAssocID="{4796F129-0F9D-8847-8285-930C3F6591DB}" presName="node" presStyleLbl="node1" presStyleIdx="7" presStyleCnt="8">
        <dgm:presLayoutVars>
          <dgm:bulletEnabled val="1"/>
        </dgm:presLayoutVars>
      </dgm:prSet>
      <dgm:spPr/>
    </dgm:pt>
  </dgm:ptLst>
  <dgm:cxnLst>
    <dgm:cxn modelId="{319ABB13-2BEA-4C4C-91F9-F840D4BC4A60}" type="presOf" srcId="{4796F129-0F9D-8847-8285-930C3F6591DB}" destId="{59CDA95E-B07F-2449-9207-8DF0FA563B6B}" srcOrd="0" destOrd="0" presId="urn:microsoft.com/office/officeart/2016/7/layout/RepeatingBendingProcessNew"/>
    <dgm:cxn modelId="{4EB84B19-039F-F245-9F89-815E27BE389C}" type="presOf" srcId="{DB34F89D-F425-4CB5-8E9F-0818423D5C75}" destId="{494235D7-8F51-C944-A3C4-4E809BBBBEE8}" srcOrd="0" destOrd="0" presId="urn:microsoft.com/office/officeart/2016/7/layout/RepeatingBendingProcessNew"/>
    <dgm:cxn modelId="{DCF9BE1E-3D9A-FA47-9007-DEC94496E403}" srcId="{DB34F89D-F425-4CB5-8E9F-0818423D5C75}" destId="{7459C3A8-D545-2F42-B2FE-F37F8EE477D0}" srcOrd="5" destOrd="0" parTransId="{C7AD7908-21F1-0149-BE3D-F86C84A415BB}" sibTransId="{EC1DE7C6-E58D-F04C-8F8D-86DC7336FC69}"/>
    <dgm:cxn modelId="{CEB31B1F-A524-A043-BBCC-118E595882FA}" type="presOf" srcId="{2DD39A06-9251-4F11-9A14-3D8747AB238B}" destId="{B7C091A5-C709-4D4F-8530-2E26323B5A76}" srcOrd="0" destOrd="0" presId="urn:microsoft.com/office/officeart/2016/7/layout/RepeatingBendingProcessNew"/>
    <dgm:cxn modelId="{69E27F2D-6A8A-494E-A628-349FE90DAFF2}" srcId="{DB34F89D-F425-4CB5-8E9F-0818423D5C75}" destId="{606A1486-6964-0C4F-92BA-50CBB00A3DA5}" srcOrd="1" destOrd="0" parTransId="{F5E0774E-B4E5-164F-9685-E763F9247C0D}" sibTransId="{FCB7720F-858A-CF4A-9605-56F578BB87B5}"/>
    <dgm:cxn modelId="{EB98C331-2F1F-1448-A0ED-B52CE657F3E2}" type="presOf" srcId="{433D2501-89B2-4CD3-AB1A-179C7759FA76}" destId="{7B94B508-CCB8-F446-BA37-D3BB338A3897}" srcOrd="0" destOrd="0" presId="urn:microsoft.com/office/officeart/2016/7/layout/RepeatingBendingProcessNew"/>
    <dgm:cxn modelId="{09B1E637-8CBD-654C-B77E-CAC18B42D402}" srcId="{DB34F89D-F425-4CB5-8E9F-0818423D5C75}" destId="{27DF247A-E224-E74E-8F02-4773313C5943}" srcOrd="2" destOrd="0" parTransId="{59EA8C87-1FDA-DB4B-8A77-93DE94B6BB86}" sibTransId="{FE333688-EDE7-4843-92A7-F951729B3DD4}"/>
    <dgm:cxn modelId="{21793043-C92C-DA47-86DD-1CA9FDAB98A7}" type="presOf" srcId="{EC1DE7C6-E58D-F04C-8F8D-86DC7336FC69}" destId="{42BD302A-9569-604D-9373-CF118B8557C6}" srcOrd="1" destOrd="0" presId="urn:microsoft.com/office/officeart/2016/7/layout/RepeatingBendingProcessNew"/>
    <dgm:cxn modelId="{86B26443-3401-9A48-BE71-4D3493F3A4FB}" srcId="{DB34F89D-F425-4CB5-8E9F-0818423D5C75}" destId="{685F8AA1-B549-7D42-918C-B2F142248BEB}" srcOrd="3" destOrd="0" parTransId="{334E4477-48E0-2D41-93FE-81BE15BEF61B}" sibTransId="{980E8A5C-71F8-2145-B65B-B244ABA808BC}"/>
    <dgm:cxn modelId="{9C4A1B4A-D918-8D4B-A116-85643F3AB859}" type="presOf" srcId="{29C27A41-0F65-1A44-BBAC-8A4AA81F437E}" destId="{34F38AE2-BFFC-894D-B60E-96D7F2D0E195}" srcOrd="0" destOrd="0" presId="urn:microsoft.com/office/officeart/2016/7/layout/RepeatingBendingProcessNew"/>
    <dgm:cxn modelId="{B963FF4D-B987-0846-8DB7-499F13FA8E5C}" type="presOf" srcId="{27DF247A-E224-E74E-8F02-4773313C5943}" destId="{76C423F1-9A85-0B48-84AF-C571C6AAA40E}" srcOrd="0" destOrd="0" presId="urn:microsoft.com/office/officeart/2016/7/layout/RepeatingBendingProcessNew"/>
    <dgm:cxn modelId="{B3C25B53-AB1B-0442-9053-81BB4929D9A0}" type="presOf" srcId="{980E8A5C-71F8-2145-B65B-B244ABA808BC}" destId="{85831ACE-CACC-0B40-ACA7-CDDD758114BB}" srcOrd="1" destOrd="0" presId="urn:microsoft.com/office/officeart/2016/7/layout/RepeatingBendingProcessNew"/>
    <dgm:cxn modelId="{9FF38956-736A-C245-ABC8-FE21AADF3AC2}" srcId="{DB34F89D-F425-4CB5-8E9F-0818423D5C75}" destId="{E75F35D0-8641-8C48-A62A-A6F8F759FD33}" srcOrd="6" destOrd="0" parTransId="{7F2029A1-EA5C-0B4E-A624-1BFA4A2AD0D3}" sibTransId="{CE8D7F3D-A5A6-A24F-AED9-878E49C176CB}"/>
    <dgm:cxn modelId="{73878461-5F2D-504E-82DA-E25396314AE5}" type="presOf" srcId="{CE8D7F3D-A5A6-A24F-AED9-878E49C176CB}" destId="{11149EF5-17C7-2B45-AB3A-B5A3C292EE6B}" srcOrd="1" destOrd="0" presId="urn:microsoft.com/office/officeart/2016/7/layout/RepeatingBendingProcessNew"/>
    <dgm:cxn modelId="{F054EF62-284A-7A49-A9E0-A465FB360BC2}" srcId="{DB34F89D-F425-4CB5-8E9F-0818423D5C75}" destId="{4F91B661-3B9D-9C43-B723-2591F5367690}" srcOrd="4" destOrd="0" parTransId="{7896C515-3DF5-E24B-A61D-C83DE508E884}" sibTransId="{29C27A41-0F65-1A44-BBAC-8A4AA81F437E}"/>
    <dgm:cxn modelId="{73D88E6E-984B-7643-A178-4B7FFACC6021}" type="presOf" srcId="{FCB7720F-858A-CF4A-9605-56F578BB87B5}" destId="{12BB6730-89D9-6C44-AF50-4840964871EA}" srcOrd="1" destOrd="0" presId="urn:microsoft.com/office/officeart/2016/7/layout/RepeatingBendingProcessNew"/>
    <dgm:cxn modelId="{67FA8270-02B7-AB4D-99B7-A652D83C5B58}" type="presOf" srcId="{980E8A5C-71F8-2145-B65B-B244ABA808BC}" destId="{974EB9BD-D4A6-F548-9AD4-A0186102E9A7}" srcOrd="0" destOrd="0" presId="urn:microsoft.com/office/officeart/2016/7/layout/RepeatingBendingProcessNew"/>
    <dgm:cxn modelId="{C2FFEC7F-F1C3-0E46-A5ED-A77069CC2661}" type="presOf" srcId="{CE8D7F3D-A5A6-A24F-AED9-878E49C176CB}" destId="{FD64E47F-C42F-AD4D-A19C-148B85859BA8}" srcOrd="0" destOrd="0" presId="urn:microsoft.com/office/officeart/2016/7/layout/RepeatingBendingProcessNew"/>
    <dgm:cxn modelId="{253FB981-1933-9549-9425-471AC098CC05}" type="presOf" srcId="{EC1DE7C6-E58D-F04C-8F8D-86DC7336FC69}" destId="{BC04365D-3440-554E-BEC3-DD2300A28ECE}" srcOrd="0" destOrd="0" presId="urn:microsoft.com/office/officeart/2016/7/layout/RepeatingBendingProcessNew"/>
    <dgm:cxn modelId="{786B9D8F-B540-2E41-B870-39FC9999ABC6}" type="presOf" srcId="{E75F35D0-8641-8C48-A62A-A6F8F759FD33}" destId="{8D53CD95-304C-054C-8375-16AED5A86FBE}" srcOrd="0" destOrd="0" presId="urn:microsoft.com/office/officeart/2016/7/layout/RepeatingBendingProcessNew"/>
    <dgm:cxn modelId="{BCBDFD9B-2C0F-4B01-A2F1-B2B9B98E2379}" srcId="{DB34F89D-F425-4CB5-8E9F-0818423D5C75}" destId="{433D2501-89B2-4CD3-AB1A-179C7759FA76}" srcOrd="0" destOrd="0" parTransId="{3405AAF4-3959-4E13-BF79-806F4FCBEBAF}" sibTransId="{2DD39A06-9251-4F11-9A14-3D8747AB238B}"/>
    <dgm:cxn modelId="{A84B989C-78BE-B849-B2EE-ED612A07BEB8}" type="presOf" srcId="{7459C3A8-D545-2F42-B2FE-F37F8EE477D0}" destId="{A7031044-D9D7-334F-9AC8-5EF78E4EF8F3}" srcOrd="0" destOrd="0" presId="urn:microsoft.com/office/officeart/2016/7/layout/RepeatingBendingProcessNew"/>
    <dgm:cxn modelId="{83F178A4-7A8D-794E-B87B-BD89D81D99C5}" srcId="{DB34F89D-F425-4CB5-8E9F-0818423D5C75}" destId="{4796F129-0F9D-8847-8285-930C3F6591DB}" srcOrd="7" destOrd="0" parTransId="{357DE2AF-E1CE-F347-A886-58ECC7FC8D8C}" sibTransId="{F03E2BF8-4753-A34F-A8F2-81FAA92ECB91}"/>
    <dgm:cxn modelId="{B8FEEBA6-3BEF-4144-90AC-523F5A55C975}" type="presOf" srcId="{29C27A41-0F65-1A44-BBAC-8A4AA81F437E}" destId="{BA5E1788-D65E-6E4D-A824-E32A7CA7B4FB}" srcOrd="1" destOrd="0" presId="urn:microsoft.com/office/officeart/2016/7/layout/RepeatingBendingProcessNew"/>
    <dgm:cxn modelId="{1CC634A8-E8E1-EB44-B878-AF2A5A885B37}" type="presOf" srcId="{606A1486-6964-0C4F-92BA-50CBB00A3DA5}" destId="{7536ADEE-65A1-C64B-B191-2281416F04D8}" srcOrd="0" destOrd="0" presId="urn:microsoft.com/office/officeart/2016/7/layout/RepeatingBendingProcessNew"/>
    <dgm:cxn modelId="{7EE209AD-CB29-B54B-93DF-B93636E6E5E9}" type="presOf" srcId="{FCB7720F-858A-CF4A-9605-56F578BB87B5}" destId="{8B1947E8-AB9E-F44E-803B-76B942150DCC}" srcOrd="0" destOrd="0" presId="urn:microsoft.com/office/officeart/2016/7/layout/RepeatingBendingProcessNew"/>
    <dgm:cxn modelId="{500E9FB7-7756-E347-947B-110CB018575F}" type="presOf" srcId="{4F91B661-3B9D-9C43-B723-2591F5367690}" destId="{74A3D860-F38F-C946-8CFD-3D96EE7B16AB}" srcOrd="0" destOrd="0" presId="urn:microsoft.com/office/officeart/2016/7/layout/RepeatingBendingProcessNew"/>
    <dgm:cxn modelId="{F8D142CC-6769-4248-868E-33BE969BDBFA}" type="presOf" srcId="{FE333688-EDE7-4843-92A7-F951729B3DD4}" destId="{768E7D30-823B-E345-94A3-1B1680244874}" srcOrd="1" destOrd="0" presId="urn:microsoft.com/office/officeart/2016/7/layout/RepeatingBendingProcessNew"/>
    <dgm:cxn modelId="{8C8BFAE5-E1CA-A141-AAAC-3FC401A80138}" type="presOf" srcId="{685F8AA1-B549-7D42-918C-B2F142248BEB}" destId="{CEA13576-12BB-0641-8030-FC926ED0D013}" srcOrd="0" destOrd="0" presId="urn:microsoft.com/office/officeart/2016/7/layout/RepeatingBendingProcessNew"/>
    <dgm:cxn modelId="{1BF8F8EA-F133-2F4D-A9B4-1802B6B1F5CA}" type="presOf" srcId="{2DD39A06-9251-4F11-9A14-3D8747AB238B}" destId="{518AFB4D-3C64-3843-8F95-26C5DB54AC24}" srcOrd="1" destOrd="0" presId="urn:microsoft.com/office/officeart/2016/7/layout/RepeatingBendingProcessNew"/>
    <dgm:cxn modelId="{3026BDF5-4C39-B349-A501-CF1740325040}" type="presOf" srcId="{FE333688-EDE7-4843-92A7-F951729B3DD4}" destId="{E2F64DFB-3DEE-1B49-8650-0E3BFB307B72}" srcOrd="0" destOrd="0" presId="urn:microsoft.com/office/officeart/2016/7/layout/RepeatingBendingProcessNew"/>
    <dgm:cxn modelId="{41FE462C-0FF0-D049-8C68-3101F0D2839B}" type="presParOf" srcId="{494235D7-8F51-C944-A3C4-4E809BBBBEE8}" destId="{7B94B508-CCB8-F446-BA37-D3BB338A3897}" srcOrd="0" destOrd="0" presId="urn:microsoft.com/office/officeart/2016/7/layout/RepeatingBendingProcessNew"/>
    <dgm:cxn modelId="{AC2309A1-A3E0-3840-8ED7-2178DBDC7D5F}" type="presParOf" srcId="{494235D7-8F51-C944-A3C4-4E809BBBBEE8}" destId="{B7C091A5-C709-4D4F-8530-2E26323B5A76}" srcOrd="1" destOrd="0" presId="urn:microsoft.com/office/officeart/2016/7/layout/RepeatingBendingProcessNew"/>
    <dgm:cxn modelId="{A67BD9DB-75D8-AA49-B335-2B3599260C22}" type="presParOf" srcId="{B7C091A5-C709-4D4F-8530-2E26323B5A76}" destId="{518AFB4D-3C64-3843-8F95-26C5DB54AC24}" srcOrd="0" destOrd="0" presId="urn:microsoft.com/office/officeart/2016/7/layout/RepeatingBendingProcessNew"/>
    <dgm:cxn modelId="{7FB204C9-3314-F24C-BE9F-7DB56CF5CBC4}" type="presParOf" srcId="{494235D7-8F51-C944-A3C4-4E809BBBBEE8}" destId="{7536ADEE-65A1-C64B-B191-2281416F04D8}" srcOrd="2" destOrd="0" presId="urn:microsoft.com/office/officeart/2016/7/layout/RepeatingBendingProcessNew"/>
    <dgm:cxn modelId="{B2B97E7E-84A4-5A4B-A32D-026E88FA5A93}" type="presParOf" srcId="{494235D7-8F51-C944-A3C4-4E809BBBBEE8}" destId="{8B1947E8-AB9E-F44E-803B-76B942150DCC}" srcOrd="3" destOrd="0" presId="urn:microsoft.com/office/officeart/2016/7/layout/RepeatingBendingProcessNew"/>
    <dgm:cxn modelId="{9F52100A-2B54-C342-829F-0E79E12A4EA1}" type="presParOf" srcId="{8B1947E8-AB9E-F44E-803B-76B942150DCC}" destId="{12BB6730-89D9-6C44-AF50-4840964871EA}" srcOrd="0" destOrd="0" presId="urn:microsoft.com/office/officeart/2016/7/layout/RepeatingBendingProcessNew"/>
    <dgm:cxn modelId="{2FD1A0C4-003A-0847-A088-E61A9897BB9E}" type="presParOf" srcId="{494235D7-8F51-C944-A3C4-4E809BBBBEE8}" destId="{76C423F1-9A85-0B48-84AF-C571C6AAA40E}" srcOrd="4" destOrd="0" presId="urn:microsoft.com/office/officeart/2016/7/layout/RepeatingBendingProcessNew"/>
    <dgm:cxn modelId="{CE161DE3-BC28-8649-9DD3-1D9C0A410816}" type="presParOf" srcId="{494235D7-8F51-C944-A3C4-4E809BBBBEE8}" destId="{E2F64DFB-3DEE-1B49-8650-0E3BFB307B72}" srcOrd="5" destOrd="0" presId="urn:microsoft.com/office/officeart/2016/7/layout/RepeatingBendingProcessNew"/>
    <dgm:cxn modelId="{AD133D6C-579F-E34B-902D-A5B1C5973B97}" type="presParOf" srcId="{E2F64DFB-3DEE-1B49-8650-0E3BFB307B72}" destId="{768E7D30-823B-E345-94A3-1B1680244874}" srcOrd="0" destOrd="0" presId="urn:microsoft.com/office/officeart/2016/7/layout/RepeatingBendingProcessNew"/>
    <dgm:cxn modelId="{1AAEAAE9-A00C-8F43-BD61-8496B1598978}" type="presParOf" srcId="{494235D7-8F51-C944-A3C4-4E809BBBBEE8}" destId="{CEA13576-12BB-0641-8030-FC926ED0D013}" srcOrd="6" destOrd="0" presId="urn:microsoft.com/office/officeart/2016/7/layout/RepeatingBendingProcessNew"/>
    <dgm:cxn modelId="{51BDA0D6-718C-C941-95DC-5CC4BDD1F018}" type="presParOf" srcId="{494235D7-8F51-C944-A3C4-4E809BBBBEE8}" destId="{974EB9BD-D4A6-F548-9AD4-A0186102E9A7}" srcOrd="7" destOrd="0" presId="urn:microsoft.com/office/officeart/2016/7/layout/RepeatingBendingProcessNew"/>
    <dgm:cxn modelId="{609F828C-AF07-DC42-9F58-6BB75BFCE2DC}" type="presParOf" srcId="{974EB9BD-D4A6-F548-9AD4-A0186102E9A7}" destId="{85831ACE-CACC-0B40-ACA7-CDDD758114BB}" srcOrd="0" destOrd="0" presId="urn:microsoft.com/office/officeart/2016/7/layout/RepeatingBendingProcessNew"/>
    <dgm:cxn modelId="{9A61BCD7-88E2-174B-8C9D-22FEEC26D343}" type="presParOf" srcId="{494235D7-8F51-C944-A3C4-4E809BBBBEE8}" destId="{74A3D860-F38F-C946-8CFD-3D96EE7B16AB}" srcOrd="8" destOrd="0" presId="urn:microsoft.com/office/officeart/2016/7/layout/RepeatingBendingProcessNew"/>
    <dgm:cxn modelId="{FDADC474-3179-6441-852F-2CDBDD902056}" type="presParOf" srcId="{494235D7-8F51-C944-A3C4-4E809BBBBEE8}" destId="{34F38AE2-BFFC-894D-B60E-96D7F2D0E195}" srcOrd="9" destOrd="0" presId="urn:microsoft.com/office/officeart/2016/7/layout/RepeatingBendingProcessNew"/>
    <dgm:cxn modelId="{E76C278E-2A77-694E-9B06-71FCD2C72E5D}" type="presParOf" srcId="{34F38AE2-BFFC-894D-B60E-96D7F2D0E195}" destId="{BA5E1788-D65E-6E4D-A824-E32A7CA7B4FB}" srcOrd="0" destOrd="0" presId="urn:microsoft.com/office/officeart/2016/7/layout/RepeatingBendingProcessNew"/>
    <dgm:cxn modelId="{133DBE0E-C291-AF4E-B2B7-F2025120BBA8}" type="presParOf" srcId="{494235D7-8F51-C944-A3C4-4E809BBBBEE8}" destId="{A7031044-D9D7-334F-9AC8-5EF78E4EF8F3}" srcOrd="10" destOrd="0" presId="urn:microsoft.com/office/officeart/2016/7/layout/RepeatingBendingProcessNew"/>
    <dgm:cxn modelId="{6C7A15D9-4E3B-A54C-A34B-C02A30680225}" type="presParOf" srcId="{494235D7-8F51-C944-A3C4-4E809BBBBEE8}" destId="{BC04365D-3440-554E-BEC3-DD2300A28ECE}" srcOrd="11" destOrd="0" presId="urn:microsoft.com/office/officeart/2016/7/layout/RepeatingBendingProcessNew"/>
    <dgm:cxn modelId="{9FCA6DAD-A953-1E4D-9D04-99C563D4150F}" type="presParOf" srcId="{BC04365D-3440-554E-BEC3-DD2300A28ECE}" destId="{42BD302A-9569-604D-9373-CF118B8557C6}" srcOrd="0" destOrd="0" presId="urn:microsoft.com/office/officeart/2016/7/layout/RepeatingBendingProcessNew"/>
    <dgm:cxn modelId="{CF150538-A244-D54D-B14A-7D5FEA9DC642}" type="presParOf" srcId="{494235D7-8F51-C944-A3C4-4E809BBBBEE8}" destId="{8D53CD95-304C-054C-8375-16AED5A86FBE}" srcOrd="12" destOrd="0" presId="urn:microsoft.com/office/officeart/2016/7/layout/RepeatingBendingProcessNew"/>
    <dgm:cxn modelId="{F948AFDD-5CF6-4342-B3F1-07E0E371BF7F}" type="presParOf" srcId="{494235D7-8F51-C944-A3C4-4E809BBBBEE8}" destId="{FD64E47F-C42F-AD4D-A19C-148B85859BA8}" srcOrd="13" destOrd="0" presId="urn:microsoft.com/office/officeart/2016/7/layout/RepeatingBendingProcessNew"/>
    <dgm:cxn modelId="{C7ED4A58-68B0-7941-AFEE-57E53EA0BDC0}" type="presParOf" srcId="{FD64E47F-C42F-AD4D-A19C-148B85859BA8}" destId="{11149EF5-17C7-2B45-AB3A-B5A3C292EE6B}" srcOrd="0" destOrd="0" presId="urn:microsoft.com/office/officeart/2016/7/layout/RepeatingBendingProcessNew"/>
    <dgm:cxn modelId="{DE7A63B5-9DAC-7E41-B7DE-58C1965CB729}" type="presParOf" srcId="{494235D7-8F51-C944-A3C4-4E809BBBBEE8}" destId="{59CDA95E-B07F-2449-9207-8DF0FA563B6B}"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56199C-E873-403F-AC98-79C7BDF6021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79E0268-8D41-42B3-94F7-B52F31605327}">
      <dgm:prSet/>
      <dgm:spPr/>
      <dgm:t>
        <a:bodyPr/>
        <a:lstStyle/>
        <a:p>
          <a:r>
            <a:rPr lang="zh-CN" altLang="en-US" dirty="0"/>
            <a:t>开始时，对于如何分配 </a:t>
          </a:r>
          <a:r>
            <a:rPr lang="en-US" altLang="zh-CN" dirty="0"/>
            <a:t>socket</a:t>
          </a:r>
          <a:r>
            <a:rPr lang="zh-CN" altLang="en-US" dirty="0"/>
            <a:t>，初始化 </a:t>
          </a:r>
          <a:r>
            <a:rPr lang="en-US" altLang="zh-CN" dirty="0"/>
            <a:t>socket</a:t>
          </a:r>
          <a:r>
            <a:rPr lang="zh-CN" altLang="en-US" dirty="0"/>
            <a:t> 不是很清楚，导致前期进展缓慢，之后的内容实现起来就比较顺利了</a:t>
          </a:r>
          <a:endParaRPr lang="en-US" dirty="0"/>
        </a:p>
      </dgm:t>
    </dgm:pt>
    <dgm:pt modelId="{B1B12014-E9B3-4308-81AE-DC6AC60FE781}" type="parTrans" cxnId="{F4755A7C-D94D-46F5-96C5-ED22139221E4}">
      <dgm:prSet/>
      <dgm:spPr/>
      <dgm:t>
        <a:bodyPr/>
        <a:lstStyle/>
        <a:p>
          <a:endParaRPr lang="en-US"/>
        </a:p>
      </dgm:t>
    </dgm:pt>
    <dgm:pt modelId="{8FE1B6A3-AFD2-407B-9BD3-8EDC2222C826}" type="sibTrans" cxnId="{F4755A7C-D94D-46F5-96C5-ED22139221E4}">
      <dgm:prSet/>
      <dgm:spPr/>
      <dgm:t>
        <a:bodyPr/>
        <a:lstStyle/>
        <a:p>
          <a:endParaRPr lang="en-US"/>
        </a:p>
      </dgm:t>
    </dgm:pt>
    <dgm:pt modelId="{CF27203F-40EC-A541-B4F2-71AF204DAFFB}">
      <dgm:prSet/>
      <dgm:spPr/>
      <dgm:t>
        <a:bodyPr/>
        <a:lstStyle/>
        <a:p>
          <a:r>
            <a:rPr lang="zh-CN" altLang="en-US" dirty="0"/>
            <a:t>本次实验较为繁琐，一开始没有找到头绪，先从 </a:t>
          </a:r>
          <a:r>
            <a:rPr lang="en-US" altLang="zh-CN" dirty="0"/>
            <a:t>main </a:t>
          </a:r>
          <a:r>
            <a:rPr lang="zh-CN" altLang="en-US" dirty="0"/>
            <a:t>函数开始看了 一遍代码，和需要实现的函数，然后又看了一次老师的讲解视频，然 后又看了一遍理论课上讲解的 </a:t>
          </a:r>
          <a:r>
            <a:rPr lang="en-US" altLang="zh-CN" dirty="0"/>
            <a:t>TCP </a:t>
          </a:r>
          <a:r>
            <a:rPr lang="zh-CN" altLang="en-US" dirty="0"/>
            <a:t>的内容，最后晚上睡觉的时候过了 一边内容，才把条理弄清楚；</a:t>
          </a:r>
          <a:endParaRPr lang="en-US" dirty="0"/>
        </a:p>
      </dgm:t>
    </dgm:pt>
    <dgm:pt modelId="{618B89A4-0163-414C-9A02-FBA0F0D13653}" type="parTrans" cxnId="{1DB0268D-B687-9A4A-BB76-BA2E3A60BCBA}">
      <dgm:prSet/>
      <dgm:spPr/>
      <dgm:t>
        <a:bodyPr/>
        <a:lstStyle/>
        <a:p>
          <a:endParaRPr lang="zh-CN" altLang="en-US"/>
        </a:p>
      </dgm:t>
    </dgm:pt>
    <dgm:pt modelId="{963A6F2A-7742-E741-8E04-7E71FB9A3912}" type="sibTrans" cxnId="{1DB0268D-B687-9A4A-BB76-BA2E3A60BCBA}">
      <dgm:prSet/>
      <dgm:spPr/>
      <dgm:t>
        <a:bodyPr/>
        <a:lstStyle/>
        <a:p>
          <a:endParaRPr lang="zh-CN" altLang="en-US"/>
        </a:p>
      </dgm:t>
    </dgm:pt>
    <dgm:pt modelId="{D30D725E-5E98-2D41-9B6B-A48741FC1DD3}" type="pres">
      <dgm:prSet presAssocID="{AB56199C-E873-403F-AC98-79C7BDF60210}" presName="hierChild1" presStyleCnt="0">
        <dgm:presLayoutVars>
          <dgm:chPref val="1"/>
          <dgm:dir/>
          <dgm:animOne val="branch"/>
          <dgm:animLvl val="lvl"/>
          <dgm:resizeHandles/>
        </dgm:presLayoutVars>
      </dgm:prSet>
      <dgm:spPr/>
    </dgm:pt>
    <dgm:pt modelId="{4B47F50F-705D-DC4A-B738-D79C43BF0F38}" type="pres">
      <dgm:prSet presAssocID="{CF27203F-40EC-A541-B4F2-71AF204DAFFB}" presName="hierRoot1" presStyleCnt="0"/>
      <dgm:spPr/>
    </dgm:pt>
    <dgm:pt modelId="{C5892D8D-DCA5-9743-B71F-9C9F5D61D089}" type="pres">
      <dgm:prSet presAssocID="{CF27203F-40EC-A541-B4F2-71AF204DAFFB}" presName="composite" presStyleCnt="0"/>
      <dgm:spPr/>
    </dgm:pt>
    <dgm:pt modelId="{FE22A141-69D2-BB46-8C16-CCA847123F3D}" type="pres">
      <dgm:prSet presAssocID="{CF27203F-40EC-A541-B4F2-71AF204DAFFB}" presName="background" presStyleLbl="node0" presStyleIdx="0" presStyleCnt="2"/>
      <dgm:spPr/>
    </dgm:pt>
    <dgm:pt modelId="{2738D50F-B124-854F-90DE-99C53E029A13}" type="pres">
      <dgm:prSet presAssocID="{CF27203F-40EC-A541-B4F2-71AF204DAFFB}" presName="text" presStyleLbl="fgAcc0" presStyleIdx="0" presStyleCnt="2">
        <dgm:presLayoutVars>
          <dgm:chPref val="3"/>
        </dgm:presLayoutVars>
      </dgm:prSet>
      <dgm:spPr/>
    </dgm:pt>
    <dgm:pt modelId="{8F293CF9-BC79-0D41-BC48-F90E12BBDD13}" type="pres">
      <dgm:prSet presAssocID="{CF27203F-40EC-A541-B4F2-71AF204DAFFB}" presName="hierChild2" presStyleCnt="0"/>
      <dgm:spPr/>
    </dgm:pt>
    <dgm:pt modelId="{7D4C7F2C-3204-8E4F-A77E-4858E8ACBCA2}" type="pres">
      <dgm:prSet presAssocID="{379E0268-8D41-42B3-94F7-B52F31605327}" presName="hierRoot1" presStyleCnt="0"/>
      <dgm:spPr/>
    </dgm:pt>
    <dgm:pt modelId="{A8115CA3-D739-D64A-8AF0-080A2C48E988}" type="pres">
      <dgm:prSet presAssocID="{379E0268-8D41-42B3-94F7-B52F31605327}" presName="composite" presStyleCnt="0"/>
      <dgm:spPr/>
    </dgm:pt>
    <dgm:pt modelId="{C185002A-C6F8-4044-8CEC-032B80542FA9}" type="pres">
      <dgm:prSet presAssocID="{379E0268-8D41-42B3-94F7-B52F31605327}" presName="background" presStyleLbl="node0" presStyleIdx="1" presStyleCnt="2"/>
      <dgm:spPr/>
    </dgm:pt>
    <dgm:pt modelId="{AF497156-C01A-5049-A1A3-BCBCE16A410A}" type="pres">
      <dgm:prSet presAssocID="{379E0268-8D41-42B3-94F7-B52F31605327}" presName="text" presStyleLbl="fgAcc0" presStyleIdx="1" presStyleCnt="2">
        <dgm:presLayoutVars>
          <dgm:chPref val="3"/>
        </dgm:presLayoutVars>
      </dgm:prSet>
      <dgm:spPr/>
    </dgm:pt>
    <dgm:pt modelId="{E7BF90C4-7076-8348-897A-AA600AC343C5}" type="pres">
      <dgm:prSet presAssocID="{379E0268-8D41-42B3-94F7-B52F31605327}" presName="hierChild2" presStyleCnt="0"/>
      <dgm:spPr/>
    </dgm:pt>
  </dgm:ptLst>
  <dgm:cxnLst>
    <dgm:cxn modelId="{0D196313-5AAC-CC49-A244-2B137F1E345A}" type="presOf" srcId="{AB56199C-E873-403F-AC98-79C7BDF60210}" destId="{D30D725E-5E98-2D41-9B6B-A48741FC1DD3}" srcOrd="0" destOrd="0" presId="urn:microsoft.com/office/officeart/2005/8/layout/hierarchy1"/>
    <dgm:cxn modelId="{A4EE904C-8F39-4844-B141-40225847321B}" type="presOf" srcId="{CF27203F-40EC-A541-B4F2-71AF204DAFFB}" destId="{2738D50F-B124-854F-90DE-99C53E029A13}" srcOrd="0" destOrd="0" presId="urn:microsoft.com/office/officeart/2005/8/layout/hierarchy1"/>
    <dgm:cxn modelId="{F4755A7C-D94D-46F5-96C5-ED22139221E4}" srcId="{AB56199C-E873-403F-AC98-79C7BDF60210}" destId="{379E0268-8D41-42B3-94F7-B52F31605327}" srcOrd="1" destOrd="0" parTransId="{B1B12014-E9B3-4308-81AE-DC6AC60FE781}" sibTransId="{8FE1B6A3-AFD2-407B-9BD3-8EDC2222C826}"/>
    <dgm:cxn modelId="{1DB0268D-B687-9A4A-BB76-BA2E3A60BCBA}" srcId="{AB56199C-E873-403F-AC98-79C7BDF60210}" destId="{CF27203F-40EC-A541-B4F2-71AF204DAFFB}" srcOrd="0" destOrd="0" parTransId="{618B89A4-0163-414C-9A02-FBA0F0D13653}" sibTransId="{963A6F2A-7742-E741-8E04-7E71FB9A3912}"/>
    <dgm:cxn modelId="{7538919C-BF67-CF43-9C01-52DFEB5AB46D}" type="presOf" srcId="{379E0268-8D41-42B3-94F7-B52F31605327}" destId="{AF497156-C01A-5049-A1A3-BCBCE16A410A}" srcOrd="0" destOrd="0" presId="urn:microsoft.com/office/officeart/2005/8/layout/hierarchy1"/>
    <dgm:cxn modelId="{F7248002-FB92-224D-A465-2D75B1693DB7}" type="presParOf" srcId="{D30D725E-5E98-2D41-9B6B-A48741FC1DD3}" destId="{4B47F50F-705D-DC4A-B738-D79C43BF0F38}" srcOrd="0" destOrd="0" presId="urn:microsoft.com/office/officeart/2005/8/layout/hierarchy1"/>
    <dgm:cxn modelId="{D4B325C2-15BD-5343-8F0B-937FF486DF4E}" type="presParOf" srcId="{4B47F50F-705D-DC4A-B738-D79C43BF0F38}" destId="{C5892D8D-DCA5-9743-B71F-9C9F5D61D089}" srcOrd="0" destOrd="0" presId="urn:microsoft.com/office/officeart/2005/8/layout/hierarchy1"/>
    <dgm:cxn modelId="{1ADBBA44-98AE-8B40-944E-D6D15AE9C789}" type="presParOf" srcId="{C5892D8D-DCA5-9743-B71F-9C9F5D61D089}" destId="{FE22A141-69D2-BB46-8C16-CCA847123F3D}" srcOrd="0" destOrd="0" presId="urn:microsoft.com/office/officeart/2005/8/layout/hierarchy1"/>
    <dgm:cxn modelId="{96645ABE-799D-6243-9D1A-686F75DBE975}" type="presParOf" srcId="{C5892D8D-DCA5-9743-B71F-9C9F5D61D089}" destId="{2738D50F-B124-854F-90DE-99C53E029A13}" srcOrd="1" destOrd="0" presId="urn:microsoft.com/office/officeart/2005/8/layout/hierarchy1"/>
    <dgm:cxn modelId="{3140BE50-8427-824B-B8BA-AD35976A40B7}" type="presParOf" srcId="{4B47F50F-705D-DC4A-B738-D79C43BF0F38}" destId="{8F293CF9-BC79-0D41-BC48-F90E12BBDD13}" srcOrd="1" destOrd="0" presId="urn:microsoft.com/office/officeart/2005/8/layout/hierarchy1"/>
    <dgm:cxn modelId="{703C0BC2-3C51-F042-8981-9AF5EEC18AFD}" type="presParOf" srcId="{D30D725E-5E98-2D41-9B6B-A48741FC1DD3}" destId="{7D4C7F2C-3204-8E4F-A77E-4858E8ACBCA2}" srcOrd="1" destOrd="0" presId="urn:microsoft.com/office/officeart/2005/8/layout/hierarchy1"/>
    <dgm:cxn modelId="{E5625B9A-FC22-5C4C-A6A2-9E3525F63565}" type="presParOf" srcId="{7D4C7F2C-3204-8E4F-A77E-4858E8ACBCA2}" destId="{A8115CA3-D739-D64A-8AF0-080A2C48E988}" srcOrd="0" destOrd="0" presId="urn:microsoft.com/office/officeart/2005/8/layout/hierarchy1"/>
    <dgm:cxn modelId="{87CAAA64-BA2E-BE4C-B16A-BA7DBD9172B2}" type="presParOf" srcId="{A8115CA3-D739-D64A-8AF0-080A2C48E988}" destId="{C185002A-C6F8-4044-8CEC-032B80542FA9}" srcOrd="0" destOrd="0" presId="urn:microsoft.com/office/officeart/2005/8/layout/hierarchy1"/>
    <dgm:cxn modelId="{4123D2A8-D16F-2C40-BB33-045190E52906}" type="presParOf" srcId="{A8115CA3-D739-D64A-8AF0-080A2C48E988}" destId="{AF497156-C01A-5049-A1A3-BCBCE16A410A}" srcOrd="1" destOrd="0" presId="urn:microsoft.com/office/officeart/2005/8/layout/hierarchy1"/>
    <dgm:cxn modelId="{0ABEF7FD-451B-DB4D-AFA7-90AA6DDC1B3E}" type="presParOf" srcId="{7D4C7F2C-3204-8E4F-A77E-4858E8ACBCA2}" destId="{E7BF90C4-7076-8348-897A-AA600AC343C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82FA82A-192F-4E1E-8F0E-634892F9366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A3AD845-EC22-4F08-808E-A0F01B4A42E6}">
      <dgm:prSet custT="1"/>
      <dgm:spPr/>
      <dgm:t>
        <a:bodyPr/>
        <a:lstStyle/>
        <a:p>
          <a:pPr algn="just"/>
          <a:r>
            <a:rPr kumimoji="1" lang="en-US" altLang="zh-CN" sz="1400" dirty="0"/>
            <a:t>1.</a:t>
          </a:r>
          <a:r>
            <a:rPr kumimoji="1" lang="zh-CN" altLang="en-US" sz="1400" dirty="0"/>
            <a:t> 首先，通过观察 </a:t>
          </a:r>
          <a:r>
            <a:rPr kumimoji="1" lang="en-US" altLang="en-US" sz="1400" dirty="0"/>
            <a:t>h1 </a:t>
          </a:r>
          <a:r>
            <a:rPr kumimoji="1" lang="zh-CN" altLang="en-US" sz="1400" dirty="0"/>
            <a:t>终端输出的 </a:t>
          </a:r>
          <a:r>
            <a:rPr kumimoji="1" lang="en-US" altLang="en-US" sz="1400" dirty="0"/>
            <a:t>DEBUG </a:t>
          </a:r>
          <a:r>
            <a:rPr kumimoji="1" lang="zh-CN" altLang="en-US" sz="1400" dirty="0"/>
            <a:t>信息，我们可以看到，</a:t>
          </a:r>
          <a:r>
            <a:rPr kumimoji="1" lang="en-US" altLang="en-US" sz="1400" dirty="0"/>
            <a:t>h1 </a:t>
          </a:r>
          <a:r>
            <a:rPr kumimoji="1" lang="zh-CN" altLang="en-US" sz="1400" dirty="0"/>
            <a:t>作为 </a:t>
          </a:r>
          <a:r>
            <a:rPr kumimoji="1" lang="en-US" altLang="en-US" sz="1400" dirty="0"/>
            <a:t>TCP </a:t>
          </a:r>
          <a:r>
            <a:rPr kumimoji="1" lang="zh-CN" altLang="en-US" sz="1400" dirty="0"/>
            <a:t>栈的 </a:t>
          </a:r>
          <a:r>
            <a:rPr kumimoji="1" lang="en-US" altLang="en-US" sz="1400" dirty="0"/>
            <a:t>server </a:t>
          </a:r>
          <a:r>
            <a:rPr kumimoji="1" lang="zh-CN" altLang="en-US" sz="1400" dirty="0"/>
            <a:t>端，依次经历了 </a:t>
          </a:r>
          <a:r>
            <a:rPr kumimoji="1" lang="en-US" altLang="en-US" sz="1400" dirty="0"/>
            <a:t>CLOSED</a:t>
          </a:r>
          <a:r>
            <a:rPr kumimoji="1" lang="zh-CN" altLang="en-US" sz="1400" dirty="0"/>
            <a:t>，</a:t>
          </a:r>
          <a:r>
            <a:rPr kumimoji="1" lang="en-US" altLang="en-US" sz="1400" dirty="0"/>
            <a:t>LISTEN</a:t>
          </a:r>
          <a:r>
            <a:rPr kumimoji="1" lang="zh-CN" altLang="en-US" sz="1400" dirty="0"/>
            <a:t>，</a:t>
          </a:r>
          <a:r>
            <a:rPr kumimoji="1" lang="en-US" altLang="en-US" sz="1400" dirty="0"/>
            <a:t>SYN_RECV</a:t>
          </a:r>
          <a:r>
            <a:rPr kumimoji="1" lang="zh-CN" altLang="en-US" sz="1400" dirty="0"/>
            <a:t>， </a:t>
          </a:r>
          <a:r>
            <a:rPr kumimoji="1" lang="en-US" altLang="en-US" sz="1400" dirty="0"/>
            <a:t>ESTABLISHED</a:t>
          </a:r>
          <a:r>
            <a:rPr kumimoji="1" lang="zh-CN" altLang="en-US" sz="1400" dirty="0"/>
            <a:t>，</a:t>
          </a:r>
          <a:r>
            <a:rPr kumimoji="1" lang="en-US" altLang="en-US" sz="1400" dirty="0"/>
            <a:t>CLOSE_WAIT</a:t>
          </a:r>
          <a:r>
            <a:rPr kumimoji="1" lang="zh-CN" altLang="en-US" sz="1400" dirty="0"/>
            <a:t>，</a:t>
          </a:r>
          <a:r>
            <a:rPr kumimoji="1" lang="en-US" altLang="en-US" sz="1400" dirty="0"/>
            <a:t>LAST_ACK</a:t>
          </a:r>
          <a:r>
            <a:rPr kumimoji="1" lang="zh-CN" altLang="en-US" sz="1400" dirty="0"/>
            <a:t>，</a:t>
          </a:r>
          <a:r>
            <a:rPr kumimoji="1" lang="en-US" altLang="en-US" sz="1400" dirty="0"/>
            <a:t>CLOSED </a:t>
          </a:r>
          <a:r>
            <a:rPr kumimoji="1" lang="zh-CN" altLang="en-US" sz="1400" dirty="0"/>
            <a:t>这几个状态，成功的 建立并关闭 </a:t>
          </a:r>
          <a:r>
            <a:rPr kumimoji="1" lang="en-US" altLang="en-US" sz="1400" dirty="0"/>
            <a:t>TCP </a:t>
          </a:r>
          <a:r>
            <a:rPr kumimoji="1" lang="zh-CN" altLang="en-US" sz="1400" dirty="0"/>
            <a:t>连接；</a:t>
          </a:r>
          <a:endParaRPr lang="en-US" sz="1200" dirty="0"/>
        </a:p>
      </dgm:t>
    </dgm:pt>
    <dgm:pt modelId="{A6997886-59F7-4266-AC1E-16CFB1095845}" type="parTrans" cxnId="{6EDA3581-14EE-42B4-A346-4FDA85B5D7A8}">
      <dgm:prSet/>
      <dgm:spPr/>
      <dgm:t>
        <a:bodyPr/>
        <a:lstStyle/>
        <a:p>
          <a:endParaRPr lang="en-US"/>
        </a:p>
      </dgm:t>
    </dgm:pt>
    <dgm:pt modelId="{150A31C3-6DA7-4174-AE19-399FF70B02E8}" type="sibTrans" cxnId="{6EDA3581-14EE-42B4-A346-4FDA85B5D7A8}">
      <dgm:prSet/>
      <dgm:spPr/>
      <dgm:t>
        <a:bodyPr/>
        <a:lstStyle/>
        <a:p>
          <a:endParaRPr lang="en-US"/>
        </a:p>
      </dgm:t>
    </dgm:pt>
    <dgm:pt modelId="{8D11FD8D-F336-6449-BF49-91F069FF6AFD}">
      <dgm:prSet custT="1"/>
      <dgm:spPr/>
      <dgm:t>
        <a:bodyPr/>
        <a:lstStyle/>
        <a:p>
          <a:pPr algn="just"/>
          <a:r>
            <a:rPr kumimoji="1" lang="en-US" altLang="zh-CN" sz="1400" dirty="0"/>
            <a:t>2.</a:t>
          </a:r>
          <a:r>
            <a:rPr kumimoji="1" lang="zh-CN" altLang="en-US" sz="1400" dirty="0"/>
            <a:t> 观察 </a:t>
          </a:r>
          <a:r>
            <a:rPr kumimoji="1" lang="en-US" altLang="en-US" sz="1400" dirty="0"/>
            <a:t>h2 </a:t>
          </a:r>
          <a:r>
            <a:rPr kumimoji="1" lang="zh-CN" altLang="en-US" sz="1400" dirty="0"/>
            <a:t>终端输出的 </a:t>
          </a:r>
          <a:r>
            <a:rPr kumimoji="1" lang="en-US" altLang="en-US" sz="1400" dirty="0"/>
            <a:t>DEBUG </a:t>
          </a:r>
          <a:r>
            <a:rPr kumimoji="1" lang="zh-CN" altLang="en-US" sz="1400" dirty="0"/>
            <a:t>信息，我们可以看到，</a:t>
          </a:r>
          <a:r>
            <a:rPr kumimoji="1" lang="en-US" altLang="en-US" sz="1400" dirty="0"/>
            <a:t>h2 </a:t>
          </a:r>
          <a:r>
            <a:rPr kumimoji="1" lang="zh-CN" altLang="en-US" sz="1400" dirty="0"/>
            <a:t>作为 </a:t>
          </a:r>
          <a:r>
            <a:rPr kumimoji="1" lang="en-US" altLang="en-US" sz="1400" dirty="0"/>
            <a:t>TCP </a:t>
          </a:r>
          <a:r>
            <a:rPr kumimoji="1" lang="zh-CN" altLang="en-US" sz="1400" dirty="0"/>
            <a:t>栈的 </a:t>
          </a:r>
          <a:r>
            <a:rPr kumimoji="1" lang="en-US" altLang="en-US" sz="1400" dirty="0"/>
            <a:t>client </a:t>
          </a:r>
          <a:r>
            <a:rPr kumimoji="1" lang="zh-CN" altLang="en-US" sz="1400" dirty="0"/>
            <a:t>端，依次经历了 </a:t>
          </a:r>
          <a:r>
            <a:rPr kumimoji="1" lang="en-US" altLang="en-US" sz="1400" dirty="0"/>
            <a:t>CLOSED</a:t>
          </a:r>
          <a:r>
            <a:rPr kumimoji="1" lang="zh-CN" altLang="en-US" sz="1400" dirty="0"/>
            <a:t>，</a:t>
          </a:r>
          <a:r>
            <a:rPr kumimoji="1" lang="en-US" altLang="en-US" sz="1400" dirty="0"/>
            <a:t>SYN_SNET</a:t>
          </a:r>
          <a:r>
            <a:rPr kumimoji="1" lang="zh-CN" altLang="en-US" sz="1400" dirty="0"/>
            <a:t>，</a:t>
          </a:r>
          <a:r>
            <a:rPr kumimoji="1" lang="en-US" altLang="en-US" sz="1400" dirty="0"/>
            <a:t>ESTABLISHED</a:t>
          </a:r>
          <a:r>
            <a:rPr kumimoji="1" lang="zh-CN" altLang="en-US" sz="1400" dirty="0"/>
            <a:t>， </a:t>
          </a:r>
          <a:r>
            <a:rPr kumimoji="1" lang="en-US" altLang="en-US" sz="1400" dirty="0"/>
            <a:t>FIN_WAIT_1</a:t>
          </a:r>
          <a:r>
            <a:rPr kumimoji="1" lang="zh-CN" altLang="en-US" sz="1400" dirty="0"/>
            <a:t>，</a:t>
          </a:r>
          <a:r>
            <a:rPr kumimoji="1" lang="en-US" altLang="en-US" sz="1400" dirty="0"/>
            <a:t>FIN_WAIT_2</a:t>
          </a:r>
          <a:r>
            <a:rPr kumimoji="1" lang="zh-CN" altLang="en-US" sz="1400" dirty="0"/>
            <a:t>，</a:t>
          </a:r>
          <a:r>
            <a:rPr kumimoji="1" lang="en-US" altLang="en-US" sz="1400" dirty="0"/>
            <a:t>TIME_WAIT</a:t>
          </a:r>
          <a:r>
            <a:rPr kumimoji="1" lang="zh-CN" altLang="en-US" sz="1400" dirty="0"/>
            <a:t>，</a:t>
          </a:r>
          <a:r>
            <a:rPr kumimoji="1" lang="en-US" altLang="en-US" sz="1400" dirty="0"/>
            <a:t>CLOSED </a:t>
          </a:r>
          <a:r>
            <a:rPr kumimoji="1" lang="zh-CN" altLang="en-US" sz="1400" dirty="0"/>
            <a:t>这几个状态，成功的 建立并关闭了 </a:t>
          </a:r>
          <a:r>
            <a:rPr kumimoji="1" lang="en-US" altLang="en-US" sz="1400" dirty="0"/>
            <a:t>TCP </a:t>
          </a:r>
          <a:r>
            <a:rPr kumimoji="1" lang="zh-CN" altLang="en-US" sz="1400" dirty="0"/>
            <a:t>连接；</a:t>
          </a:r>
          <a:endParaRPr lang="en-US" sz="1200" dirty="0"/>
        </a:p>
      </dgm:t>
    </dgm:pt>
    <dgm:pt modelId="{4873697C-65F3-4D4F-9E23-1A4F5A50A353}" type="parTrans" cxnId="{A705EEB2-83C9-2242-A8CF-34644339C260}">
      <dgm:prSet/>
      <dgm:spPr/>
      <dgm:t>
        <a:bodyPr/>
        <a:lstStyle/>
        <a:p>
          <a:endParaRPr lang="zh-CN" altLang="en-US"/>
        </a:p>
      </dgm:t>
    </dgm:pt>
    <dgm:pt modelId="{985DF38E-EDEC-374C-8F97-4CFB6912EDDA}" type="sibTrans" cxnId="{A705EEB2-83C9-2242-A8CF-34644339C260}">
      <dgm:prSet/>
      <dgm:spPr/>
      <dgm:t>
        <a:bodyPr/>
        <a:lstStyle/>
        <a:p>
          <a:endParaRPr lang="zh-CN" altLang="en-US"/>
        </a:p>
      </dgm:t>
    </dgm:pt>
    <dgm:pt modelId="{E2807D35-4679-884E-9A47-109CCB9D272D}">
      <dgm:prSet custT="1"/>
      <dgm:spPr/>
      <dgm:t>
        <a:bodyPr/>
        <a:lstStyle/>
        <a:p>
          <a:pPr algn="just"/>
          <a:r>
            <a:rPr kumimoji="1" lang="en-US" altLang="zh-CN" sz="1400" dirty="0"/>
            <a:t>3.</a:t>
          </a:r>
          <a:r>
            <a:rPr kumimoji="1" lang="zh-CN" altLang="en-US" sz="1400" dirty="0"/>
            <a:t> 通过观察 </a:t>
          </a:r>
          <a:r>
            <a:rPr kumimoji="1" lang="en-US" altLang="en-US" sz="1400" dirty="0"/>
            <a:t>h1 </a:t>
          </a:r>
          <a:r>
            <a:rPr kumimoji="1" lang="zh-CN" altLang="en-US" sz="1400" dirty="0"/>
            <a:t>和 </a:t>
          </a:r>
          <a:r>
            <a:rPr kumimoji="1" lang="en-US" altLang="en-US" sz="1400" dirty="0"/>
            <a:t>h2 </a:t>
          </a:r>
          <a:r>
            <a:rPr kumimoji="1" lang="zh-CN" altLang="en-US" sz="1400" dirty="0"/>
            <a:t>的抓包结果，我们看到，</a:t>
          </a:r>
          <a:r>
            <a:rPr kumimoji="1" lang="en-US" altLang="en-US" sz="1400" dirty="0"/>
            <a:t>h2 </a:t>
          </a:r>
          <a:r>
            <a:rPr kumimoji="1" lang="zh-CN" altLang="en-US" sz="1400" dirty="0"/>
            <a:t>首先向 </a:t>
          </a:r>
          <a:r>
            <a:rPr kumimoji="1" lang="en-US" altLang="en-US" sz="1400" dirty="0"/>
            <a:t>h1 </a:t>
          </a:r>
          <a:r>
            <a:rPr kumimoji="1" lang="zh-CN" altLang="en-US" sz="1400" dirty="0"/>
            <a:t>发送了一个 </a:t>
          </a:r>
          <a:r>
            <a:rPr kumimoji="1" lang="en-US" altLang="en-US" sz="1400" dirty="0"/>
            <a:t>syn </a:t>
          </a:r>
          <a:r>
            <a:rPr kumimoji="1" lang="zh-CN" altLang="en-US" sz="1400" dirty="0"/>
            <a:t>包，随后 </a:t>
          </a:r>
          <a:r>
            <a:rPr kumimoji="1" lang="en-US" altLang="en-US" sz="1400" dirty="0"/>
            <a:t>h1 </a:t>
          </a:r>
          <a:r>
            <a:rPr kumimoji="1" lang="zh-CN" altLang="en-US" sz="1400" dirty="0"/>
            <a:t>向 </a:t>
          </a:r>
          <a:r>
            <a:rPr kumimoji="1" lang="en-US" altLang="en-US" sz="1400" dirty="0"/>
            <a:t>h2 </a:t>
          </a:r>
          <a:r>
            <a:rPr kumimoji="1" lang="zh-CN" altLang="en-US" sz="1400" dirty="0"/>
            <a:t>回复 </a:t>
          </a:r>
          <a:r>
            <a:rPr kumimoji="1" lang="en-US" altLang="en-US" sz="1400" dirty="0"/>
            <a:t>syn </a:t>
          </a:r>
          <a:r>
            <a:rPr kumimoji="1" lang="zh-CN" altLang="en-US" sz="1400" dirty="0"/>
            <a:t>和 </a:t>
          </a:r>
          <a:r>
            <a:rPr kumimoji="1" lang="en-US" altLang="en-US" sz="1400" dirty="0"/>
            <a:t>ack </a:t>
          </a:r>
          <a:r>
            <a:rPr kumimoji="1" lang="zh-CN" altLang="en-US" sz="1400" dirty="0"/>
            <a:t>包，</a:t>
          </a:r>
          <a:r>
            <a:rPr kumimoji="1" lang="en-US" altLang="en-US" sz="1400" dirty="0"/>
            <a:t>h2 </a:t>
          </a:r>
          <a:r>
            <a:rPr kumimoji="1" lang="zh-CN" altLang="en-US" sz="1400" dirty="0"/>
            <a:t>收到后向 </a:t>
          </a:r>
          <a:r>
            <a:rPr kumimoji="1" lang="en-US" altLang="en-US" sz="1400" dirty="0"/>
            <a:t>h1 </a:t>
          </a:r>
          <a:r>
            <a:rPr kumimoji="1" lang="zh-CN" altLang="en-US" sz="1400" dirty="0"/>
            <a:t>发送 </a:t>
          </a:r>
          <a:r>
            <a:rPr kumimoji="1" lang="en-US" altLang="en-US" sz="1400" dirty="0"/>
            <a:t>ack </a:t>
          </a:r>
          <a:r>
            <a:rPr kumimoji="1" lang="zh-CN" altLang="en-US" sz="1400" dirty="0"/>
            <a:t>包，至此，</a:t>
          </a:r>
          <a:r>
            <a:rPr kumimoji="1" lang="en-US" altLang="en-US" sz="1400" dirty="0"/>
            <a:t>h1 </a:t>
          </a:r>
          <a:r>
            <a:rPr kumimoji="1" lang="zh-CN" altLang="en-US" sz="1400" dirty="0"/>
            <a:t>和 </a:t>
          </a:r>
          <a:r>
            <a:rPr kumimoji="1" lang="en-US" altLang="en-US" sz="1400" dirty="0"/>
            <a:t>h2 </a:t>
          </a:r>
          <a:r>
            <a:rPr kumimoji="1" lang="zh-CN" altLang="en-US" sz="1400" dirty="0"/>
            <a:t>之间完成了 </a:t>
          </a:r>
          <a:r>
            <a:rPr kumimoji="1" lang="en-US" altLang="en-US" sz="1400" dirty="0"/>
            <a:t>TCP </a:t>
          </a:r>
          <a:r>
            <a:rPr kumimoji="1" lang="zh-CN" altLang="en-US" sz="1400" dirty="0"/>
            <a:t>连接的建立； </a:t>
          </a:r>
          <a:r>
            <a:rPr kumimoji="1" lang="en-US" altLang="en-US" sz="1400" dirty="0"/>
            <a:t>4. </a:t>
          </a:r>
          <a:r>
            <a:rPr kumimoji="1" lang="zh-CN" altLang="en-US" sz="1400" dirty="0"/>
            <a:t>随后，</a:t>
          </a:r>
          <a:r>
            <a:rPr kumimoji="1" lang="en-US" altLang="en-US" sz="1400" dirty="0"/>
            <a:t>h2 </a:t>
          </a:r>
          <a:r>
            <a:rPr kumimoji="1" lang="zh-CN" altLang="en-US" sz="1400" dirty="0"/>
            <a:t>向 </a:t>
          </a:r>
          <a:r>
            <a:rPr kumimoji="1" lang="en-US" altLang="en-US" sz="1400" dirty="0"/>
            <a:t>h1 </a:t>
          </a:r>
          <a:r>
            <a:rPr kumimoji="1" lang="zh-CN" altLang="en-US" sz="1400" dirty="0"/>
            <a:t>发送 </a:t>
          </a:r>
          <a:r>
            <a:rPr kumimoji="1" lang="en-US" altLang="en-US" sz="1400" dirty="0"/>
            <a:t>fin </a:t>
          </a:r>
          <a:r>
            <a:rPr kumimoji="1" lang="zh-CN" altLang="en-US" sz="1400" dirty="0"/>
            <a:t>包，</a:t>
          </a:r>
          <a:r>
            <a:rPr kumimoji="1" lang="en-US" altLang="en-US" sz="1400" dirty="0"/>
            <a:t>h1 </a:t>
          </a:r>
          <a:r>
            <a:rPr kumimoji="1" lang="zh-CN" altLang="en-US" sz="1400" dirty="0"/>
            <a:t>收到 </a:t>
          </a:r>
          <a:r>
            <a:rPr kumimoji="1" lang="en-US" altLang="en-US" sz="1400" dirty="0"/>
            <a:t>fin </a:t>
          </a:r>
          <a:r>
            <a:rPr kumimoji="1" lang="zh-CN" altLang="en-US" sz="1400" dirty="0"/>
            <a:t>包后向 </a:t>
          </a:r>
          <a:r>
            <a:rPr kumimoji="1" lang="en-US" altLang="en-US" sz="1400" dirty="0"/>
            <a:t>h2 </a:t>
          </a:r>
          <a:r>
            <a:rPr kumimoji="1" lang="zh-CN" altLang="en-US" sz="1400" dirty="0"/>
            <a:t>回复 </a:t>
          </a:r>
          <a:r>
            <a:rPr kumimoji="1" lang="en-US" altLang="en-US" sz="1400" dirty="0"/>
            <a:t>ack</a:t>
          </a:r>
          <a:r>
            <a:rPr kumimoji="1" lang="zh-CN" altLang="en-US" sz="1400" dirty="0"/>
            <a:t>，再然后 </a:t>
          </a:r>
          <a:r>
            <a:rPr kumimoji="1" lang="en-US" altLang="en-US" sz="1400" dirty="0"/>
            <a:t>h1 </a:t>
          </a:r>
          <a:r>
            <a:rPr kumimoji="1" lang="zh-CN" altLang="en-US" sz="1400" dirty="0"/>
            <a:t>向 </a:t>
          </a:r>
          <a:r>
            <a:rPr kumimoji="1" lang="en-US" altLang="en-US" sz="1400" dirty="0"/>
            <a:t>h2 </a:t>
          </a:r>
          <a:r>
            <a:rPr kumimoji="1" lang="zh-CN" altLang="en-US" sz="1400" dirty="0"/>
            <a:t>发送 </a:t>
          </a:r>
          <a:r>
            <a:rPr kumimoji="1" lang="en-US" altLang="en-US" sz="1400" dirty="0"/>
            <a:t>fin </a:t>
          </a:r>
          <a:r>
            <a:rPr kumimoji="1" lang="zh-CN" altLang="en-US" sz="1400" dirty="0"/>
            <a:t>包，</a:t>
          </a:r>
          <a:r>
            <a:rPr kumimoji="1" lang="en-US" altLang="en-US" sz="1400" dirty="0"/>
            <a:t>h2 </a:t>
          </a:r>
          <a:r>
            <a:rPr kumimoji="1" lang="zh-CN" altLang="en-US" sz="1400" dirty="0"/>
            <a:t>收到 </a:t>
          </a:r>
          <a:r>
            <a:rPr kumimoji="1" lang="en-US" altLang="en-US" sz="1400" dirty="0"/>
            <a:t>fin </a:t>
          </a:r>
          <a:r>
            <a:rPr kumimoji="1" lang="zh-CN" altLang="en-US" sz="1400" dirty="0"/>
            <a:t>包后向 </a:t>
          </a:r>
          <a:r>
            <a:rPr kumimoji="1" lang="en-US" altLang="en-US" sz="1400" dirty="0"/>
            <a:t>h1 </a:t>
          </a:r>
          <a:r>
            <a:rPr kumimoji="1" lang="zh-CN" altLang="en-US" sz="1400" dirty="0"/>
            <a:t>回复 </a:t>
          </a:r>
          <a:r>
            <a:rPr kumimoji="1" lang="en-US" altLang="en-US" sz="1400" dirty="0"/>
            <a:t>ack </a:t>
          </a:r>
          <a:r>
            <a:rPr kumimoji="1" lang="zh-CN" altLang="en-US" sz="1400" dirty="0"/>
            <a:t>包，</a:t>
          </a:r>
          <a:r>
            <a:rPr kumimoji="1" lang="en-US" altLang="en-US" sz="1400" dirty="0"/>
            <a:t>h1 </a:t>
          </a:r>
          <a:r>
            <a:rPr kumimoji="1" lang="zh-CN" altLang="en-US" sz="1400" dirty="0"/>
            <a:t>收到来 自 </a:t>
          </a:r>
          <a:r>
            <a:rPr kumimoji="1" lang="en-US" altLang="en-US" sz="1400" dirty="0"/>
            <a:t>h2 </a:t>
          </a:r>
          <a:r>
            <a:rPr kumimoji="1" lang="zh-CN" altLang="en-US" sz="1400" dirty="0"/>
            <a:t>的 </a:t>
          </a:r>
          <a:r>
            <a:rPr kumimoji="1" lang="en-US" altLang="en-US" sz="1400" dirty="0"/>
            <a:t>ack </a:t>
          </a:r>
          <a:r>
            <a:rPr kumimoji="1" lang="zh-CN" altLang="en-US" sz="1400" dirty="0"/>
            <a:t>包，至此，</a:t>
          </a:r>
          <a:r>
            <a:rPr kumimoji="1" lang="en-US" altLang="en-US" sz="1400" dirty="0"/>
            <a:t>h1 </a:t>
          </a:r>
          <a:r>
            <a:rPr kumimoji="1" lang="zh-CN" altLang="en-US" sz="1400" dirty="0"/>
            <a:t>和 </a:t>
          </a:r>
          <a:r>
            <a:rPr kumimoji="1" lang="en-US" altLang="en-US" sz="1400" dirty="0"/>
            <a:t>h2 </a:t>
          </a:r>
          <a:r>
            <a:rPr kumimoji="1" lang="zh-CN" altLang="en-US" sz="1400" dirty="0"/>
            <a:t>完成 </a:t>
          </a:r>
          <a:r>
            <a:rPr kumimoji="1" lang="en-US" altLang="en-US" sz="1400" dirty="0"/>
            <a:t>TCP </a:t>
          </a:r>
          <a:r>
            <a:rPr kumimoji="1" lang="zh-CN" altLang="en-US" sz="1400" dirty="0"/>
            <a:t>连接的关闭；</a:t>
          </a:r>
          <a:endParaRPr lang="en-US" sz="1200" dirty="0"/>
        </a:p>
      </dgm:t>
    </dgm:pt>
    <dgm:pt modelId="{FC5C7550-7A7E-F949-AA11-235041B81157}" type="parTrans" cxnId="{E1455DF8-9A79-AF46-A298-E949DD194007}">
      <dgm:prSet/>
      <dgm:spPr/>
      <dgm:t>
        <a:bodyPr/>
        <a:lstStyle/>
        <a:p>
          <a:endParaRPr lang="zh-CN" altLang="en-US"/>
        </a:p>
      </dgm:t>
    </dgm:pt>
    <dgm:pt modelId="{681E6692-7A65-804D-8CE1-0E0F286BAAFF}" type="sibTrans" cxnId="{E1455DF8-9A79-AF46-A298-E949DD194007}">
      <dgm:prSet/>
      <dgm:spPr/>
      <dgm:t>
        <a:bodyPr/>
        <a:lstStyle/>
        <a:p>
          <a:endParaRPr lang="zh-CN" altLang="en-US"/>
        </a:p>
      </dgm:t>
    </dgm:pt>
    <dgm:pt modelId="{E6F32CBC-9205-E249-B52F-BA0AAB0FD7EF}" type="pres">
      <dgm:prSet presAssocID="{382FA82A-192F-4E1E-8F0E-634892F93660}" presName="outerComposite" presStyleCnt="0">
        <dgm:presLayoutVars>
          <dgm:chMax val="5"/>
          <dgm:dir/>
          <dgm:resizeHandles val="exact"/>
        </dgm:presLayoutVars>
      </dgm:prSet>
      <dgm:spPr/>
    </dgm:pt>
    <dgm:pt modelId="{1F37C071-B18F-3844-A4A9-8F962A92E51B}" type="pres">
      <dgm:prSet presAssocID="{382FA82A-192F-4E1E-8F0E-634892F93660}" presName="dummyMaxCanvas" presStyleCnt="0">
        <dgm:presLayoutVars/>
      </dgm:prSet>
      <dgm:spPr/>
    </dgm:pt>
    <dgm:pt modelId="{079F1F0C-98FE-8245-89D4-642382B02A1C}" type="pres">
      <dgm:prSet presAssocID="{382FA82A-192F-4E1E-8F0E-634892F93660}" presName="ThreeNodes_1" presStyleLbl="node1" presStyleIdx="0" presStyleCnt="3" custScaleY="79686" custLinFactNeighborX="1115" custLinFactNeighborY="9852">
        <dgm:presLayoutVars>
          <dgm:bulletEnabled val="1"/>
        </dgm:presLayoutVars>
      </dgm:prSet>
      <dgm:spPr/>
    </dgm:pt>
    <dgm:pt modelId="{C17CB733-52D0-7E44-8248-DC428C8E827C}" type="pres">
      <dgm:prSet presAssocID="{382FA82A-192F-4E1E-8F0E-634892F93660}" presName="ThreeNodes_2" presStyleLbl="node1" presStyleIdx="1" presStyleCnt="3" custScaleY="69675" custLinFactNeighborX="139" custLinFactNeighborY="-9320">
        <dgm:presLayoutVars>
          <dgm:bulletEnabled val="1"/>
        </dgm:presLayoutVars>
      </dgm:prSet>
      <dgm:spPr/>
    </dgm:pt>
    <dgm:pt modelId="{EC6137DD-6FE2-5943-BD65-18468D20D02C}" type="pres">
      <dgm:prSet presAssocID="{382FA82A-192F-4E1E-8F0E-634892F93660}" presName="ThreeNodes_3" presStyleLbl="node1" presStyleIdx="2" presStyleCnt="3" custScaleX="107994" custScaleY="92828" custLinFactNeighborX="279" custLinFactNeighborY="-15951">
        <dgm:presLayoutVars>
          <dgm:bulletEnabled val="1"/>
        </dgm:presLayoutVars>
      </dgm:prSet>
      <dgm:spPr/>
    </dgm:pt>
    <dgm:pt modelId="{A67A4F7D-D23F-4040-87E5-6E28B8D4CADA}" type="pres">
      <dgm:prSet presAssocID="{382FA82A-192F-4E1E-8F0E-634892F93660}" presName="ThreeConn_1-2" presStyleLbl="fgAccFollowNode1" presStyleIdx="0" presStyleCnt="2">
        <dgm:presLayoutVars>
          <dgm:bulletEnabled val="1"/>
        </dgm:presLayoutVars>
      </dgm:prSet>
      <dgm:spPr/>
    </dgm:pt>
    <dgm:pt modelId="{480FD778-7B66-5E47-AB3B-23B637AAF30B}" type="pres">
      <dgm:prSet presAssocID="{382FA82A-192F-4E1E-8F0E-634892F93660}" presName="ThreeConn_2-3" presStyleLbl="fgAccFollowNode1" presStyleIdx="1" presStyleCnt="2" custLinFactNeighborY="-28149">
        <dgm:presLayoutVars>
          <dgm:bulletEnabled val="1"/>
        </dgm:presLayoutVars>
      </dgm:prSet>
      <dgm:spPr/>
    </dgm:pt>
    <dgm:pt modelId="{097E6A98-5DF0-394D-8B23-78F2586153FC}" type="pres">
      <dgm:prSet presAssocID="{382FA82A-192F-4E1E-8F0E-634892F93660}" presName="ThreeNodes_1_text" presStyleLbl="node1" presStyleIdx="2" presStyleCnt="3">
        <dgm:presLayoutVars>
          <dgm:bulletEnabled val="1"/>
        </dgm:presLayoutVars>
      </dgm:prSet>
      <dgm:spPr/>
    </dgm:pt>
    <dgm:pt modelId="{1274762A-7FFE-8345-83CE-8FB2232BFB46}" type="pres">
      <dgm:prSet presAssocID="{382FA82A-192F-4E1E-8F0E-634892F93660}" presName="ThreeNodes_2_text" presStyleLbl="node1" presStyleIdx="2" presStyleCnt="3">
        <dgm:presLayoutVars>
          <dgm:bulletEnabled val="1"/>
        </dgm:presLayoutVars>
      </dgm:prSet>
      <dgm:spPr/>
    </dgm:pt>
    <dgm:pt modelId="{86E35C3B-D4D0-7C43-84F1-69C1E3C8AD43}" type="pres">
      <dgm:prSet presAssocID="{382FA82A-192F-4E1E-8F0E-634892F93660}" presName="ThreeNodes_3_text" presStyleLbl="node1" presStyleIdx="2" presStyleCnt="3">
        <dgm:presLayoutVars>
          <dgm:bulletEnabled val="1"/>
        </dgm:presLayoutVars>
      </dgm:prSet>
      <dgm:spPr/>
    </dgm:pt>
  </dgm:ptLst>
  <dgm:cxnLst>
    <dgm:cxn modelId="{38F2E40D-EF35-CF49-B227-2275C95773DC}" type="presOf" srcId="{5A3AD845-EC22-4F08-808E-A0F01B4A42E6}" destId="{097E6A98-5DF0-394D-8B23-78F2586153FC}" srcOrd="1" destOrd="0" presId="urn:microsoft.com/office/officeart/2005/8/layout/vProcess5"/>
    <dgm:cxn modelId="{F2498341-21D0-4F4E-B04A-C9C3A282AB34}" type="presOf" srcId="{150A31C3-6DA7-4174-AE19-399FF70B02E8}" destId="{A67A4F7D-D23F-4040-87E5-6E28B8D4CADA}" srcOrd="0" destOrd="0" presId="urn:microsoft.com/office/officeart/2005/8/layout/vProcess5"/>
    <dgm:cxn modelId="{A747D96A-37F6-584A-8AD9-99FE06FF2EC7}" type="presOf" srcId="{8D11FD8D-F336-6449-BF49-91F069FF6AFD}" destId="{C17CB733-52D0-7E44-8248-DC428C8E827C}" srcOrd="0" destOrd="0" presId="urn:microsoft.com/office/officeart/2005/8/layout/vProcess5"/>
    <dgm:cxn modelId="{6EDA3581-14EE-42B4-A346-4FDA85B5D7A8}" srcId="{382FA82A-192F-4E1E-8F0E-634892F93660}" destId="{5A3AD845-EC22-4F08-808E-A0F01B4A42E6}" srcOrd="0" destOrd="0" parTransId="{A6997886-59F7-4266-AC1E-16CFB1095845}" sibTransId="{150A31C3-6DA7-4174-AE19-399FF70B02E8}"/>
    <dgm:cxn modelId="{66FE5996-268F-5543-AFD6-846EE7BCE11D}" type="presOf" srcId="{382FA82A-192F-4E1E-8F0E-634892F93660}" destId="{E6F32CBC-9205-E249-B52F-BA0AAB0FD7EF}" srcOrd="0" destOrd="0" presId="urn:microsoft.com/office/officeart/2005/8/layout/vProcess5"/>
    <dgm:cxn modelId="{87583EAA-DA5E-0B41-8B4A-8D71E4A14EFE}" type="presOf" srcId="{985DF38E-EDEC-374C-8F97-4CFB6912EDDA}" destId="{480FD778-7B66-5E47-AB3B-23B637AAF30B}" srcOrd="0" destOrd="0" presId="urn:microsoft.com/office/officeart/2005/8/layout/vProcess5"/>
    <dgm:cxn modelId="{A705EEB2-83C9-2242-A8CF-34644339C260}" srcId="{382FA82A-192F-4E1E-8F0E-634892F93660}" destId="{8D11FD8D-F336-6449-BF49-91F069FF6AFD}" srcOrd="1" destOrd="0" parTransId="{4873697C-65F3-4D4F-9E23-1A4F5A50A353}" sibTransId="{985DF38E-EDEC-374C-8F97-4CFB6912EDDA}"/>
    <dgm:cxn modelId="{5FDEC8CB-3096-3249-A52A-DE946AF680AB}" type="presOf" srcId="{8D11FD8D-F336-6449-BF49-91F069FF6AFD}" destId="{1274762A-7FFE-8345-83CE-8FB2232BFB46}" srcOrd="1" destOrd="0" presId="urn:microsoft.com/office/officeart/2005/8/layout/vProcess5"/>
    <dgm:cxn modelId="{89282FD9-E38B-5B49-BC5C-3F2E88216531}" type="presOf" srcId="{E2807D35-4679-884E-9A47-109CCB9D272D}" destId="{EC6137DD-6FE2-5943-BD65-18468D20D02C}" srcOrd="0" destOrd="0" presId="urn:microsoft.com/office/officeart/2005/8/layout/vProcess5"/>
    <dgm:cxn modelId="{3D8E89E6-FF04-4D4D-9B52-90D12C9500FA}" type="presOf" srcId="{5A3AD845-EC22-4F08-808E-A0F01B4A42E6}" destId="{079F1F0C-98FE-8245-89D4-642382B02A1C}" srcOrd="0" destOrd="0" presId="urn:microsoft.com/office/officeart/2005/8/layout/vProcess5"/>
    <dgm:cxn modelId="{D1338EE9-8776-8D48-9AD9-27CEDA184585}" type="presOf" srcId="{E2807D35-4679-884E-9A47-109CCB9D272D}" destId="{86E35C3B-D4D0-7C43-84F1-69C1E3C8AD43}" srcOrd="1" destOrd="0" presId="urn:microsoft.com/office/officeart/2005/8/layout/vProcess5"/>
    <dgm:cxn modelId="{E1455DF8-9A79-AF46-A298-E949DD194007}" srcId="{382FA82A-192F-4E1E-8F0E-634892F93660}" destId="{E2807D35-4679-884E-9A47-109CCB9D272D}" srcOrd="2" destOrd="0" parTransId="{FC5C7550-7A7E-F949-AA11-235041B81157}" sibTransId="{681E6692-7A65-804D-8CE1-0E0F286BAAFF}"/>
    <dgm:cxn modelId="{E3B1D4CC-F487-0240-85D0-9058C0DB8B7E}" type="presParOf" srcId="{E6F32CBC-9205-E249-B52F-BA0AAB0FD7EF}" destId="{1F37C071-B18F-3844-A4A9-8F962A92E51B}" srcOrd="0" destOrd="0" presId="urn:microsoft.com/office/officeart/2005/8/layout/vProcess5"/>
    <dgm:cxn modelId="{89E2655A-235F-0D4E-AA63-6B3A2307DBEB}" type="presParOf" srcId="{E6F32CBC-9205-E249-B52F-BA0AAB0FD7EF}" destId="{079F1F0C-98FE-8245-89D4-642382B02A1C}" srcOrd="1" destOrd="0" presId="urn:microsoft.com/office/officeart/2005/8/layout/vProcess5"/>
    <dgm:cxn modelId="{8FA01ADE-26C3-EE4F-92E6-3F050332091E}" type="presParOf" srcId="{E6F32CBC-9205-E249-B52F-BA0AAB0FD7EF}" destId="{C17CB733-52D0-7E44-8248-DC428C8E827C}" srcOrd="2" destOrd="0" presId="urn:microsoft.com/office/officeart/2005/8/layout/vProcess5"/>
    <dgm:cxn modelId="{CF8046EB-1167-ED4F-83E4-A59816926D75}" type="presParOf" srcId="{E6F32CBC-9205-E249-B52F-BA0AAB0FD7EF}" destId="{EC6137DD-6FE2-5943-BD65-18468D20D02C}" srcOrd="3" destOrd="0" presId="urn:microsoft.com/office/officeart/2005/8/layout/vProcess5"/>
    <dgm:cxn modelId="{30689985-B3F9-F34D-8772-48F927F139B9}" type="presParOf" srcId="{E6F32CBC-9205-E249-B52F-BA0AAB0FD7EF}" destId="{A67A4F7D-D23F-4040-87E5-6E28B8D4CADA}" srcOrd="4" destOrd="0" presId="urn:microsoft.com/office/officeart/2005/8/layout/vProcess5"/>
    <dgm:cxn modelId="{C5CCB53C-B1D8-BD4C-A019-5EB7790C4711}" type="presParOf" srcId="{E6F32CBC-9205-E249-B52F-BA0AAB0FD7EF}" destId="{480FD778-7B66-5E47-AB3B-23B637AAF30B}" srcOrd="5" destOrd="0" presId="urn:microsoft.com/office/officeart/2005/8/layout/vProcess5"/>
    <dgm:cxn modelId="{A7DE7238-8F6F-514D-9131-16414A2BD8D5}" type="presParOf" srcId="{E6F32CBC-9205-E249-B52F-BA0AAB0FD7EF}" destId="{097E6A98-5DF0-394D-8B23-78F2586153FC}" srcOrd="6" destOrd="0" presId="urn:microsoft.com/office/officeart/2005/8/layout/vProcess5"/>
    <dgm:cxn modelId="{DAD3B29C-A6EB-E14E-B056-BA89070CAF27}" type="presParOf" srcId="{E6F32CBC-9205-E249-B52F-BA0AAB0FD7EF}" destId="{1274762A-7FFE-8345-83CE-8FB2232BFB46}" srcOrd="7" destOrd="0" presId="urn:microsoft.com/office/officeart/2005/8/layout/vProcess5"/>
    <dgm:cxn modelId="{FF82FE49-63DD-A747-BC18-FEE03D9B0FBD}" type="presParOf" srcId="{E6F32CBC-9205-E249-B52F-BA0AAB0FD7EF}" destId="{86E35C3B-D4D0-7C43-84F1-69C1E3C8AD4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95A7DFE-C556-43C3-9D09-B01719AC621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304F51F-321F-40F5-B8E9-7C063E529809}">
      <dgm:prSet/>
      <dgm:spPr/>
      <dgm:t>
        <a:bodyPr/>
        <a:lstStyle/>
        <a:p>
          <a:pPr algn="just"/>
          <a:r>
            <a:rPr kumimoji="1" lang="en-US" altLang="zh-CN" dirty="0"/>
            <a:t>1.</a:t>
          </a:r>
          <a:r>
            <a:rPr kumimoji="1" lang="zh-CN" altLang="en-US" dirty="0"/>
            <a:t> 感觉这次实验和之前写的 </a:t>
          </a:r>
          <a:r>
            <a:rPr kumimoji="1" lang="en-US" altLang="zh-CN" dirty="0"/>
            <a:t>CPU </a:t>
          </a:r>
          <a:r>
            <a:rPr kumimoji="1" lang="zh-CN" altLang="en-US" dirty="0"/>
            <a:t>有点像，都是根据状态 机状态进行相应的处理，本次实验的几个状态非常完美的讲 </a:t>
          </a:r>
          <a:r>
            <a:rPr kumimoji="1" lang="en-US" altLang="zh-CN" dirty="0"/>
            <a:t>server </a:t>
          </a:r>
          <a:r>
            <a:rPr kumimoji="1" lang="zh-CN" altLang="en-US" dirty="0"/>
            <a:t>端和 </a:t>
          </a:r>
          <a:r>
            <a:rPr kumimoji="1" lang="en-US" altLang="zh-CN" dirty="0"/>
            <a:t>client </a:t>
          </a:r>
          <a:r>
            <a:rPr kumimoji="1" lang="zh-CN" altLang="en-US" dirty="0"/>
            <a:t>端的状态分开了</a:t>
          </a:r>
          <a:r>
            <a:rPr kumimoji="1" lang="en-US" altLang="zh-CN" dirty="0"/>
            <a:t>(</a:t>
          </a:r>
          <a:r>
            <a:rPr kumimoji="1" lang="zh-CN" altLang="en-US" dirty="0"/>
            <a:t>除了 </a:t>
          </a:r>
          <a:r>
            <a:rPr kumimoji="1" lang="en-US" altLang="zh-CN" dirty="0"/>
            <a:t>CLOSE </a:t>
          </a:r>
          <a:r>
            <a:rPr kumimoji="1" lang="zh-CN" altLang="en-US" dirty="0"/>
            <a:t>状态</a:t>
          </a:r>
          <a:r>
            <a:rPr kumimoji="1" lang="en-US" altLang="zh-CN" dirty="0"/>
            <a:t>)</a:t>
          </a:r>
          <a:r>
            <a:rPr kumimoji="1" lang="zh-CN" altLang="en-US" dirty="0"/>
            <a:t>，这样实现起来就方 便很多了；
</a:t>
          </a:r>
          <a:endParaRPr lang="en-US" dirty="0"/>
        </a:p>
      </dgm:t>
    </dgm:pt>
    <dgm:pt modelId="{ACA016FF-CF08-4394-BE11-C14601F7D48C}" type="parTrans" cxnId="{00542D6A-38C9-415D-A785-F354F4AD024C}">
      <dgm:prSet/>
      <dgm:spPr/>
      <dgm:t>
        <a:bodyPr/>
        <a:lstStyle/>
        <a:p>
          <a:endParaRPr lang="en-US"/>
        </a:p>
      </dgm:t>
    </dgm:pt>
    <dgm:pt modelId="{8ED9640C-AF19-48E4-8C0F-1BD0518D61D0}" type="sibTrans" cxnId="{00542D6A-38C9-415D-A785-F354F4AD024C}">
      <dgm:prSet/>
      <dgm:spPr/>
      <dgm:t>
        <a:bodyPr/>
        <a:lstStyle/>
        <a:p>
          <a:endParaRPr lang="en-US"/>
        </a:p>
      </dgm:t>
    </dgm:pt>
    <dgm:pt modelId="{65748882-2F77-5E4D-A35A-282399400995}">
      <dgm:prSet/>
      <dgm:spPr/>
      <dgm:t>
        <a:bodyPr/>
        <a:lstStyle/>
        <a:p>
          <a:pPr algn="just"/>
          <a:r>
            <a:rPr kumimoji="1" lang="zh-CN" altLang="en-US" dirty="0"/>
            <a:t>
</a:t>
          </a:r>
          <a:r>
            <a:rPr kumimoji="1" lang="en-US" altLang="zh-CN" dirty="0"/>
            <a:t>2.</a:t>
          </a:r>
          <a:r>
            <a:rPr kumimoji="1" lang="zh-CN" altLang="en-US" dirty="0"/>
            <a:t> 本来一开始，我是想先根据收到的包是 </a:t>
          </a:r>
          <a:r>
            <a:rPr kumimoji="1" lang="en-US" altLang="zh-CN" dirty="0"/>
            <a:t>syn </a:t>
          </a:r>
          <a:r>
            <a:rPr kumimoji="1" lang="zh-CN" altLang="en-US" dirty="0"/>
            <a:t>包，还是 </a:t>
          </a:r>
          <a:r>
            <a:rPr kumimoji="1" lang="en-US" altLang="zh-CN" dirty="0"/>
            <a:t>fin </a:t>
          </a:r>
          <a:r>
            <a:rPr kumimoji="1" lang="zh-CN" altLang="en-US" dirty="0"/>
            <a:t>包，还是 </a:t>
          </a:r>
          <a:r>
            <a:rPr kumimoji="1" lang="en-US" altLang="zh-CN" dirty="0"/>
            <a:t>ack </a:t>
          </a:r>
          <a:r>
            <a:rPr kumimoji="1" lang="zh-CN" altLang="en-US" dirty="0"/>
            <a:t>包，再用不同状态来确定具体操作，但是看到 </a:t>
          </a:r>
          <a:r>
            <a:rPr kumimoji="1" lang="en-US" altLang="zh-CN" dirty="0" err="1"/>
            <a:t>tcp_process</a:t>
          </a:r>
          <a:r>
            <a:rPr kumimoji="1" lang="en-US" altLang="zh-CN" dirty="0"/>
            <a:t> </a:t>
          </a:r>
          <a:r>
            <a:rPr kumimoji="1" lang="zh-CN" altLang="en-US" dirty="0"/>
            <a:t>上老 师给的注释是根据状态来区分，于是就改了，后来发现，还是根据状 态来确定做些什么逻辑更加清晰；
</a:t>
          </a:r>
          <a:endParaRPr lang="en-US" dirty="0"/>
        </a:p>
      </dgm:t>
    </dgm:pt>
    <dgm:pt modelId="{368BD601-40D2-1E4F-8488-D8C63AD544B8}" type="parTrans" cxnId="{63414FC6-8E67-0842-A3FE-736FF3FCFCFE}">
      <dgm:prSet/>
      <dgm:spPr/>
      <dgm:t>
        <a:bodyPr/>
        <a:lstStyle/>
        <a:p>
          <a:endParaRPr lang="zh-CN" altLang="en-US"/>
        </a:p>
      </dgm:t>
    </dgm:pt>
    <dgm:pt modelId="{2588A66A-3043-C14D-8C51-9FFE42FD62D8}" type="sibTrans" cxnId="{63414FC6-8E67-0842-A3FE-736FF3FCFCFE}">
      <dgm:prSet/>
      <dgm:spPr/>
      <dgm:t>
        <a:bodyPr/>
        <a:lstStyle/>
        <a:p>
          <a:endParaRPr lang="zh-CN" altLang="en-US"/>
        </a:p>
      </dgm:t>
    </dgm:pt>
    <dgm:pt modelId="{9E01290A-61CF-2446-9C87-58F8796F16AF}">
      <dgm:prSet/>
      <dgm:spPr/>
      <dgm:t>
        <a:bodyPr/>
        <a:lstStyle/>
        <a:p>
          <a:pPr algn="just"/>
          <a:r>
            <a:rPr kumimoji="1" lang="zh-CN" altLang="en-US" dirty="0"/>
            <a:t>
</a:t>
          </a:r>
          <a:r>
            <a:rPr kumimoji="1" lang="en-US" altLang="zh-CN" dirty="0"/>
            <a:t>3.</a:t>
          </a:r>
          <a:r>
            <a:rPr kumimoji="1" lang="zh-CN" altLang="en-US" dirty="0"/>
            <a:t> 通过这次实验，让我对 </a:t>
          </a:r>
          <a:r>
            <a:rPr kumimoji="1" lang="en-US" altLang="zh-CN" dirty="0"/>
            <a:t>TCP </a:t>
          </a:r>
          <a:r>
            <a:rPr kumimoji="1" lang="zh-CN" altLang="en-US" dirty="0"/>
            <a:t>的连接的建立和关闭有了更加清晰和深刻 的理解，之前一直不太清楚的三次握手协议现在也搞清楚了；</a:t>
          </a:r>
          <a:endParaRPr lang="en-US" dirty="0"/>
        </a:p>
      </dgm:t>
    </dgm:pt>
    <dgm:pt modelId="{D8865E4A-F291-D148-8BDF-EBFE2A4A2B22}" type="parTrans" cxnId="{C9F72358-265F-2B4C-8146-4F7199C23426}">
      <dgm:prSet/>
      <dgm:spPr/>
      <dgm:t>
        <a:bodyPr/>
        <a:lstStyle/>
        <a:p>
          <a:endParaRPr lang="zh-CN" altLang="en-US"/>
        </a:p>
      </dgm:t>
    </dgm:pt>
    <dgm:pt modelId="{6163330F-0CB9-AF4C-AE6B-334A510F26FC}" type="sibTrans" cxnId="{C9F72358-265F-2B4C-8146-4F7199C23426}">
      <dgm:prSet/>
      <dgm:spPr/>
      <dgm:t>
        <a:bodyPr/>
        <a:lstStyle/>
        <a:p>
          <a:endParaRPr lang="zh-CN" altLang="en-US"/>
        </a:p>
      </dgm:t>
    </dgm:pt>
    <dgm:pt modelId="{3EFF8EE2-2229-7C4A-848E-1BC9B6A2E6D0}" type="pres">
      <dgm:prSet presAssocID="{695A7DFE-C556-43C3-9D09-B01719AC6218}" presName="linear" presStyleCnt="0">
        <dgm:presLayoutVars>
          <dgm:animLvl val="lvl"/>
          <dgm:resizeHandles val="exact"/>
        </dgm:presLayoutVars>
      </dgm:prSet>
      <dgm:spPr/>
    </dgm:pt>
    <dgm:pt modelId="{413F945F-B813-CB40-98A7-56129A727889}" type="pres">
      <dgm:prSet presAssocID="{5304F51F-321F-40F5-B8E9-7C063E529809}" presName="parentText" presStyleLbl="node1" presStyleIdx="0" presStyleCnt="3">
        <dgm:presLayoutVars>
          <dgm:chMax val="0"/>
          <dgm:bulletEnabled val="1"/>
        </dgm:presLayoutVars>
      </dgm:prSet>
      <dgm:spPr/>
    </dgm:pt>
    <dgm:pt modelId="{0F3602CC-8305-674A-AE91-F6ED7DE52AE4}" type="pres">
      <dgm:prSet presAssocID="{8ED9640C-AF19-48E4-8C0F-1BD0518D61D0}" presName="spacer" presStyleCnt="0"/>
      <dgm:spPr/>
    </dgm:pt>
    <dgm:pt modelId="{01E9084F-82D0-974D-93E7-37C2DA12D63F}" type="pres">
      <dgm:prSet presAssocID="{65748882-2F77-5E4D-A35A-282399400995}" presName="parentText" presStyleLbl="node1" presStyleIdx="1" presStyleCnt="3">
        <dgm:presLayoutVars>
          <dgm:chMax val="0"/>
          <dgm:bulletEnabled val="1"/>
        </dgm:presLayoutVars>
      </dgm:prSet>
      <dgm:spPr/>
    </dgm:pt>
    <dgm:pt modelId="{19ED56AF-F7E4-4245-8976-F5244487BC9F}" type="pres">
      <dgm:prSet presAssocID="{2588A66A-3043-C14D-8C51-9FFE42FD62D8}" presName="spacer" presStyleCnt="0"/>
      <dgm:spPr/>
    </dgm:pt>
    <dgm:pt modelId="{3966A787-4F20-2B46-81B6-ABDE508D6140}" type="pres">
      <dgm:prSet presAssocID="{9E01290A-61CF-2446-9C87-58F8796F16AF}" presName="parentText" presStyleLbl="node1" presStyleIdx="2" presStyleCnt="3">
        <dgm:presLayoutVars>
          <dgm:chMax val="0"/>
          <dgm:bulletEnabled val="1"/>
        </dgm:presLayoutVars>
      </dgm:prSet>
      <dgm:spPr/>
    </dgm:pt>
  </dgm:ptLst>
  <dgm:cxnLst>
    <dgm:cxn modelId="{05296F0C-AD24-BE46-A949-257F53E3955A}" type="presOf" srcId="{65748882-2F77-5E4D-A35A-282399400995}" destId="{01E9084F-82D0-974D-93E7-37C2DA12D63F}" srcOrd="0" destOrd="0" presId="urn:microsoft.com/office/officeart/2005/8/layout/vList2"/>
    <dgm:cxn modelId="{724F1242-AF85-A84E-AD91-12D8BE2DD8F9}" type="presOf" srcId="{9E01290A-61CF-2446-9C87-58F8796F16AF}" destId="{3966A787-4F20-2B46-81B6-ABDE508D6140}" srcOrd="0" destOrd="0" presId="urn:microsoft.com/office/officeart/2005/8/layout/vList2"/>
    <dgm:cxn modelId="{C9F72358-265F-2B4C-8146-4F7199C23426}" srcId="{695A7DFE-C556-43C3-9D09-B01719AC6218}" destId="{9E01290A-61CF-2446-9C87-58F8796F16AF}" srcOrd="2" destOrd="0" parTransId="{D8865E4A-F291-D148-8BDF-EBFE2A4A2B22}" sibTransId="{6163330F-0CB9-AF4C-AE6B-334A510F26FC}"/>
    <dgm:cxn modelId="{2432D85B-67D9-994C-AE28-F53AFFF94AC5}" type="presOf" srcId="{695A7DFE-C556-43C3-9D09-B01719AC6218}" destId="{3EFF8EE2-2229-7C4A-848E-1BC9B6A2E6D0}" srcOrd="0" destOrd="0" presId="urn:microsoft.com/office/officeart/2005/8/layout/vList2"/>
    <dgm:cxn modelId="{00542D6A-38C9-415D-A785-F354F4AD024C}" srcId="{695A7DFE-C556-43C3-9D09-B01719AC6218}" destId="{5304F51F-321F-40F5-B8E9-7C063E529809}" srcOrd="0" destOrd="0" parTransId="{ACA016FF-CF08-4394-BE11-C14601F7D48C}" sibTransId="{8ED9640C-AF19-48E4-8C0F-1BD0518D61D0}"/>
    <dgm:cxn modelId="{63414FC6-8E67-0842-A3FE-736FF3FCFCFE}" srcId="{695A7DFE-C556-43C3-9D09-B01719AC6218}" destId="{65748882-2F77-5E4D-A35A-282399400995}" srcOrd="1" destOrd="0" parTransId="{368BD601-40D2-1E4F-8488-D8C63AD544B8}" sibTransId="{2588A66A-3043-C14D-8C51-9FFE42FD62D8}"/>
    <dgm:cxn modelId="{CCA2A8E2-1214-E542-A5E3-78CAF156C63D}" type="presOf" srcId="{5304F51F-321F-40F5-B8E9-7C063E529809}" destId="{413F945F-B813-CB40-98A7-56129A727889}" srcOrd="0" destOrd="0" presId="urn:microsoft.com/office/officeart/2005/8/layout/vList2"/>
    <dgm:cxn modelId="{EC1A659C-E0D8-F742-936C-AC3933233F29}" type="presParOf" srcId="{3EFF8EE2-2229-7C4A-848E-1BC9B6A2E6D0}" destId="{413F945F-B813-CB40-98A7-56129A727889}" srcOrd="0" destOrd="0" presId="urn:microsoft.com/office/officeart/2005/8/layout/vList2"/>
    <dgm:cxn modelId="{B940A676-77AA-BB46-B25B-5744711C4699}" type="presParOf" srcId="{3EFF8EE2-2229-7C4A-848E-1BC9B6A2E6D0}" destId="{0F3602CC-8305-674A-AE91-F6ED7DE52AE4}" srcOrd="1" destOrd="0" presId="urn:microsoft.com/office/officeart/2005/8/layout/vList2"/>
    <dgm:cxn modelId="{49C139ED-2DFA-FD4E-B25D-9186D9A3990D}" type="presParOf" srcId="{3EFF8EE2-2229-7C4A-848E-1BC9B6A2E6D0}" destId="{01E9084F-82D0-974D-93E7-37C2DA12D63F}" srcOrd="2" destOrd="0" presId="urn:microsoft.com/office/officeart/2005/8/layout/vList2"/>
    <dgm:cxn modelId="{621D490A-9E79-2E48-9011-EC2996C7B7B6}" type="presParOf" srcId="{3EFF8EE2-2229-7C4A-848E-1BC9B6A2E6D0}" destId="{19ED56AF-F7E4-4245-8976-F5244487BC9F}" srcOrd="3" destOrd="0" presId="urn:microsoft.com/office/officeart/2005/8/layout/vList2"/>
    <dgm:cxn modelId="{E218B77E-6860-6340-82C1-A94018E32B54}" type="presParOf" srcId="{3EFF8EE2-2229-7C4A-848E-1BC9B6A2E6D0}" destId="{3966A787-4F20-2B46-81B6-ABDE508D614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B34F89D-F425-4CB5-8E9F-0818423D5C7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33D2501-89B2-4CD3-AB1A-179C7759FA76}">
      <dgm:prSet/>
      <dgm:spPr/>
      <dgm:t>
        <a:bodyPr/>
        <a:lstStyle/>
        <a:p>
          <a:r>
            <a:rPr kumimoji="1" lang="en-US" altLang="zh-CN" dirty="0"/>
            <a:t>1. </a:t>
          </a:r>
          <a:r>
            <a:rPr kumimoji="1" lang="zh-CN" altLang="zh-CN" dirty="0"/>
            <a:t>在</a:t>
          </a:r>
          <a:r>
            <a:rPr kumimoji="1" lang="en-US" altLang="zh-CN" dirty="0" err="1"/>
            <a:t>tcp_sock.c</a:t>
          </a:r>
          <a:r>
            <a:rPr kumimoji="1" lang="zh-CN" altLang="zh-CN" dirty="0"/>
            <a:t>中实现</a:t>
          </a:r>
          <a:r>
            <a:rPr kumimoji="1" lang="en-US" altLang="zh-CN" dirty="0" err="1"/>
            <a:t>tcp_sock_read</a:t>
          </a:r>
          <a:r>
            <a:rPr kumimoji="1" lang="zh-CN" altLang="zh-CN" dirty="0"/>
            <a:t>函数和</a:t>
          </a:r>
          <a:r>
            <a:rPr kumimoji="1" lang="en-US" altLang="zh-CN" dirty="0" err="1"/>
            <a:t>tcp_sock_write</a:t>
          </a:r>
          <a:r>
            <a:rPr kumimoji="1" lang="zh-CN" altLang="zh-CN" dirty="0"/>
            <a:t>函数</a:t>
          </a:r>
          <a:endParaRPr lang="en-US" dirty="0"/>
        </a:p>
      </dgm:t>
    </dgm:pt>
    <dgm:pt modelId="{3405AAF4-3959-4E13-BF79-806F4FCBEBAF}" type="parTrans" cxnId="{BCBDFD9B-2C0F-4B01-A2F1-B2B9B98E2379}">
      <dgm:prSet/>
      <dgm:spPr/>
      <dgm:t>
        <a:bodyPr/>
        <a:lstStyle/>
        <a:p>
          <a:endParaRPr lang="en-US"/>
        </a:p>
      </dgm:t>
    </dgm:pt>
    <dgm:pt modelId="{2DD39A06-9251-4F11-9A14-3D8747AB238B}" type="sibTrans" cxnId="{BCBDFD9B-2C0F-4B01-A2F1-B2B9B98E2379}">
      <dgm:prSet/>
      <dgm:spPr/>
      <dgm:t>
        <a:bodyPr/>
        <a:lstStyle/>
        <a:p>
          <a:endParaRPr lang="en-US"/>
        </a:p>
      </dgm:t>
    </dgm:pt>
    <dgm:pt modelId="{347685A2-2C91-E142-8F26-ECE6A8C53AFC}">
      <dgm:prSet/>
      <dgm:spPr/>
      <dgm:t>
        <a:bodyPr/>
        <a:lstStyle/>
        <a:p>
          <a:r>
            <a:rPr kumimoji="1" lang="zh-CN" altLang="zh-CN" dirty="0"/>
            <a:t>
</a:t>
          </a:r>
          <a:r>
            <a:rPr kumimoji="1" lang="en-US" altLang="zh-CN" dirty="0"/>
            <a:t>2. </a:t>
          </a:r>
          <a:r>
            <a:rPr kumimoji="1" lang="zh-CN" altLang="zh-CN" dirty="0"/>
            <a:t>在</a:t>
          </a:r>
          <a:r>
            <a:rPr kumimoji="1" lang="en-US" altLang="zh-CN" dirty="0" err="1"/>
            <a:t>tcp_in.c</a:t>
          </a:r>
          <a:r>
            <a:rPr kumimoji="1" lang="zh-CN" altLang="zh-CN" dirty="0"/>
            <a:t>中增加对收取数据包的处理</a:t>
          </a:r>
          <a:endParaRPr lang="en-US" dirty="0"/>
        </a:p>
      </dgm:t>
    </dgm:pt>
    <dgm:pt modelId="{CBBDC68C-D0F6-494E-AEF6-285766D8E1C4}" type="parTrans" cxnId="{7B16B5D7-FCC0-9A43-8E3E-E49292A496F9}">
      <dgm:prSet/>
      <dgm:spPr/>
      <dgm:t>
        <a:bodyPr/>
        <a:lstStyle/>
        <a:p>
          <a:endParaRPr lang="zh-CN" altLang="en-US"/>
        </a:p>
      </dgm:t>
    </dgm:pt>
    <dgm:pt modelId="{C9A5152A-3B5B-6645-BFEE-590AB2452512}" type="sibTrans" cxnId="{7B16B5D7-FCC0-9A43-8E3E-E49292A496F9}">
      <dgm:prSet/>
      <dgm:spPr/>
      <dgm:t>
        <a:bodyPr/>
        <a:lstStyle/>
        <a:p>
          <a:endParaRPr lang="zh-CN" altLang="en-US"/>
        </a:p>
      </dgm:t>
    </dgm:pt>
    <dgm:pt modelId="{199B170B-528B-8147-9DEF-27170C5B18AA}">
      <dgm:prSet/>
      <dgm:spPr/>
      <dgm:t>
        <a:bodyPr/>
        <a:lstStyle/>
        <a:p>
          <a:r>
            <a:rPr kumimoji="1" lang="zh-CN" altLang="zh-CN" dirty="0"/>
            <a:t>
</a:t>
          </a:r>
          <a:r>
            <a:rPr kumimoji="1" lang="en-US" altLang="zh-CN" dirty="0"/>
            <a:t>3. </a:t>
          </a:r>
          <a:r>
            <a:rPr kumimoji="1" lang="zh-CN" altLang="zh-CN" dirty="0"/>
            <a:t>在节点</a:t>
          </a:r>
          <a:r>
            <a:rPr kumimoji="1" lang="en-US" altLang="zh-CN" dirty="0"/>
            <a:t>h1</a:t>
          </a:r>
          <a:r>
            <a:rPr kumimoji="1" lang="zh-CN" altLang="zh-CN" dirty="0"/>
            <a:t>上运⾏ </a:t>
          </a:r>
          <a:r>
            <a:rPr kumimoji="1" lang="en-US" altLang="zh-CN" dirty="0"/>
            <a:t>./</a:t>
          </a:r>
          <a:r>
            <a:rPr kumimoji="1" lang="en-US" altLang="zh-CN" dirty="0" err="1"/>
            <a:t>tcp_stack</a:t>
          </a:r>
          <a:r>
            <a:rPr kumimoji="1" lang="en-US" altLang="zh-CN" dirty="0"/>
            <a:t> server 10001 </a:t>
          </a:r>
          <a:r>
            <a:rPr kumimoji="1" lang="zh-CN" altLang="zh-CN" dirty="0"/>
            <a:t>启动</a:t>
          </a:r>
          <a:r>
            <a:rPr kumimoji="1" lang="en-US" altLang="zh-CN" dirty="0"/>
            <a:t>TCP</a:t>
          </a:r>
          <a:r>
            <a:rPr kumimoji="1" lang="zh-CN" altLang="zh-CN" dirty="0"/>
            <a:t>协议栈服务器模式</a:t>
          </a:r>
          <a:endParaRPr lang="en-US" dirty="0"/>
        </a:p>
      </dgm:t>
    </dgm:pt>
    <dgm:pt modelId="{A654CBA8-037C-674D-8EB9-7BAFE61CE48D}" type="parTrans" cxnId="{28CD7DA8-5BF6-6A48-AF43-018EFB0737CC}">
      <dgm:prSet/>
      <dgm:spPr/>
      <dgm:t>
        <a:bodyPr/>
        <a:lstStyle/>
        <a:p>
          <a:endParaRPr lang="zh-CN" altLang="en-US"/>
        </a:p>
      </dgm:t>
    </dgm:pt>
    <dgm:pt modelId="{3F76AAEE-9AC0-3942-AB06-8CF26C06DCDD}" type="sibTrans" cxnId="{28CD7DA8-5BF6-6A48-AF43-018EFB0737CC}">
      <dgm:prSet/>
      <dgm:spPr/>
      <dgm:t>
        <a:bodyPr/>
        <a:lstStyle/>
        <a:p>
          <a:endParaRPr lang="zh-CN" altLang="en-US"/>
        </a:p>
      </dgm:t>
    </dgm:pt>
    <dgm:pt modelId="{E4FB0655-D8F6-F942-A87A-813E887AE60F}">
      <dgm:prSet/>
      <dgm:spPr/>
      <dgm:t>
        <a:bodyPr/>
        <a:lstStyle/>
        <a:p>
          <a:r>
            <a:rPr kumimoji="1" lang="zh-CN" altLang="zh-CN" dirty="0"/>
            <a:t>
</a:t>
          </a:r>
          <a:r>
            <a:rPr kumimoji="1" lang="en-US" altLang="zh-CN" dirty="0"/>
            <a:t>4. </a:t>
          </a:r>
          <a:r>
            <a:rPr kumimoji="1" lang="zh-CN" altLang="zh-CN" dirty="0"/>
            <a:t>在节点</a:t>
          </a:r>
          <a:r>
            <a:rPr kumimoji="1" lang="en-US" altLang="zh-CN" dirty="0"/>
            <a:t>h2</a:t>
          </a:r>
          <a:r>
            <a:rPr kumimoji="1" lang="zh-CN" altLang="zh-CN" dirty="0"/>
            <a:t>上运⾏ </a:t>
          </a:r>
          <a:r>
            <a:rPr kumimoji="1" lang="en-US" altLang="zh-CN" dirty="0"/>
            <a:t>./</a:t>
          </a:r>
          <a:r>
            <a:rPr kumimoji="1" lang="en-US" altLang="zh-CN" dirty="0" err="1"/>
            <a:t>tcp_stack</a:t>
          </a:r>
          <a:r>
            <a:rPr kumimoji="1" lang="en-US" altLang="zh-CN" dirty="0"/>
            <a:t> client 10.0.0.1 10001 </a:t>
          </a:r>
          <a:r>
            <a:rPr kumimoji="1" lang="zh-CN" altLang="zh-CN" dirty="0"/>
            <a:t>启动</a:t>
          </a:r>
          <a:r>
            <a:rPr kumimoji="1" lang="en-US" altLang="zh-CN" dirty="0"/>
            <a:t>TCP</a:t>
          </a:r>
          <a:r>
            <a:rPr kumimoji="1" lang="zh-CN" altLang="zh-CN" dirty="0"/>
            <a:t>协议栈客户端模式</a:t>
          </a:r>
          <a:endParaRPr lang="en-US" dirty="0"/>
        </a:p>
      </dgm:t>
    </dgm:pt>
    <dgm:pt modelId="{40AF3653-1DC8-F34B-B664-8CE700798B49}" type="parTrans" cxnId="{E06AAF83-33E1-E242-BE21-45CF08EDAE79}">
      <dgm:prSet/>
      <dgm:spPr/>
      <dgm:t>
        <a:bodyPr/>
        <a:lstStyle/>
        <a:p>
          <a:endParaRPr lang="zh-CN" altLang="en-US"/>
        </a:p>
      </dgm:t>
    </dgm:pt>
    <dgm:pt modelId="{7E92BD6C-1D00-7B4B-8407-BE7C897ADF69}" type="sibTrans" cxnId="{E06AAF83-33E1-E242-BE21-45CF08EDAE79}">
      <dgm:prSet/>
      <dgm:spPr/>
      <dgm:t>
        <a:bodyPr/>
        <a:lstStyle/>
        <a:p>
          <a:endParaRPr lang="zh-CN" altLang="en-US"/>
        </a:p>
      </dgm:t>
    </dgm:pt>
    <dgm:pt modelId="{2BD5E4F1-BE81-DA40-AB9C-7A74143E6D6E}">
      <dgm:prSet/>
      <dgm:spPr/>
      <dgm:t>
        <a:bodyPr/>
        <a:lstStyle/>
        <a:p>
          <a:r>
            <a:rPr kumimoji="1" lang="zh-CN" altLang="zh-CN" dirty="0"/>
            <a:t>
</a:t>
          </a:r>
          <a:r>
            <a:rPr kumimoji="1" lang="en-US" altLang="zh-CN" dirty="0"/>
            <a:t>5. client</a:t>
          </a:r>
          <a:r>
            <a:rPr kumimoji="1" lang="zh-CN" altLang="zh-CN" dirty="0"/>
            <a:t>端向</a:t>
          </a:r>
          <a:r>
            <a:rPr kumimoji="1" lang="en-US" altLang="zh-CN" dirty="0"/>
            <a:t>server</a:t>
          </a:r>
          <a:r>
            <a:rPr kumimoji="1" lang="zh-CN" altLang="zh-CN" dirty="0"/>
            <a:t>端发送数据，</a:t>
          </a:r>
          <a:r>
            <a:rPr kumimoji="1" lang="en-US" altLang="zh-CN" dirty="0"/>
            <a:t>server</a:t>
          </a:r>
          <a:r>
            <a:rPr kumimoji="1" lang="zh-CN" altLang="zh-CN" dirty="0"/>
            <a:t>端收到数据后</a:t>
          </a:r>
          <a:r>
            <a:rPr kumimoji="1" lang="en-US" altLang="zh-CN" dirty="0"/>
            <a:t>echo</a:t>
          </a:r>
          <a:r>
            <a:rPr kumimoji="1" lang="zh-CN" altLang="zh-CN" dirty="0"/>
            <a:t>给</a:t>
          </a:r>
          <a:r>
            <a:rPr kumimoji="1" lang="en-US" altLang="zh-CN" dirty="0"/>
            <a:t>client</a:t>
          </a:r>
          <a:r>
            <a:rPr kumimoji="1" lang="zh-CN" altLang="zh-CN" dirty="0"/>
            <a:t>端</a:t>
          </a:r>
          <a:endParaRPr lang="en-US" dirty="0"/>
        </a:p>
      </dgm:t>
    </dgm:pt>
    <dgm:pt modelId="{348E8125-9FB8-9B41-9E5D-7D90DFC0D077}" type="parTrans" cxnId="{786FB57B-282F-214F-A463-247E3B919E9C}">
      <dgm:prSet/>
      <dgm:spPr/>
      <dgm:t>
        <a:bodyPr/>
        <a:lstStyle/>
        <a:p>
          <a:endParaRPr lang="zh-CN" altLang="en-US"/>
        </a:p>
      </dgm:t>
    </dgm:pt>
    <dgm:pt modelId="{9502EE21-039F-F542-A750-E963E99B4ADD}" type="sibTrans" cxnId="{786FB57B-282F-214F-A463-247E3B919E9C}">
      <dgm:prSet/>
      <dgm:spPr/>
      <dgm:t>
        <a:bodyPr/>
        <a:lstStyle/>
        <a:p>
          <a:endParaRPr lang="zh-CN" altLang="en-US"/>
        </a:p>
      </dgm:t>
    </dgm:pt>
    <dgm:pt modelId="{50C9786B-B630-3C46-9B78-EC03A5CA6EF4}">
      <dgm:prSet/>
      <dgm:spPr/>
      <dgm:t>
        <a:bodyPr/>
        <a:lstStyle/>
        <a:p>
          <a:r>
            <a:rPr kumimoji="1" lang="zh-CN" altLang="zh-CN" dirty="0"/>
            <a:t>
</a:t>
          </a:r>
          <a:r>
            <a:rPr kumimoji="1" lang="en-US" altLang="zh-CN" dirty="0"/>
            <a:t>6. </a:t>
          </a:r>
          <a:r>
            <a:rPr kumimoji="1" lang="zh-CN" altLang="zh-CN" dirty="0"/>
            <a:t>保持节点</a:t>
          </a:r>
          <a:r>
            <a:rPr kumimoji="1" lang="en-US" altLang="zh-CN" dirty="0"/>
            <a:t>h2</a:t>
          </a:r>
          <a:r>
            <a:rPr kumimoji="1" lang="zh-CN" altLang="zh-CN" dirty="0"/>
            <a:t>不变，将节点</a:t>
          </a:r>
          <a:r>
            <a:rPr kumimoji="1" lang="en-US" altLang="zh-CN" dirty="0"/>
            <a:t>h1</a:t>
          </a:r>
          <a:r>
            <a:rPr kumimoji="1" lang="zh-CN" altLang="zh-CN" dirty="0"/>
            <a:t>的程序替换为</a:t>
          </a:r>
          <a:r>
            <a:rPr kumimoji="1" lang="en-US" altLang="zh-CN" dirty="0" err="1"/>
            <a:t>tcp_stack.py</a:t>
          </a:r>
          <a:r>
            <a:rPr kumimoji="1" lang="en-US" altLang="zh-CN" dirty="0"/>
            <a:t> python </a:t>
          </a:r>
          <a:r>
            <a:rPr kumimoji="1" lang="en-US" altLang="zh-CN" dirty="0" err="1"/>
            <a:t>tcp_stack.py</a:t>
          </a:r>
          <a:r>
            <a:rPr kumimoji="1" lang="en-US" altLang="zh-CN" dirty="0"/>
            <a:t> server 10001 </a:t>
          </a:r>
          <a:r>
            <a:rPr kumimoji="1" lang="zh-CN" altLang="zh-CN" dirty="0"/>
            <a:t>再次进</a:t>
          </a:r>
          <a:r>
            <a:rPr kumimoji="1" lang="zh-CN" altLang="zh-CN"/>
            <a:t>⾏实验
</a:t>
          </a:r>
          <a:endParaRPr lang="en-US" dirty="0"/>
        </a:p>
      </dgm:t>
    </dgm:pt>
    <dgm:pt modelId="{B93A6120-6AAA-AE40-9C9B-5DD98EF5065F}" type="parTrans" cxnId="{51CCE66B-C608-9046-9191-8995C6AE15E9}">
      <dgm:prSet/>
      <dgm:spPr/>
      <dgm:t>
        <a:bodyPr/>
        <a:lstStyle/>
        <a:p>
          <a:endParaRPr lang="zh-CN" altLang="en-US"/>
        </a:p>
      </dgm:t>
    </dgm:pt>
    <dgm:pt modelId="{DCB8E770-5E19-144D-B34F-F58F29562DA8}" type="sibTrans" cxnId="{51CCE66B-C608-9046-9191-8995C6AE15E9}">
      <dgm:prSet/>
      <dgm:spPr/>
      <dgm:t>
        <a:bodyPr/>
        <a:lstStyle/>
        <a:p>
          <a:endParaRPr lang="zh-CN" altLang="en-US"/>
        </a:p>
      </dgm:t>
    </dgm:pt>
    <dgm:pt modelId="{B6553A32-7D33-1340-9455-13293EE7D7F7}">
      <dgm:prSet/>
      <dgm:spPr/>
      <dgm:t>
        <a:bodyPr/>
        <a:lstStyle/>
        <a:p>
          <a:r>
            <a:rPr kumimoji="1" lang="zh-CN" altLang="zh-CN" dirty="0"/>
            <a:t>
</a:t>
          </a:r>
          <a:r>
            <a:rPr kumimoji="1" lang="en-US" altLang="zh-CN" dirty="0"/>
            <a:t>7. </a:t>
          </a:r>
          <a:r>
            <a:rPr kumimoji="1" lang="zh-CN" altLang="zh-CN" dirty="0"/>
            <a:t>保持节点</a:t>
          </a:r>
          <a:r>
            <a:rPr kumimoji="1" lang="en-US" altLang="zh-CN" dirty="0"/>
            <a:t>h1</a:t>
          </a:r>
          <a:r>
            <a:rPr kumimoji="1" lang="zh-CN" altLang="zh-CN" dirty="0"/>
            <a:t>不变，将节点</a:t>
          </a:r>
          <a:r>
            <a:rPr kumimoji="1" lang="en-US" altLang="zh-CN" dirty="0"/>
            <a:t>h2</a:t>
          </a:r>
          <a:r>
            <a:rPr kumimoji="1" lang="zh-CN" altLang="zh-CN" dirty="0"/>
            <a:t>的程序替换为</a:t>
          </a:r>
          <a:r>
            <a:rPr kumimoji="1" lang="en-US" altLang="zh-CN" dirty="0" err="1"/>
            <a:t>tcp_stack.py</a:t>
          </a:r>
          <a:r>
            <a:rPr kumimoji="1" lang="en-US" altLang="zh-CN" dirty="0"/>
            <a:t> python </a:t>
          </a:r>
          <a:r>
            <a:rPr kumimoji="1" lang="en-US" altLang="zh-CN" dirty="0" err="1"/>
            <a:t>tcp_stack.py</a:t>
          </a:r>
          <a:r>
            <a:rPr kumimoji="1" lang="en-US" altLang="zh-CN" dirty="0"/>
            <a:t> client 10.0.0.1 10001 </a:t>
          </a:r>
          <a:r>
            <a:rPr kumimoji="1" lang="zh-CN" altLang="zh-CN" dirty="0"/>
            <a:t>再次进⾏实验</a:t>
          </a:r>
          <a:endParaRPr lang="en-US" dirty="0"/>
        </a:p>
      </dgm:t>
    </dgm:pt>
    <dgm:pt modelId="{C76C3F8E-07CE-994B-BCB9-485ED0B482FB}" type="parTrans" cxnId="{2CC853F0-DD70-2F40-8DF7-1E18B9DAF576}">
      <dgm:prSet/>
      <dgm:spPr/>
      <dgm:t>
        <a:bodyPr/>
        <a:lstStyle/>
        <a:p>
          <a:endParaRPr lang="zh-CN" altLang="en-US"/>
        </a:p>
      </dgm:t>
    </dgm:pt>
    <dgm:pt modelId="{444A32EC-9850-7940-B6B9-25A34C7DFC1A}" type="sibTrans" cxnId="{2CC853F0-DD70-2F40-8DF7-1E18B9DAF576}">
      <dgm:prSet/>
      <dgm:spPr/>
      <dgm:t>
        <a:bodyPr/>
        <a:lstStyle/>
        <a:p>
          <a:endParaRPr lang="zh-CN" altLang="en-US"/>
        </a:p>
      </dgm:t>
    </dgm:pt>
    <dgm:pt modelId="{494235D7-8F51-C944-A3C4-4E809BBBBEE8}" type="pres">
      <dgm:prSet presAssocID="{DB34F89D-F425-4CB5-8E9F-0818423D5C75}" presName="Name0" presStyleCnt="0">
        <dgm:presLayoutVars>
          <dgm:dir/>
          <dgm:resizeHandles val="exact"/>
        </dgm:presLayoutVars>
      </dgm:prSet>
      <dgm:spPr/>
    </dgm:pt>
    <dgm:pt modelId="{7B94B508-CCB8-F446-BA37-D3BB338A3897}" type="pres">
      <dgm:prSet presAssocID="{433D2501-89B2-4CD3-AB1A-179C7759FA76}" presName="node" presStyleLbl="node1" presStyleIdx="0" presStyleCnt="7" custScaleY="101270">
        <dgm:presLayoutVars>
          <dgm:bulletEnabled val="1"/>
        </dgm:presLayoutVars>
      </dgm:prSet>
      <dgm:spPr/>
    </dgm:pt>
    <dgm:pt modelId="{0AE917CC-080B-E946-A91C-79CF4353FA2F}" type="pres">
      <dgm:prSet presAssocID="{2DD39A06-9251-4F11-9A14-3D8747AB238B}" presName="sibTrans" presStyleLbl="sibTrans1D1" presStyleIdx="0" presStyleCnt="6"/>
      <dgm:spPr/>
    </dgm:pt>
    <dgm:pt modelId="{CE43BD06-AA36-F440-B344-8999EDCBDA9D}" type="pres">
      <dgm:prSet presAssocID="{2DD39A06-9251-4F11-9A14-3D8747AB238B}" presName="connectorText" presStyleLbl="sibTrans1D1" presStyleIdx="0" presStyleCnt="6"/>
      <dgm:spPr/>
    </dgm:pt>
    <dgm:pt modelId="{88CDD4B1-CA08-8A46-BC47-097E76ED6083}" type="pres">
      <dgm:prSet presAssocID="{347685A2-2C91-E142-8F26-ECE6A8C53AFC}" presName="node" presStyleLbl="node1" presStyleIdx="1" presStyleCnt="7">
        <dgm:presLayoutVars>
          <dgm:bulletEnabled val="1"/>
        </dgm:presLayoutVars>
      </dgm:prSet>
      <dgm:spPr/>
    </dgm:pt>
    <dgm:pt modelId="{5405879D-51A3-0F40-AB12-35D8287B6DB3}" type="pres">
      <dgm:prSet presAssocID="{C9A5152A-3B5B-6645-BFEE-590AB2452512}" presName="sibTrans" presStyleLbl="sibTrans1D1" presStyleIdx="1" presStyleCnt="6"/>
      <dgm:spPr/>
    </dgm:pt>
    <dgm:pt modelId="{8A152DDA-6061-7C47-B1D5-6E2AAF8E9ECA}" type="pres">
      <dgm:prSet presAssocID="{C9A5152A-3B5B-6645-BFEE-590AB2452512}" presName="connectorText" presStyleLbl="sibTrans1D1" presStyleIdx="1" presStyleCnt="6"/>
      <dgm:spPr/>
    </dgm:pt>
    <dgm:pt modelId="{D8875DF0-B48C-7346-A5C2-A23133714439}" type="pres">
      <dgm:prSet presAssocID="{199B170B-528B-8147-9DEF-27170C5B18AA}" presName="node" presStyleLbl="node1" presStyleIdx="2" presStyleCnt="7">
        <dgm:presLayoutVars>
          <dgm:bulletEnabled val="1"/>
        </dgm:presLayoutVars>
      </dgm:prSet>
      <dgm:spPr/>
    </dgm:pt>
    <dgm:pt modelId="{E5E79EB4-911D-984C-9645-4180C21357C4}" type="pres">
      <dgm:prSet presAssocID="{3F76AAEE-9AC0-3942-AB06-8CF26C06DCDD}" presName="sibTrans" presStyleLbl="sibTrans1D1" presStyleIdx="2" presStyleCnt="6"/>
      <dgm:spPr/>
    </dgm:pt>
    <dgm:pt modelId="{6F176938-4D23-FD45-8840-40D8707FD638}" type="pres">
      <dgm:prSet presAssocID="{3F76AAEE-9AC0-3942-AB06-8CF26C06DCDD}" presName="connectorText" presStyleLbl="sibTrans1D1" presStyleIdx="2" presStyleCnt="6"/>
      <dgm:spPr/>
    </dgm:pt>
    <dgm:pt modelId="{3074E533-8C7C-EC48-8B65-2415F820356A}" type="pres">
      <dgm:prSet presAssocID="{E4FB0655-D8F6-F942-A87A-813E887AE60F}" presName="node" presStyleLbl="node1" presStyleIdx="3" presStyleCnt="7">
        <dgm:presLayoutVars>
          <dgm:bulletEnabled val="1"/>
        </dgm:presLayoutVars>
      </dgm:prSet>
      <dgm:spPr/>
    </dgm:pt>
    <dgm:pt modelId="{EB0B8C13-B471-4940-B1B8-4F7F104B16E7}" type="pres">
      <dgm:prSet presAssocID="{7E92BD6C-1D00-7B4B-8407-BE7C897ADF69}" presName="sibTrans" presStyleLbl="sibTrans1D1" presStyleIdx="3" presStyleCnt="6"/>
      <dgm:spPr/>
    </dgm:pt>
    <dgm:pt modelId="{DC5CBD9B-E027-6B47-902C-B7EF0337B092}" type="pres">
      <dgm:prSet presAssocID="{7E92BD6C-1D00-7B4B-8407-BE7C897ADF69}" presName="connectorText" presStyleLbl="sibTrans1D1" presStyleIdx="3" presStyleCnt="6"/>
      <dgm:spPr/>
    </dgm:pt>
    <dgm:pt modelId="{482C7E64-1A7B-A54D-95B2-FA455B603BDF}" type="pres">
      <dgm:prSet presAssocID="{2BD5E4F1-BE81-DA40-AB9C-7A74143E6D6E}" presName="node" presStyleLbl="node1" presStyleIdx="4" presStyleCnt="7">
        <dgm:presLayoutVars>
          <dgm:bulletEnabled val="1"/>
        </dgm:presLayoutVars>
      </dgm:prSet>
      <dgm:spPr/>
    </dgm:pt>
    <dgm:pt modelId="{7F796307-C862-504F-971E-D05E6CD5742E}" type="pres">
      <dgm:prSet presAssocID="{9502EE21-039F-F542-A750-E963E99B4ADD}" presName="sibTrans" presStyleLbl="sibTrans1D1" presStyleIdx="4" presStyleCnt="6"/>
      <dgm:spPr/>
    </dgm:pt>
    <dgm:pt modelId="{68A776A2-60BD-AF4A-B883-643985E433AD}" type="pres">
      <dgm:prSet presAssocID="{9502EE21-039F-F542-A750-E963E99B4ADD}" presName="connectorText" presStyleLbl="sibTrans1D1" presStyleIdx="4" presStyleCnt="6"/>
      <dgm:spPr/>
    </dgm:pt>
    <dgm:pt modelId="{EA5BC25C-AA76-434F-8F70-F38F72BDDD88}" type="pres">
      <dgm:prSet presAssocID="{50C9786B-B630-3C46-9B78-EC03A5CA6EF4}" presName="node" presStyleLbl="node1" presStyleIdx="5" presStyleCnt="7">
        <dgm:presLayoutVars>
          <dgm:bulletEnabled val="1"/>
        </dgm:presLayoutVars>
      </dgm:prSet>
      <dgm:spPr/>
    </dgm:pt>
    <dgm:pt modelId="{FCCBDD42-3ECB-9B47-8D3E-B3A50BDB53CD}" type="pres">
      <dgm:prSet presAssocID="{DCB8E770-5E19-144D-B34F-F58F29562DA8}" presName="sibTrans" presStyleLbl="sibTrans1D1" presStyleIdx="5" presStyleCnt="6"/>
      <dgm:spPr/>
    </dgm:pt>
    <dgm:pt modelId="{0D58766D-3119-5E4A-8F88-A0C83731852F}" type="pres">
      <dgm:prSet presAssocID="{DCB8E770-5E19-144D-B34F-F58F29562DA8}" presName="connectorText" presStyleLbl="sibTrans1D1" presStyleIdx="5" presStyleCnt="6"/>
      <dgm:spPr/>
    </dgm:pt>
    <dgm:pt modelId="{15B551F4-A54F-3C4D-89F8-1A860F695977}" type="pres">
      <dgm:prSet presAssocID="{B6553A32-7D33-1340-9455-13293EE7D7F7}" presName="node" presStyleLbl="node1" presStyleIdx="6" presStyleCnt="7">
        <dgm:presLayoutVars>
          <dgm:bulletEnabled val="1"/>
        </dgm:presLayoutVars>
      </dgm:prSet>
      <dgm:spPr/>
    </dgm:pt>
  </dgm:ptLst>
  <dgm:cxnLst>
    <dgm:cxn modelId="{39A9930F-8B7D-9242-B169-6847A2E19A08}" type="presOf" srcId="{C9A5152A-3B5B-6645-BFEE-590AB2452512}" destId="{5405879D-51A3-0F40-AB12-35D8287B6DB3}" srcOrd="0" destOrd="0" presId="urn:microsoft.com/office/officeart/2016/7/layout/RepeatingBendingProcessNew"/>
    <dgm:cxn modelId="{F2071111-A23C-1441-84F1-0FF125BCEFD3}" type="presOf" srcId="{3F76AAEE-9AC0-3942-AB06-8CF26C06DCDD}" destId="{6F176938-4D23-FD45-8840-40D8707FD638}" srcOrd="1" destOrd="0" presId="urn:microsoft.com/office/officeart/2016/7/layout/RepeatingBendingProcessNew"/>
    <dgm:cxn modelId="{72E6091E-2467-BC44-8ADA-03A58C0C2591}" type="presOf" srcId="{7E92BD6C-1D00-7B4B-8407-BE7C897ADF69}" destId="{DC5CBD9B-E027-6B47-902C-B7EF0337B092}" srcOrd="1" destOrd="0" presId="urn:microsoft.com/office/officeart/2016/7/layout/RepeatingBendingProcessNew"/>
    <dgm:cxn modelId="{3F6A6A20-E72D-4C47-87BE-D6E74A4BADE4}" type="presOf" srcId="{C9A5152A-3B5B-6645-BFEE-590AB2452512}" destId="{8A152DDA-6061-7C47-B1D5-6E2AAF8E9ECA}" srcOrd="1" destOrd="0" presId="urn:microsoft.com/office/officeart/2016/7/layout/RepeatingBendingProcessNew"/>
    <dgm:cxn modelId="{9CB3D626-380F-8840-9550-93FDDB96C8F2}" type="presOf" srcId="{2DD39A06-9251-4F11-9A14-3D8747AB238B}" destId="{0AE917CC-080B-E946-A91C-79CF4353FA2F}" srcOrd="0" destOrd="0" presId="urn:microsoft.com/office/officeart/2016/7/layout/RepeatingBendingProcessNew"/>
    <dgm:cxn modelId="{5E9EB33F-E1C5-4B48-8091-16A040D7A864}" type="presOf" srcId="{433D2501-89B2-4CD3-AB1A-179C7759FA76}" destId="{7B94B508-CCB8-F446-BA37-D3BB338A3897}" srcOrd="0" destOrd="0" presId="urn:microsoft.com/office/officeart/2016/7/layout/RepeatingBendingProcessNew"/>
    <dgm:cxn modelId="{1DC4E563-E1C4-974C-BCB3-084457DCF73A}" type="presOf" srcId="{DCB8E770-5E19-144D-B34F-F58F29562DA8}" destId="{FCCBDD42-3ECB-9B47-8D3E-B3A50BDB53CD}" srcOrd="0" destOrd="0" presId="urn:microsoft.com/office/officeart/2016/7/layout/RepeatingBendingProcessNew"/>
    <dgm:cxn modelId="{58DF4F68-6ACC-6046-A1FE-76D380500DAE}" type="presOf" srcId="{DCB8E770-5E19-144D-B34F-F58F29562DA8}" destId="{0D58766D-3119-5E4A-8F88-A0C83731852F}" srcOrd="1" destOrd="0" presId="urn:microsoft.com/office/officeart/2016/7/layout/RepeatingBendingProcessNew"/>
    <dgm:cxn modelId="{51CCE66B-C608-9046-9191-8995C6AE15E9}" srcId="{DB34F89D-F425-4CB5-8E9F-0818423D5C75}" destId="{50C9786B-B630-3C46-9B78-EC03A5CA6EF4}" srcOrd="5" destOrd="0" parTransId="{B93A6120-6AAA-AE40-9C9B-5DD98EF5065F}" sibTransId="{DCB8E770-5E19-144D-B34F-F58F29562DA8}"/>
    <dgm:cxn modelId="{DDC4B16F-7F79-BB4B-A8D5-B153802247A3}" type="presOf" srcId="{9502EE21-039F-F542-A750-E963E99B4ADD}" destId="{7F796307-C862-504F-971E-D05E6CD5742E}" srcOrd="0" destOrd="0" presId="urn:microsoft.com/office/officeart/2016/7/layout/RepeatingBendingProcessNew"/>
    <dgm:cxn modelId="{1C7E0B7B-A5B5-7B4A-A954-D15D0D840A05}" type="presOf" srcId="{DB34F89D-F425-4CB5-8E9F-0818423D5C75}" destId="{494235D7-8F51-C944-A3C4-4E809BBBBEE8}" srcOrd="0" destOrd="0" presId="urn:microsoft.com/office/officeart/2016/7/layout/RepeatingBendingProcessNew"/>
    <dgm:cxn modelId="{786FB57B-282F-214F-A463-247E3B919E9C}" srcId="{DB34F89D-F425-4CB5-8E9F-0818423D5C75}" destId="{2BD5E4F1-BE81-DA40-AB9C-7A74143E6D6E}" srcOrd="4" destOrd="0" parTransId="{348E8125-9FB8-9B41-9E5D-7D90DFC0D077}" sibTransId="{9502EE21-039F-F542-A750-E963E99B4ADD}"/>
    <dgm:cxn modelId="{E06AAF83-33E1-E242-BE21-45CF08EDAE79}" srcId="{DB34F89D-F425-4CB5-8E9F-0818423D5C75}" destId="{E4FB0655-D8F6-F942-A87A-813E887AE60F}" srcOrd="3" destOrd="0" parTransId="{40AF3653-1DC8-F34B-B664-8CE700798B49}" sibTransId="{7E92BD6C-1D00-7B4B-8407-BE7C897ADF69}"/>
    <dgm:cxn modelId="{CA60E28F-EB06-1A44-8DAC-50924F330A99}" type="presOf" srcId="{347685A2-2C91-E142-8F26-ECE6A8C53AFC}" destId="{88CDD4B1-CA08-8A46-BC47-097E76ED6083}" srcOrd="0" destOrd="0" presId="urn:microsoft.com/office/officeart/2016/7/layout/RepeatingBendingProcessNew"/>
    <dgm:cxn modelId="{4BA45699-46B4-724A-8AB1-C11013A103A9}" type="presOf" srcId="{E4FB0655-D8F6-F942-A87A-813E887AE60F}" destId="{3074E533-8C7C-EC48-8B65-2415F820356A}" srcOrd="0" destOrd="0" presId="urn:microsoft.com/office/officeart/2016/7/layout/RepeatingBendingProcessNew"/>
    <dgm:cxn modelId="{BCBDFD9B-2C0F-4B01-A2F1-B2B9B98E2379}" srcId="{DB34F89D-F425-4CB5-8E9F-0818423D5C75}" destId="{433D2501-89B2-4CD3-AB1A-179C7759FA76}" srcOrd="0" destOrd="0" parTransId="{3405AAF4-3959-4E13-BF79-806F4FCBEBAF}" sibTransId="{2DD39A06-9251-4F11-9A14-3D8747AB238B}"/>
    <dgm:cxn modelId="{7F5496A0-7246-7848-A4EE-E755EA45C212}" type="presOf" srcId="{3F76AAEE-9AC0-3942-AB06-8CF26C06DCDD}" destId="{E5E79EB4-911D-984C-9645-4180C21357C4}" srcOrd="0" destOrd="0" presId="urn:microsoft.com/office/officeart/2016/7/layout/RepeatingBendingProcessNew"/>
    <dgm:cxn modelId="{28CD7DA8-5BF6-6A48-AF43-018EFB0737CC}" srcId="{DB34F89D-F425-4CB5-8E9F-0818423D5C75}" destId="{199B170B-528B-8147-9DEF-27170C5B18AA}" srcOrd="2" destOrd="0" parTransId="{A654CBA8-037C-674D-8EB9-7BAFE61CE48D}" sibTransId="{3F76AAEE-9AC0-3942-AB06-8CF26C06DCDD}"/>
    <dgm:cxn modelId="{6549E1AA-141A-E148-B588-43D2ADF0C6D4}" type="presOf" srcId="{B6553A32-7D33-1340-9455-13293EE7D7F7}" destId="{15B551F4-A54F-3C4D-89F8-1A860F695977}" srcOrd="0" destOrd="0" presId="urn:microsoft.com/office/officeart/2016/7/layout/RepeatingBendingProcessNew"/>
    <dgm:cxn modelId="{8ADE90AC-A039-BE4B-AAC5-053F64BC23E8}" type="presOf" srcId="{2BD5E4F1-BE81-DA40-AB9C-7A74143E6D6E}" destId="{482C7E64-1A7B-A54D-95B2-FA455B603BDF}" srcOrd="0" destOrd="0" presId="urn:microsoft.com/office/officeart/2016/7/layout/RepeatingBendingProcessNew"/>
    <dgm:cxn modelId="{9D21C7CC-CB13-714C-ABB0-D2C100B9A38C}" type="presOf" srcId="{9502EE21-039F-F542-A750-E963E99B4ADD}" destId="{68A776A2-60BD-AF4A-B883-643985E433AD}" srcOrd="1" destOrd="0" presId="urn:microsoft.com/office/officeart/2016/7/layout/RepeatingBendingProcessNew"/>
    <dgm:cxn modelId="{7B16B5D7-FCC0-9A43-8E3E-E49292A496F9}" srcId="{DB34F89D-F425-4CB5-8E9F-0818423D5C75}" destId="{347685A2-2C91-E142-8F26-ECE6A8C53AFC}" srcOrd="1" destOrd="0" parTransId="{CBBDC68C-D0F6-494E-AEF6-285766D8E1C4}" sibTransId="{C9A5152A-3B5B-6645-BFEE-590AB2452512}"/>
    <dgm:cxn modelId="{1658FFD9-391A-4844-9B37-99FC377D51E9}" type="presOf" srcId="{199B170B-528B-8147-9DEF-27170C5B18AA}" destId="{D8875DF0-B48C-7346-A5C2-A23133714439}" srcOrd="0" destOrd="0" presId="urn:microsoft.com/office/officeart/2016/7/layout/RepeatingBendingProcessNew"/>
    <dgm:cxn modelId="{B6808EDC-675B-DC49-9DF4-99B75F75686D}" type="presOf" srcId="{50C9786B-B630-3C46-9B78-EC03A5CA6EF4}" destId="{EA5BC25C-AA76-434F-8F70-F38F72BDDD88}" srcOrd="0" destOrd="0" presId="urn:microsoft.com/office/officeart/2016/7/layout/RepeatingBendingProcessNew"/>
    <dgm:cxn modelId="{187B48E8-F4BA-014D-BE17-EAA1300ECC51}" type="presOf" srcId="{7E92BD6C-1D00-7B4B-8407-BE7C897ADF69}" destId="{EB0B8C13-B471-4940-B1B8-4F7F104B16E7}" srcOrd="0" destOrd="0" presId="urn:microsoft.com/office/officeart/2016/7/layout/RepeatingBendingProcessNew"/>
    <dgm:cxn modelId="{A279CEEB-495A-FC4E-A404-8C5FB7C0AA0B}" type="presOf" srcId="{2DD39A06-9251-4F11-9A14-3D8747AB238B}" destId="{CE43BD06-AA36-F440-B344-8999EDCBDA9D}" srcOrd="1" destOrd="0" presId="urn:microsoft.com/office/officeart/2016/7/layout/RepeatingBendingProcessNew"/>
    <dgm:cxn modelId="{2CC853F0-DD70-2F40-8DF7-1E18B9DAF576}" srcId="{DB34F89D-F425-4CB5-8E9F-0818423D5C75}" destId="{B6553A32-7D33-1340-9455-13293EE7D7F7}" srcOrd="6" destOrd="0" parTransId="{C76C3F8E-07CE-994B-BCB9-485ED0B482FB}" sibTransId="{444A32EC-9850-7940-B6B9-25A34C7DFC1A}"/>
    <dgm:cxn modelId="{0570892C-E61C-DC4D-A61F-C1E874FA6204}" type="presParOf" srcId="{494235D7-8F51-C944-A3C4-4E809BBBBEE8}" destId="{7B94B508-CCB8-F446-BA37-D3BB338A3897}" srcOrd="0" destOrd="0" presId="urn:microsoft.com/office/officeart/2016/7/layout/RepeatingBendingProcessNew"/>
    <dgm:cxn modelId="{97C908CC-13D7-DF40-95DB-258016DB203B}" type="presParOf" srcId="{494235D7-8F51-C944-A3C4-4E809BBBBEE8}" destId="{0AE917CC-080B-E946-A91C-79CF4353FA2F}" srcOrd="1" destOrd="0" presId="urn:microsoft.com/office/officeart/2016/7/layout/RepeatingBendingProcessNew"/>
    <dgm:cxn modelId="{56687CF3-98A2-D64F-B72B-EBF11E5064AA}" type="presParOf" srcId="{0AE917CC-080B-E946-A91C-79CF4353FA2F}" destId="{CE43BD06-AA36-F440-B344-8999EDCBDA9D}" srcOrd="0" destOrd="0" presId="urn:microsoft.com/office/officeart/2016/7/layout/RepeatingBendingProcessNew"/>
    <dgm:cxn modelId="{511CD639-8A40-1441-9C3B-F20341FCFCA1}" type="presParOf" srcId="{494235D7-8F51-C944-A3C4-4E809BBBBEE8}" destId="{88CDD4B1-CA08-8A46-BC47-097E76ED6083}" srcOrd="2" destOrd="0" presId="urn:microsoft.com/office/officeart/2016/7/layout/RepeatingBendingProcessNew"/>
    <dgm:cxn modelId="{E0FF97B5-60EA-3240-959A-9BEAC26CC066}" type="presParOf" srcId="{494235D7-8F51-C944-A3C4-4E809BBBBEE8}" destId="{5405879D-51A3-0F40-AB12-35D8287B6DB3}" srcOrd="3" destOrd="0" presId="urn:microsoft.com/office/officeart/2016/7/layout/RepeatingBendingProcessNew"/>
    <dgm:cxn modelId="{A0FEA13E-18D7-574E-947C-7986FB5E27EA}" type="presParOf" srcId="{5405879D-51A3-0F40-AB12-35D8287B6DB3}" destId="{8A152DDA-6061-7C47-B1D5-6E2AAF8E9ECA}" srcOrd="0" destOrd="0" presId="urn:microsoft.com/office/officeart/2016/7/layout/RepeatingBendingProcessNew"/>
    <dgm:cxn modelId="{EC3E0B84-B918-A942-94FD-3698F91581E9}" type="presParOf" srcId="{494235D7-8F51-C944-A3C4-4E809BBBBEE8}" destId="{D8875DF0-B48C-7346-A5C2-A23133714439}" srcOrd="4" destOrd="0" presId="urn:microsoft.com/office/officeart/2016/7/layout/RepeatingBendingProcessNew"/>
    <dgm:cxn modelId="{C425C463-F405-2345-BF81-1E36079A61CB}" type="presParOf" srcId="{494235D7-8F51-C944-A3C4-4E809BBBBEE8}" destId="{E5E79EB4-911D-984C-9645-4180C21357C4}" srcOrd="5" destOrd="0" presId="urn:microsoft.com/office/officeart/2016/7/layout/RepeatingBendingProcessNew"/>
    <dgm:cxn modelId="{4203AC36-ABA7-504F-8801-BEBC73D85F33}" type="presParOf" srcId="{E5E79EB4-911D-984C-9645-4180C21357C4}" destId="{6F176938-4D23-FD45-8840-40D8707FD638}" srcOrd="0" destOrd="0" presId="urn:microsoft.com/office/officeart/2016/7/layout/RepeatingBendingProcessNew"/>
    <dgm:cxn modelId="{76C83AF5-27D5-F847-903C-F0AB8D1E6341}" type="presParOf" srcId="{494235D7-8F51-C944-A3C4-4E809BBBBEE8}" destId="{3074E533-8C7C-EC48-8B65-2415F820356A}" srcOrd="6" destOrd="0" presId="urn:microsoft.com/office/officeart/2016/7/layout/RepeatingBendingProcessNew"/>
    <dgm:cxn modelId="{C928A869-B457-3840-8031-015AA856C842}" type="presParOf" srcId="{494235D7-8F51-C944-A3C4-4E809BBBBEE8}" destId="{EB0B8C13-B471-4940-B1B8-4F7F104B16E7}" srcOrd="7" destOrd="0" presId="urn:microsoft.com/office/officeart/2016/7/layout/RepeatingBendingProcessNew"/>
    <dgm:cxn modelId="{14CB7073-EA7E-5B45-933A-7C434AFE79B6}" type="presParOf" srcId="{EB0B8C13-B471-4940-B1B8-4F7F104B16E7}" destId="{DC5CBD9B-E027-6B47-902C-B7EF0337B092}" srcOrd="0" destOrd="0" presId="urn:microsoft.com/office/officeart/2016/7/layout/RepeatingBendingProcessNew"/>
    <dgm:cxn modelId="{76D17995-296B-854E-9EEF-6C159C3BA9DB}" type="presParOf" srcId="{494235D7-8F51-C944-A3C4-4E809BBBBEE8}" destId="{482C7E64-1A7B-A54D-95B2-FA455B603BDF}" srcOrd="8" destOrd="0" presId="urn:microsoft.com/office/officeart/2016/7/layout/RepeatingBendingProcessNew"/>
    <dgm:cxn modelId="{899ED28C-6DE9-E941-B746-BAA383D39906}" type="presParOf" srcId="{494235D7-8F51-C944-A3C4-4E809BBBBEE8}" destId="{7F796307-C862-504F-971E-D05E6CD5742E}" srcOrd="9" destOrd="0" presId="urn:microsoft.com/office/officeart/2016/7/layout/RepeatingBendingProcessNew"/>
    <dgm:cxn modelId="{7C7FB143-690F-D34D-BD21-9E89F512846C}" type="presParOf" srcId="{7F796307-C862-504F-971E-D05E6CD5742E}" destId="{68A776A2-60BD-AF4A-B883-643985E433AD}" srcOrd="0" destOrd="0" presId="urn:microsoft.com/office/officeart/2016/7/layout/RepeatingBendingProcessNew"/>
    <dgm:cxn modelId="{918ED2A9-DD42-8D45-BECA-1DE164121B5A}" type="presParOf" srcId="{494235D7-8F51-C944-A3C4-4E809BBBBEE8}" destId="{EA5BC25C-AA76-434F-8F70-F38F72BDDD88}" srcOrd="10" destOrd="0" presId="urn:microsoft.com/office/officeart/2016/7/layout/RepeatingBendingProcessNew"/>
    <dgm:cxn modelId="{FD65C490-40FE-F147-A233-E92B38C148E7}" type="presParOf" srcId="{494235D7-8F51-C944-A3C4-4E809BBBBEE8}" destId="{FCCBDD42-3ECB-9B47-8D3E-B3A50BDB53CD}" srcOrd="11" destOrd="0" presId="urn:microsoft.com/office/officeart/2016/7/layout/RepeatingBendingProcessNew"/>
    <dgm:cxn modelId="{02C746B9-867A-1641-AAED-EEED9F465C01}" type="presParOf" srcId="{FCCBDD42-3ECB-9B47-8D3E-B3A50BDB53CD}" destId="{0D58766D-3119-5E4A-8F88-A0C83731852F}" srcOrd="0" destOrd="0" presId="urn:microsoft.com/office/officeart/2016/7/layout/RepeatingBendingProcessNew"/>
    <dgm:cxn modelId="{8510192B-84EC-1F4B-B959-D1B7A22A611F}" type="presParOf" srcId="{494235D7-8F51-C944-A3C4-4E809BBBBEE8}" destId="{15B551F4-A54F-3C4D-89F8-1A860F695977}"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B34F89D-F425-4CB5-8E9F-0818423D5C7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33D2501-89B2-4CD3-AB1A-179C7759FA76}">
      <dgm:prSet/>
      <dgm:spPr/>
      <dgm:t>
        <a:bodyPr/>
        <a:lstStyle/>
        <a:p>
          <a:r>
            <a:rPr kumimoji="1" lang="en-US" altLang="zh-CN" dirty="0"/>
            <a:t>1. </a:t>
          </a:r>
          <a:r>
            <a:rPr kumimoji="1" lang="zh-CN" altLang="zh-CN" dirty="0"/>
            <a:t>修改</a:t>
          </a:r>
          <a:r>
            <a:rPr kumimoji="1" lang="en-US" altLang="zh-CN" dirty="0" err="1"/>
            <a:t>tcp_apps.c</a:t>
          </a:r>
          <a:r>
            <a:rPr kumimoji="1" lang="zh-CN" altLang="zh-CN" dirty="0"/>
            <a:t>，</a:t>
          </a:r>
          <a:r>
            <a:rPr kumimoji="1" lang="en-US" altLang="zh-CN" dirty="0" err="1"/>
            <a:t>tcp_stack.py</a:t>
          </a:r>
          <a:endParaRPr lang="en-US" dirty="0"/>
        </a:p>
      </dgm:t>
    </dgm:pt>
    <dgm:pt modelId="{3405AAF4-3959-4E13-BF79-806F4FCBEBAF}" type="parTrans" cxnId="{BCBDFD9B-2C0F-4B01-A2F1-B2B9B98E2379}">
      <dgm:prSet/>
      <dgm:spPr/>
      <dgm:t>
        <a:bodyPr/>
        <a:lstStyle/>
        <a:p>
          <a:endParaRPr lang="en-US"/>
        </a:p>
      </dgm:t>
    </dgm:pt>
    <dgm:pt modelId="{2DD39A06-9251-4F11-9A14-3D8747AB238B}" type="sibTrans" cxnId="{BCBDFD9B-2C0F-4B01-A2F1-B2B9B98E2379}">
      <dgm:prSet/>
      <dgm:spPr/>
      <dgm:t>
        <a:bodyPr/>
        <a:lstStyle/>
        <a:p>
          <a:endParaRPr lang="en-US"/>
        </a:p>
      </dgm:t>
    </dgm:pt>
    <dgm:pt modelId="{B0CD3153-3D30-E14D-9097-00A6803CFCD9}">
      <dgm:prSet/>
      <dgm:spPr/>
      <dgm:t>
        <a:bodyPr/>
        <a:lstStyle/>
        <a:p>
          <a:r>
            <a:rPr kumimoji="1" lang="en-US" altLang="zh-CN" dirty="0"/>
            <a:t>
2. </a:t>
          </a:r>
          <a:r>
            <a:rPr kumimoji="1" lang="zh-CN" altLang="zh-CN" dirty="0"/>
            <a:t>执⾏ </a:t>
          </a:r>
          <a:r>
            <a:rPr kumimoji="1" lang="en-US" altLang="zh-CN" dirty="0"/>
            <a:t>./</a:t>
          </a:r>
          <a:r>
            <a:rPr kumimoji="1" lang="en-US" altLang="zh-CN" dirty="0" err="1"/>
            <a:t>create_randfile.sh</a:t>
          </a:r>
          <a:r>
            <a:rPr kumimoji="1" lang="en-US" altLang="zh-CN" dirty="0"/>
            <a:t> </a:t>
          </a:r>
          <a:r>
            <a:rPr kumimoji="1" lang="zh-CN" altLang="zh-CN" dirty="0"/>
            <a:t>⽣成待传输的数据⽂件</a:t>
          </a:r>
          <a:r>
            <a:rPr kumimoji="1" lang="en-US" altLang="zh-CN" dirty="0"/>
            <a:t>client-</a:t>
          </a:r>
          <a:r>
            <a:rPr kumimoji="1" lang="en-US" altLang="zh-CN" dirty="0" err="1"/>
            <a:t>input.dat</a:t>
          </a:r>
          <a:endParaRPr lang="en-US" dirty="0"/>
        </a:p>
      </dgm:t>
    </dgm:pt>
    <dgm:pt modelId="{24AC8235-EBC2-C743-861C-ABFA493E9322}" type="parTrans" cxnId="{CCEF7E50-EB50-F343-94AA-EB2F19F2A355}">
      <dgm:prSet/>
      <dgm:spPr/>
      <dgm:t>
        <a:bodyPr/>
        <a:lstStyle/>
        <a:p>
          <a:endParaRPr lang="zh-CN" altLang="en-US"/>
        </a:p>
      </dgm:t>
    </dgm:pt>
    <dgm:pt modelId="{A111FDDE-EA50-0949-9232-08175BB25F23}" type="sibTrans" cxnId="{CCEF7E50-EB50-F343-94AA-EB2F19F2A355}">
      <dgm:prSet/>
      <dgm:spPr/>
      <dgm:t>
        <a:bodyPr/>
        <a:lstStyle/>
        <a:p>
          <a:endParaRPr lang="zh-CN" altLang="en-US"/>
        </a:p>
      </dgm:t>
    </dgm:pt>
    <dgm:pt modelId="{251F2104-7A81-B144-A5A7-A08503F4143C}">
      <dgm:prSet/>
      <dgm:spPr/>
      <dgm:t>
        <a:bodyPr/>
        <a:lstStyle/>
        <a:p>
          <a:r>
            <a:rPr kumimoji="1" lang="en-US" altLang="zh-CN" dirty="0"/>
            <a:t>
3. </a:t>
          </a:r>
          <a:r>
            <a:rPr kumimoji="1" lang="zh-CN" altLang="zh-CN" dirty="0"/>
            <a:t>在节点</a:t>
          </a:r>
          <a:r>
            <a:rPr kumimoji="1" lang="en-US" altLang="zh-CN" dirty="0"/>
            <a:t>h1</a:t>
          </a:r>
          <a:r>
            <a:rPr kumimoji="1" lang="zh-CN" altLang="zh-CN" dirty="0"/>
            <a:t>上运⾏ </a:t>
          </a:r>
          <a:r>
            <a:rPr kumimoji="1" lang="en-US" altLang="zh-CN" dirty="0"/>
            <a:t>./</a:t>
          </a:r>
          <a:r>
            <a:rPr kumimoji="1" lang="en-US" altLang="zh-CN" dirty="0" err="1"/>
            <a:t>tcp_stack</a:t>
          </a:r>
          <a:r>
            <a:rPr kumimoji="1" lang="en-US" altLang="zh-CN" dirty="0"/>
            <a:t> server 10001 </a:t>
          </a:r>
          <a:r>
            <a:rPr kumimoji="1" lang="zh-CN" altLang="zh-CN" dirty="0"/>
            <a:t>启动</a:t>
          </a:r>
          <a:r>
            <a:rPr kumimoji="1" lang="en-US" altLang="zh-CN" dirty="0"/>
            <a:t>TCP</a:t>
          </a:r>
          <a:r>
            <a:rPr kumimoji="1" lang="zh-CN" altLang="zh-CN" dirty="0"/>
            <a:t>协议栈服务器模式</a:t>
          </a:r>
          <a:endParaRPr lang="en-US" dirty="0"/>
        </a:p>
      </dgm:t>
    </dgm:pt>
    <dgm:pt modelId="{CB84DC58-9E2B-6B4B-A0F0-A9B16F34F20F}" type="parTrans" cxnId="{C1C94F14-BC53-F74A-873F-E5FCC926495A}">
      <dgm:prSet/>
      <dgm:spPr/>
      <dgm:t>
        <a:bodyPr/>
        <a:lstStyle/>
        <a:p>
          <a:endParaRPr lang="zh-CN" altLang="en-US"/>
        </a:p>
      </dgm:t>
    </dgm:pt>
    <dgm:pt modelId="{8E7F0CA6-CD32-D448-B3F3-CED14181FF58}" type="sibTrans" cxnId="{C1C94F14-BC53-F74A-873F-E5FCC926495A}">
      <dgm:prSet/>
      <dgm:spPr/>
      <dgm:t>
        <a:bodyPr/>
        <a:lstStyle/>
        <a:p>
          <a:endParaRPr lang="zh-CN" altLang="en-US"/>
        </a:p>
      </dgm:t>
    </dgm:pt>
    <dgm:pt modelId="{2713AFF1-C820-DF46-B3FA-0805CB3192B3}">
      <dgm:prSet/>
      <dgm:spPr/>
      <dgm:t>
        <a:bodyPr/>
        <a:lstStyle/>
        <a:p>
          <a:r>
            <a:rPr kumimoji="1" lang="zh-CN" altLang="zh-CN" dirty="0"/>
            <a:t>
</a:t>
          </a:r>
          <a:r>
            <a:rPr kumimoji="1" lang="en-US" altLang="zh-CN" dirty="0"/>
            <a:t>4. </a:t>
          </a:r>
          <a:r>
            <a:rPr kumimoji="1" lang="zh-CN" altLang="zh-CN" dirty="0"/>
            <a:t>在节点</a:t>
          </a:r>
          <a:r>
            <a:rPr kumimoji="1" lang="en-US" altLang="zh-CN" dirty="0"/>
            <a:t>h2</a:t>
          </a:r>
          <a:r>
            <a:rPr kumimoji="1" lang="zh-CN" altLang="zh-CN" dirty="0"/>
            <a:t>上运⾏ </a:t>
          </a:r>
          <a:r>
            <a:rPr kumimoji="1" lang="en-US" altLang="zh-CN" dirty="0"/>
            <a:t>./</a:t>
          </a:r>
          <a:r>
            <a:rPr kumimoji="1" lang="en-US" altLang="zh-CN" dirty="0" err="1"/>
            <a:t>tcp_stack</a:t>
          </a:r>
          <a:r>
            <a:rPr kumimoji="1" lang="en-US" altLang="zh-CN" dirty="0"/>
            <a:t> client 10.0.0.1 10001 </a:t>
          </a:r>
          <a:r>
            <a:rPr kumimoji="1" lang="zh-CN" altLang="zh-CN" dirty="0"/>
            <a:t>启动</a:t>
          </a:r>
          <a:r>
            <a:rPr kumimoji="1" lang="en-US" altLang="zh-CN" dirty="0"/>
            <a:t>TCP</a:t>
          </a:r>
          <a:r>
            <a:rPr kumimoji="1" lang="zh-CN" altLang="zh-CN" dirty="0"/>
            <a:t>协议栈客户端模式</a:t>
          </a:r>
          <a:endParaRPr lang="en-US" dirty="0"/>
        </a:p>
      </dgm:t>
    </dgm:pt>
    <dgm:pt modelId="{FF50C853-15EF-E149-A403-633E21E6D0A7}" type="parTrans" cxnId="{F7D877D0-C119-304A-815F-C21089EC6CE9}">
      <dgm:prSet/>
      <dgm:spPr/>
      <dgm:t>
        <a:bodyPr/>
        <a:lstStyle/>
        <a:p>
          <a:endParaRPr lang="zh-CN" altLang="en-US"/>
        </a:p>
      </dgm:t>
    </dgm:pt>
    <dgm:pt modelId="{D637F535-58F8-144E-AD17-C6CE2FAAEEE3}" type="sibTrans" cxnId="{F7D877D0-C119-304A-815F-C21089EC6CE9}">
      <dgm:prSet/>
      <dgm:spPr/>
      <dgm:t>
        <a:bodyPr/>
        <a:lstStyle/>
        <a:p>
          <a:endParaRPr lang="zh-CN" altLang="en-US"/>
        </a:p>
      </dgm:t>
    </dgm:pt>
    <dgm:pt modelId="{9DFC2E76-1E32-B14E-AC6E-9567164F397E}">
      <dgm:prSet/>
      <dgm:spPr/>
      <dgm:t>
        <a:bodyPr/>
        <a:lstStyle/>
        <a:p>
          <a:r>
            <a:rPr kumimoji="1" lang="zh-CN" altLang="zh-CN" dirty="0"/>
            <a:t>
</a:t>
          </a:r>
          <a:r>
            <a:rPr kumimoji="1" lang="en-US" altLang="zh-CN" dirty="0"/>
            <a:t>5. client</a:t>
          </a:r>
          <a:r>
            <a:rPr kumimoji="1" lang="zh-CN" altLang="zh-CN" dirty="0"/>
            <a:t>端向</a:t>
          </a:r>
          <a:r>
            <a:rPr kumimoji="1" lang="en-US" altLang="zh-CN" dirty="0"/>
            <a:t>server</a:t>
          </a:r>
          <a:r>
            <a:rPr kumimoji="1" lang="zh-CN" altLang="zh-CN" dirty="0"/>
            <a:t>端发送数据，</a:t>
          </a:r>
          <a:r>
            <a:rPr kumimoji="1" lang="en-US" altLang="zh-CN" dirty="0"/>
            <a:t>server</a:t>
          </a:r>
          <a:r>
            <a:rPr kumimoji="1" lang="zh-CN" altLang="zh-CN" dirty="0"/>
            <a:t>端收到数据后存储到</a:t>
          </a:r>
          <a:r>
            <a:rPr kumimoji="1" lang="en-US" altLang="zh-CN" dirty="0"/>
            <a:t>server-</a:t>
          </a:r>
          <a:r>
            <a:rPr kumimoji="1" lang="en-US" altLang="zh-CN" dirty="0" err="1"/>
            <a:t>output.dat</a:t>
          </a:r>
          <a:endParaRPr lang="en-US" dirty="0"/>
        </a:p>
      </dgm:t>
    </dgm:pt>
    <dgm:pt modelId="{E1C57C66-9B7A-084C-8B9C-498306E84B7A}" type="parTrans" cxnId="{7F92D00A-DFB2-964D-8688-F09EE51DAA0C}">
      <dgm:prSet/>
      <dgm:spPr/>
      <dgm:t>
        <a:bodyPr/>
        <a:lstStyle/>
        <a:p>
          <a:endParaRPr lang="zh-CN" altLang="en-US"/>
        </a:p>
      </dgm:t>
    </dgm:pt>
    <dgm:pt modelId="{CB41E13F-FCD7-384D-9C76-48B03B984196}" type="sibTrans" cxnId="{7F92D00A-DFB2-964D-8688-F09EE51DAA0C}">
      <dgm:prSet/>
      <dgm:spPr/>
      <dgm:t>
        <a:bodyPr/>
        <a:lstStyle/>
        <a:p>
          <a:endParaRPr lang="zh-CN" altLang="en-US"/>
        </a:p>
      </dgm:t>
    </dgm:pt>
    <dgm:pt modelId="{3F51E79B-C779-8B46-A2DA-BF8142DBCF56}">
      <dgm:prSet/>
      <dgm:spPr/>
      <dgm:t>
        <a:bodyPr/>
        <a:lstStyle/>
        <a:p>
          <a:r>
            <a:rPr kumimoji="1" lang="en-US" altLang="zh-CN" dirty="0"/>
            <a:t>
6. </a:t>
          </a:r>
          <a:r>
            <a:rPr kumimoji="1" lang="zh-CN" altLang="zh-CN" dirty="0"/>
            <a:t>保持节点</a:t>
          </a:r>
          <a:r>
            <a:rPr kumimoji="1" lang="en-US" altLang="zh-CN" dirty="0"/>
            <a:t>h2</a:t>
          </a:r>
          <a:r>
            <a:rPr kumimoji="1" lang="zh-CN" altLang="zh-CN" dirty="0"/>
            <a:t>不变，将节点</a:t>
          </a:r>
          <a:r>
            <a:rPr kumimoji="1" lang="en-US" altLang="zh-CN" dirty="0"/>
            <a:t>h1</a:t>
          </a:r>
          <a:r>
            <a:rPr kumimoji="1" lang="zh-CN" altLang="zh-CN" dirty="0"/>
            <a:t>的程序替换为</a:t>
          </a:r>
          <a:r>
            <a:rPr kumimoji="1" lang="en-US" altLang="zh-CN" dirty="0" err="1"/>
            <a:t>tcp_stack.py</a:t>
          </a:r>
          <a:r>
            <a:rPr kumimoji="1" lang="en-US" altLang="zh-CN" dirty="0"/>
            <a:t> python </a:t>
          </a:r>
          <a:r>
            <a:rPr kumimoji="1" lang="en-US" altLang="zh-CN" dirty="0" err="1"/>
            <a:t>tcp_stack.py</a:t>
          </a:r>
          <a:r>
            <a:rPr kumimoji="1" lang="en-US" altLang="zh-CN" dirty="0"/>
            <a:t> server 10001 </a:t>
          </a:r>
          <a:r>
            <a:rPr kumimoji="1" lang="zh-CN" altLang="zh-CN" dirty="0"/>
            <a:t>再次进⾏实验</a:t>
          </a:r>
          <a:endParaRPr lang="en-US" dirty="0"/>
        </a:p>
      </dgm:t>
    </dgm:pt>
    <dgm:pt modelId="{5BF42AA8-90F2-8043-B35C-2CAACEF95A4F}" type="parTrans" cxnId="{1C58D8B7-366A-204B-B114-57512A8D97E0}">
      <dgm:prSet/>
      <dgm:spPr/>
      <dgm:t>
        <a:bodyPr/>
        <a:lstStyle/>
        <a:p>
          <a:endParaRPr lang="zh-CN" altLang="en-US"/>
        </a:p>
      </dgm:t>
    </dgm:pt>
    <dgm:pt modelId="{E10ED50F-A2D5-2D47-8F94-B4664448EE54}" type="sibTrans" cxnId="{1C58D8B7-366A-204B-B114-57512A8D97E0}">
      <dgm:prSet/>
      <dgm:spPr/>
      <dgm:t>
        <a:bodyPr/>
        <a:lstStyle/>
        <a:p>
          <a:endParaRPr lang="zh-CN" altLang="en-US"/>
        </a:p>
      </dgm:t>
    </dgm:pt>
    <dgm:pt modelId="{F27F23B5-4197-B542-A627-D552D7776919}">
      <dgm:prSet/>
      <dgm:spPr/>
      <dgm:t>
        <a:bodyPr/>
        <a:lstStyle/>
        <a:p>
          <a:r>
            <a:rPr kumimoji="1" lang="zh-CN" altLang="zh-CN" dirty="0"/>
            <a:t>
</a:t>
          </a:r>
          <a:r>
            <a:rPr kumimoji="1" lang="en-US" altLang="zh-CN" dirty="0"/>
            <a:t>7. </a:t>
          </a:r>
          <a:r>
            <a:rPr kumimoji="1" lang="zh-CN" altLang="zh-CN" dirty="0"/>
            <a:t>保持节点</a:t>
          </a:r>
          <a:r>
            <a:rPr kumimoji="1" lang="en-US" altLang="zh-CN" dirty="0"/>
            <a:t>h1</a:t>
          </a:r>
          <a:r>
            <a:rPr kumimoji="1" lang="zh-CN" altLang="zh-CN" dirty="0"/>
            <a:t>不变，将节点</a:t>
          </a:r>
          <a:r>
            <a:rPr kumimoji="1" lang="en-US" altLang="zh-CN" dirty="0"/>
            <a:t>h2</a:t>
          </a:r>
          <a:r>
            <a:rPr kumimoji="1" lang="zh-CN" altLang="zh-CN" dirty="0"/>
            <a:t>的程序替换为</a:t>
          </a:r>
          <a:r>
            <a:rPr kumimoji="1" lang="en-US" altLang="zh-CN" dirty="0" err="1"/>
            <a:t>tcp_stack.py</a:t>
          </a:r>
          <a:r>
            <a:rPr kumimoji="1" lang="en-US" altLang="zh-CN" dirty="0"/>
            <a:t> python </a:t>
          </a:r>
          <a:r>
            <a:rPr kumimoji="1" lang="en-US" altLang="zh-CN" dirty="0" err="1"/>
            <a:t>tcp_stack.py</a:t>
          </a:r>
          <a:r>
            <a:rPr kumimoji="1" lang="zh-CN" altLang="en-US" dirty="0"/>
            <a:t> </a:t>
          </a:r>
          <a:r>
            <a:rPr kumimoji="1" lang="en-US" altLang="zh-CN" dirty="0"/>
            <a:t>client 10.0.0.1 10001</a:t>
          </a:r>
          <a:r>
            <a:rPr kumimoji="1" lang="zh-CN" altLang="en-US" dirty="0"/>
            <a:t> 再次进⾏实验</a:t>
          </a:r>
          <a:endParaRPr lang="en-US" dirty="0"/>
        </a:p>
      </dgm:t>
    </dgm:pt>
    <dgm:pt modelId="{D056CC96-49E5-9A4F-8897-A0FCDBEBA215}" type="parTrans" cxnId="{23CA1C21-F52E-1B4C-BEF9-9AAB9D7E8A97}">
      <dgm:prSet/>
      <dgm:spPr/>
      <dgm:t>
        <a:bodyPr/>
        <a:lstStyle/>
        <a:p>
          <a:endParaRPr lang="zh-CN" altLang="en-US"/>
        </a:p>
      </dgm:t>
    </dgm:pt>
    <dgm:pt modelId="{4B05DB3C-E5AD-784F-BF59-2B413A203298}" type="sibTrans" cxnId="{23CA1C21-F52E-1B4C-BEF9-9AAB9D7E8A97}">
      <dgm:prSet/>
      <dgm:spPr/>
      <dgm:t>
        <a:bodyPr/>
        <a:lstStyle/>
        <a:p>
          <a:endParaRPr lang="zh-CN" altLang="en-US"/>
        </a:p>
      </dgm:t>
    </dgm:pt>
    <dgm:pt modelId="{9A90FA3D-2E7B-A644-AD84-CEC36232A129}">
      <dgm:prSet/>
      <dgm:spPr/>
      <dgm:t>
        <a:bodyPr/>
        <a:lstStyle/>
        <a:p>
          <a:r>
            <a:rPr lang="en-US" altLang="zh-CN" dirty="0"/>
            <a:t>8. </a:t>
          </a:r>
          <a:r>
            <a:rPr lang="zh-CN" altLang="en-US" dirty="0"/>
            <a:t>每次实验</a:t>
          </a:r>
          <a:r>
            <a:rPr lang="en-US" altLang="zh-CN" dirty="0"/>
            <a:t>server</a:t>
          </a:r>
          <a:r>
            <a:rPr lang="zh-CN" altLang="en-US" dirty="0"/>
            <a:t>端完成数据接收后，执⾏ </a:t>
          </a:r>
          <a:r>
            <a:rPr lang="en-US" altLang="zh-CN" dirty="0"/>
            <a:t>md5sum server-</a:t>
          </a:r>
          <a:r>
            <a:rPr lang="en-US" altLang="zh-CN" dirty="0" err="1"/>
            <a:t>output.dat</a:t>
          </a:r>
          <a:r>
            <a:rPr lang="en-US" altLang="zh-CN" dirty="0"/>
            <a:t> </a:t>
          </a:r>
          <a:r>
            <a:rPr lang="zh-CN" altLang="en-US" dirty="0"/>
            <a:t>和 </a:t>
          </a:r>
          <a:r>
            <a:rPr lang="en-US" altLang="zh-CN" dirty="0"/>
            <a:t>md5sum client-</a:t>
          </a:r>
          <a:r>
            <a:rPr lang="en-US" altLang="zh-CN" dirty="0" err="1"/>
            <a:t>input.dat</a:t>
          </a:r>
          <a:r>
            <a:rPr lang="en-US" altLang="zh-CN" dirty="0"/>
            <a:t> </a:t>
          </a:r>
          <a:r>
            <a:rPr lang="zh-CN" altLang="en-US" dirty="0"/>
            <a:t>⽐较两个⽂件是否完全相同</a:t>
          </a:r>
          <a:endParaRPr lang="en-US" dirty="0"/>
        </a:p>
      </dgm:t>
    </dgm:pt>
    <dgm:pt modelId="{B38574CF-616F-7E46-90E6-46C7566E83BC}" type="parTrans" cxnId="{C77BF82F-D6AF-2242-8A34-8726EB21F4EC}">
      <dgm:prSet/>
      <dgm:spPr/>
      <dgm:t>
        <a:bodyPr/>
        <a:lstStyle/>
        <a:p>
          <a:endParaRPr lang="zh-CN" altLang="en-US"/>
        </a:p>
      </dgm:t>
    </dgm:pt>
    <dgm:pt modelId="{57413A10-FCD2-A049-B0B9-2D32C9D38468}" type="sibTrans" cxnId="{C77BF82F-D6AF-2242-8A34-8726EB21F4EC}">
      <dgm:prSet/>
      <dgm:spPr/>
      <dgm:t>
        <a:bodyPr/>
        <a:lstStyle/>
        <a:p>
          <a:endParaRPr lang="zh-CN" altLang="en-US"/>
        </a:p>
      </dgm:t>
    </dgm:pt>
    <dgm:pt modelId="{494235D7-8F51-C944-A3C4-4E809BBBBEE8}" type="pres">
      <dgm:prSet presAssocID="{DB34F89D-F425-4CB5-8E9F-0818423D5C75}" presName="Name0" presStyleCnt="0">
        <dgm:presLayoutVars>
          <dgm:dir/>
          <dgm:resizeHandles val="exact"/>
        </dgm:presLayoutVars>
      </dgm:prSet>
      <dgm:spPr/>
    </dgm:pt>
    <dgm:pt modelId="{7B94B508-CCB8-F446-BA37-D3BB338A3897}" type="pres">
      <dgm:prSet presAssocID="{433D2501-89B2-4CD3-AB1A-179C7759FA76}" presName="node" presStyleLbl="node1" presStyleIdx="0" presStyleCnt="8" custScaleY="101270">
        <dgm:presLayoutVars>
          <dgm:bulletEnabled val="1"/>
        </dgm:presLayoutVars>
      </dgm:prSet>
      <dgm:spPr/>
    </dgm:pt>
    <dgm:pt modelId="{FD00910A-D610-764D-B7E6-67805B55D43D}" type="pres">
      <dgm:prSet presAssocID="{2DD39A06-9251-4F11-9A14-3D8747AB238B}" presName="sibTrans" presStyleLbl="sibTrans1D1" presStyleIdx="0" presStyleCnt="7"/>
      <dgm:spPr/>
    </dgm:pt>
    <dgm:pt modelId="{A4930C91-9088-C647-A6AC-E3084CC8A21F}" type="pres">
      <dgm:prSet presAssocID="{2DD39A06-9251-4F11-9A14-3D8747AB238B}" presName="connectorText" presStyleLbl="sibTrans1D1" presStyleIdx="0" presStyleCnt="7"/>
      <dgm:spPr/>
    </dgm:pt>
    <dgm:pt modelId="{F75547BF-A1AE-E74A-BE02-3C127E087FA6}" type="pres">
      <dgm:prSet presAssocID="{B0CD3153-3D30-E14D-9097-00A6803CFCD9}" presName="node" presStyleLbl="node1" presStyleIdx="1" presStyleCnt="8">
        <dgm:presLayoutVars>
          <dgm:bulletEnabled val="1"/>
        </dgm:presLayoutVars>
      </dgm:prSet>
      <dgm:spPr/>
    </dgm:pt>
    <dgm:pt modelId="{5BCDE1B0-300D-AC46-B979-CE33FA02D6D9}" type="pres">
      <dgm:prSet presAssocID="{A111FDDE-EA50-0949-9232-08175BB25F23}" presName="sibTrans" presStyleLbl="sibTrans1D1" presStyleIdx="1" presStyleCnt="7"/>
      <dgm:spPr/>
    </dgm:pt>
    <dgm:pt modelId="{E1A52715-1DF0-B544-BF55-5F024F8434FD}" type="pres">
      <dgm:prSet presAssocID="{A111FDDE-EA50-0949-9232-08175BB25F23}" presName="connectorText" presStyleLbl="sibTrans1D1" presStyleIdx="1" presStyleCnt="7"/>
      <dgm:spPr/>
    </dgm:pt>
    <dgm:pt modelId="{9E1DAB1D-52AD-144E-AE43-37A961C8573F}" type="pres">
      <dgm:prSet presAssocID="{251F2104-7A81-B144-A5A7-A08503F4143C}" presName="node" presStyleLbl="node1" presStyleIdx="2" presStyleCnt="8">
        <dgm:presLayoutVars>
          <dgm:bulletEnabled val="1"/>
        </dgm:presLayoutVars>
      </dgm:prSet>
      <dgm:spPr/>
    </dgm:pt>
    <dgm:pt modelId="{57787F7A-E526-7D49-AF3C-EA3B9B40880C}" type="pres">
      <dgm:prSet presAssocID="{8E7F0CA6-CD32-D448-B3F3-CED14181FF58}" presName="sibTrans" presStyleLbl="sibTrans1D1" presStyleIdx="2" presStyleCnt="7"/>
      <dgm:spPr/>
    </dgm:pt>
    <dgm:pt modelId="{3F6965ED-F635-E947-A475-0B5B6CA48819}" type="pres">
      <dgm:prSet presAssocID="{8E7F0CA6-CD32-D448-B3F3-CED14181FF58}" presName="connectorText" presStyleLbl="sibTrans1D1" presStyleIdx="2" presStyleCnt="7"/>
      <dgm:spPr/>
    </dgm:pt>
    <dgm:pt modelId="{75941C96-F75D-034A-821B-1220B6F25E9E}" type="pres">
      <dgm:prSet presAssocID="{2713AFF1-C820-DF46-B3FA-0805CB3192B3}" presName="node" presStyleLbl="node1" presStyleIdx="3" presStyleCnt="8">
        <dgm:presLayoutVars>
          <dgm:bulletEnabled val="1"/>
        </dgm:presLayoutVars>
      </dgm:prSet>
      <dgm:spPr/>
    </dgm:pt>
    <dgm:pt modelId="{793272FE-0ADE-594F-A5E4-24144D3A500C}" type="pres">
      <dgm:prSet presAssocID="{D637F535-58F8-144E-AD17-C6CE2FAAEEE3}" presName="sibTrans" presStyleLbl="sibTrans1D1" presStyleIdx="3" presStyleCnt="7"/>
      <dgm:spPr/>
    </dgm:pt>
    <dgm:pt modelId="{5CFB331B-5AF6-2442-8147-0220606E2F1C}" type="pres">
      <dgm:prSet presAssocID="{D637F535-58F8-144E-AD17-C6CE2FAAEEE3}" presName="connectorText" presStyleLbl="sibTrans1D1" presStyleIdx="3" presStyleCnt="7"/>
      <dgm:spPr/>
    </dgm:pt>
    <dgm:pt modelId="{5C1A832C-7FE4-4141-A795-D644A3AFC1E4}" type="pres">
      <dgm:prSet presAssocID="{9DFC2E76-1E32-B14E-AC6E-9567164F397E}" presName="node" presStyleLbl="node1" presStyleIdx="4" presStyleCnt="8">
        <dgm:presLayoutVars>
          <dgm:bulletEnabled val="1"/>
        </dgm:presLayoutVars>
      </dgm:prSet>
      <dgm:spPr/>
    </dgm:pt>
    <dgm:pt modelId="{3E678E9C-6709-674B-B476-B25D2C2A5D57}" type="pres">
      <dgm:prSet presAssocID="{CB41E13F-FCD7-384D-9C76-48B03B984196}" presName="sibTrans" presStyleLbl="sibTrans1D1" presStyleIdx="4" presStyleCnt="7"/>
      <dgm:spPr/>
    </dgm:pt>
    <dgm:pt modelId="{8FD79C97-55BB-0B4E-BE72-B3D02DEB2B69}" type="pres">
      <dgm:prSet presAssocID="{CB41E13F-FCD7-384D-9C76-48B03B984196}" presName="connectorText" presStyleLbl="sibTrans1D1" presStyleIdx="4" presStyleCnt="7"/>
      <dgm:spPr/>
    </dgm:pt>
    <dgm:pt modelId="{6C8CA8F1-3552-C747-AEF5-8F99AC1F9426}" type="pres">
      <dgm:prSet presAssocID="{3F51E79B-C779-8B46-A2DA-BF8142DBCF56}" presName="node" presStyleLbl="node1" presStyleIdx="5" presStyleCnt="8">
        <dgm:presLayoutVars>
          <dgm:bulletEnabled val="1"/>
        </dgm:presLayoutVars>
      </dgm:prSet>
      <dgm:spPr/>
    </dgm:pt>
    <dgm:pt modelId="{32C3D9F5-68CE-CD44-AA08-45E55D9D56F9}" type="pres">
      <dgm:prSet presAssocID="{E10ED50F-A2D5-2D47-8F94-B4664448EE54}" presName="sibTrans" presStyleLbl="sibTrans1D1" presStyleIdx="5" presStyleCnt="7"/>
      <dgm:spPr/>
    </dgm:pt>
    <dgm:pt modelId="{47CC4E1A-783E-3F47-929D-8790328441B2}" type="pres">
      <dgm:prSet presAssocID="{E10ED50F-A2D5-2D47-8F94-B4664448EE54}" presName="connectorText" presStyleLbl="sibTrans1D1" presStyleIdx="5" presStyleCnt="7"/>
      <dgm:spPr/>
    </dgm:pt>
    <dgm:pt modelId="{BD02B9C3-DF6A-EB4F-96AE-7111773079EB}" type="pres">
      <dgm:prSet presAssocID="{F27F23B5-4197-B542-A627-D552D7776919}" presName="node" presStyleLbl="node1" presStyleIdx="6" presStyleCnt="8">
        <dgm:presLayoutVars>
          <dgm:bulletEnabled val="1"/>
        </dgm:presLayoutVars>
      </dgm:prSet>
      <dgm:spPr/>
    </dgm:pt>
    <dgm:pt modelId="{F74626FF-BCB3-6543-8B50-49E6651BD7E3}" type="pres">
      <dgm:prSet presAssocID="{4B05DB3C-E5AD-784F-BF59-2B413A203298}" presName="sibTrans" presStyleLbl="sibTrans1D1" presStyleIdx="6" presStyleCnt="7"/>
      <dgm:spPr/>
    </dgm:pt>
    <dgm:pt modelId="{D4188218-F6B3-8A4F-83CA-CCD365ED09AD}" type="pres">
      <dgm:prSet presAssocID="{4B05DB3C-E5AD-784F-BF59-2B413A203298}" presName="connectorText" presStyleLbl="sibTrans1D1" presStyleIdx="6" presStyleCnt="7"/>
      <dgm:spPr/>
    </dgm:pt>
    <dgm:pt modelId="{BD450785-75DA-6A48-8DAF-5E3D77DCE272}" type="pres">
      <dgm:prSet presAssocID="{9A90FA3D-2E7B-A644-AD84-CEC36232A129}" presName="node" presStyleLbl="node1" presStyleIdx="7" presStyleCnt="8">
        <dgm:presLayoutVars>
          <dgm:bulletEnabled val="1"/>
        </dgm:presLayoutVars>
      </dgm:prSet>
      <dgm:spPr/>
    </dgm:pt>
  </dgm:ptLst>
  <dgm:cxnLst>
    <dgm:cxn modelId="{CC4C2709-28A1-E54E-B2BF-F13DDC450D2B}" type="presOf" srcId="{A111FDDE-EA50-0949-9232-08175BB25F23}" destId="{E1A52715-1DF0-B544-BF55-5F024F8434FD}" srcOrd="1" destOrd="0" presId="urn:microsoft.com/office/officeart/2016/7/layout/RepeatingBendingProcessNew"/>
    <dgm:cxn modelId="{7F92D00A-DFB2-964D-8688-F09EE51DAA0C}" srcId="{DB34F89D-F425-4CB5-8E9F-0818423D5C75}" destId="{9DFC2E76-1E32-B14E-AC6E-9567164F397E}" srcOrd="4" destOrd="0" parTransId="{E1C57C66-9B7A-084C-8B9C-498306E84B7A}" sibTransId="{CB41E13F-FCD7-384D-9C76-48B03B984196}"/>
    <dgm:cxn modelId="{C1C94F14-BC53-F74A-873F-E5FCC926495A}" srcId="{DB34F89D-F425-4CB5-8E9F-0818423D5C75}" destId="{251F2104-7A81-B144-A5A7-A08503F4143C}" srcOrd="2" destOrd="0" parTransId="{CB84DC58-9E2B-6B4B-A0F0-A9B16F34F20F}" sibTransId="{8E7F0CA6-CD32-D448-B3F3-CED14181FF58}"/>
    <dgm:cxn modelId="{23CA1C21-F52E-1B4C-BEF9-9AAB9D7E8A97}" srcId="{DB34F89D-F425-4CB5-8E9F-0818423D5C75}" destId="{F27F23B5-4197-B542-A627-D552D7776919}" srcOrd="6" destOrd="0" parTransId="{D056CC96-49E5-9A4F-8897-A0FCDBEBA215}" sibTransId="{4B05DB3C-E5AD-784F-BF59-2B413A203298}"/>
    <dgm:cxn modelId="{DAA53226-719B-1D41-81E5-02D50FB0905D}" type="presOf" srcId="{8E7F0CA6-CD32-D448-B3F3-CED14181FF58}" destId="{3F6965ED-F635-E947-A475-0B5B6CA48819}" srcOrd="1" destOrd="0" presId="urn:microsoft.com/office/officeart/2016/7/layout/RepeatingBendingProcessNew"/>
    <dgm:cxn modelId="{2DE6DE2A-92B7-EB42-AA85-89A1840EC978}" type="presOf" srcId="{2DD39A06-9251-4F11-9A14-3D8747AB238B}" destId="{A4930C91-9088-C647-A6AC-E3084CC8A21F}" srcOrd="1" destOrd="0" presId="urn:microsoft.com/office/officeart/2016/7/layout/RepeatingBendingProcessNew"/>
    <dgm:cxn modelId="{C77BF82F-D6AF-2242-8A34-8726EB21F4EC}" srcId="{DB34F89D-F425-4CB5-8E9F-0818423D5C75}" destId="{9A90FA3D-2E7B-A644-AD84-CEC36232A129}" srcOrd="7" destOrd="0" parTransId="{B38574CF-616F-7E46-90E6-46C7566E83BC}" sibTransId="{57413A10-FCD2-A049-B0B9-2D32C9D38468}"/>
    <dgm:cxn modelId="{FC01DE34-CD99-6144-9E76-64B88AA04D04}" type="presOf" srcId="{CB41E13F-FCD7-384D-9C76-48B03B984196}" destId="{3E678E9C-6709-674B-B476-B25D2C2A5D57}" srcOrd="0" destOrd="0" presId="urn:microsoft.com/office/officeart/2016/7/layout/RepeatingBendingProcessNew"/>
    <dgm:cxn modelId="{5E9EB33F-E1C5-4B48-8091-16A040D7A864}" type="presOf" srcId="{433D2501-89B2-4CD3-AB1A-179C7759FA76}" destId="{7B94B508-CCB8-F446-BA37-D3BB338A3897}" srcOrd="0" destOrd="0" presId="urn:microsoft.com/office/officeart/2016/7/layout/RepeatingBendingProcessNew"/>
    <dgm:cxn modelId="{4A9D3045-8D08-0347-9107-CA2131933D49}" type="presOf" srcId="{2DD39A06-9251-4F11-9A14-3D8747AB238B}" destId="{FD00910A-D610-764D-B7E6-67805B55D43D}" srcOrd="0" destOrd="0" presId="urn:microsoft.com/office/officeart/2016/7/layout/RepeatingBendingProcessNew"/>
    <dgm:cxn modelId="{F19E2847-6379-1B4B-B59A-432C2BCC446D}" type="presOf" srcId="{3F51E79B-C779-8B46-A2DA-BF8142DBCF56}" destId="{6C8CA8F1-3552-C747-AEF5-8F99AC1F9426}" srcOrd="0" destOrd="0" presId="urn:microsoft.com/office/officeart/2016/7/layout/RepeatingBendingProcessNew"/>
    <dgm:cxn modelId="{700F9E4C-C461-AA40-AA32-EC1E0AD36AF8}" type="presOf" srcId="{4B05DB3C-E5AD-784F-BF59-2B413A203298}" destId="{D4188218-F6B3-8A4F-83CA-CCD365ED09AD}" srcOrd="1" destOrd="0" presId="urn:microsoft.com/office/officeart/2016/7/layout/RepeatingBendingProcessNew"/>
    <dgm:cxn modelId="{CCEF7E50-EB50-F343-94AA-EB2F19F2A355}" srcId="{DB34F89D-F425-4CB5-8E9F-0818423D5C75}" destId="{B0CD3153-3D30-E14D-9097-00A6803CFCD9}" srcOrd="1" destOrd="0" parTransId="{24AC8235-EBC2-C743-861C-ABFA493E9322}" sibTransId="{A111FDDE-EA50-0949-9232-08175BB25F23}"/>
    <dgm:cxn modelId="{1051AB59-7505-A14A-B79E-1D4386685E78}" type="presOf" srcId="{2713AFF1-C820-DF46-B3FA-0805CB3192B3}" destId="{75941C96-F75D-034A-821B-1220B6F25E9E}" srcOrd="0" destOrd="0" presId="urn:microsoft.com/office/officeart/2016/7/layout/RepeatingBendingProcessNew"/>
    <dgm:cxn modelId="{7D52C05D-A87A-9140-9144-858AA90B5483}" type="presOf" srcId="{E10ED50F-A2D5-2D47-8F94-B4664448EE54}" destId="{47CC4E1A-783E-3F47-929D-8790328441B2}" srcOrd="1" destOrd="0" presId="urn:microsoft.com/office/officeart/2016/7/layout/RepeatingBendingProcessNew"/>
    <dgm:cxn modelId="{54B9E060-44D5-BA4B-8D35-090026EE2734}" type="presOf" srcId="{A111FDDE-EA50-0949-9232-08175BB25F23}" destId="{5BCDE1B0-300D-AC46-B979-CE33FA02D6D9}" srcOrd="0" destOrd="0" presId="urn:microsoft.com/office/officeart/2016/7/layout/RepeatingBendingProcessNew"/>
    <dgm:cxn modelId="{A81EAD68-863B-8341-BB16-960A95B81840}" type="presOf" srcId="{D637F535-58F8-144E-AD17-C6CE2FAAEEE3}" destId="{793272FE-0ADE-594F-A5E4-24144D3A500C}" srcOrd="0" destOrd="0" presId="urn:microsoft.com/office/officeart/2016/7/layout/RepeatingBendingProcessNew"/>
    <dgm:cxn modelId="{1C7E0B7B-A5B5-7B4A-A954-D15D0D840A05}" type="presOf" srcId="{DB34F89D-F425-4CB5-8E9F-0818423D5C75}" destId="{494235D7-8F51-C944-A3C4-4E809BBBBEE8}" srcOrd="0" destOrd="0" presId="urn:microsoft.com/office/officeart/2016/7/layout/RepeatingBendingProcessNew"/>
    <dgm:cxn modelId="{BCBDFD9B-2C0F-4B01-A2F1-B2B9B98E2379}" srcId="{DB34F89D-F425-4CB5-8E9F-0818423D5C75}" destId="{433D2501-89B2-4CD3-AB1A-179C7759FA76}" srcOrd="0" destOrd="0" parTransId="{3405AAF4-3959-4E13-BF79-806F4FCBEBAF}" sibTransId="{2DD39A06-9251-4F11-9A14-3D8747AB238B}"/>
    <dgm:cxn modelId="{3F1F10AD-30F6-2840-8ABB-E1F45EB15498}" type="presOf" srcId="{D637F535-58F8-144E-AD17-C6CE2FAAEEE3}" destId="{5CFB331B-5AF6-2442-8147-0220606E2F1C}" srcOrd="1" destOrd="0" presId="urn:microsoft.com/office/officeart/2016/7/layout/RepeatingBendingProcessNew"/>
    <dgm:cxn modelId="{1C58D8B7-366A-204B-B114-57512A8D97E0}" srcId="{DB34F89D-F425-4CB5-8E9F-0818423D5C75}" destId="{3F51E79B-C779-8B46-A2DA-BF8142DBCF56}" srcOrd="5" destOrd="0" parTransId="{5BF42AA8-90F2-8043-B35C-2CAACEF95A4F}" sibTransId="{E10ED50F-A2D5-2D47-8F94-B4664448EE54}"/>
    <dgm:cxn modelId="{514936C0-80E0-6949-B23A-C0AE6D771AD0}" type="presOf" srcId="{8E7F0CA6-CD32-D448-B3F3-CED14181FF58}" destId="{57787F7A-E526-7D49-AF3C-EA3B9B40880C}" srcOrd="0" destOrd="0" presId="urn:microsoft.com/office/officeart/2016/7/layout/RepeatingBendingProcessNew"/>
    <dgm:cxn modelId="{E47C70C9-53E5-8147-8D67-0518AAC9A1EA}" type="presOf" srcId="{9A90FA3D-2E7B-A644-AD84-CEC36232A129}" destId="{BD450785-75DA-6A48-8DAF-5E3D77DCE272}" srcOrd="0" destOrd="0" presId="urn:microsoft.com/office/officeart/2016/7/layout/RepeatingBendingProcessNew"/>
    <dgm:cxn modelId="{FE2390CA-7017-1547-8179-D8D05766195C}" type="presOf" srcId="{9DFC2E76-1E32-B14E-AC6E-9567164F397E}" destId="{5C1A832C-7FE4-4141-A795-D644A3AFC1E4}" srcOrd="0" destOrd="0" presId="urn:microsoft.com/office/officeart/2016/7/layout/RepeatingBendingProcessNew"/>
    <dgm:cxn modelId="{F7D877D0-C119-304A-815F-C21089EC6CE9}" srcId="{DB34F89D-F425-4CB5-8E9F-0818423D5C75}" destId="{2713AFF1-C820-DF46-B3FA-0805CB3192B3}" srcOrd="3" destOrd="0" parTransId="{FF50C853-15EF-E149-A403-633E21E6D0A7}" sibTransId="{D637F535-58F8-144E-AD17-C6CE2FAAEEE3}"/>
    <dgm:cxn modelId="{728D3DDE-5161-C846-A1AE-BF81311509AE}" type="presOf" srcId="{F27F23B5-4197-B542-A627-D552D7776919}" destId="{BD02B9C3-DF6A-EB4F-96AE-7111773079EB}" srcOrd="0" destOrd="0" presId="urn:microsoft.com/office/officeart/2016/7/layout/RepeatingBendingProcessNew"/>
    <dgm:cxn modelId="{DEB398E0-9F4B-7A48-A916-BA10B9EF1595}" type="presOf" srcId="{251F2104-7A81-B144-A5A7-A08503F4143C}" destId="{9E1DAB1D-52AD-144E-AE43-37A961C8573F}" srcOrd="0" destOrd="0" presId="urn:microsoft.com/office/officeart/2016/7/layout/RepeatingBendingProcessNew"/>
    <dgm:cxn modelId="{06FD78E1-3537-5B46-BFFE-BB44028010AE}" type="presOf" srcId="{CB41E13F-FCD7-384D-9C76-48B03B984196}" destId="{8FD79C97-55BB-0B4E-BE72-B3D02DEB2B69}" srcOrd="1" destOrd="0" presId="urn:microsoft.com/office/officeart/2016/7/layout/RepeatingBendingProcessNew"/>
    <dgm:cxn modelId="{A4DEA7E6-274E-5545-8C3B-B6F8AEC06B68}" type="presOf" srcId="{E10ED50F-A2D5-2D47-8F94-B4664448EE54}" destId="{32C3D9F5-68CE-CD44-AA08-45E55D9D56F9}" srcOrd="0" destOrd="0" presId="urn:microsoft.com/office/officeart/2016/7/layout/RepeatingBendingProcessNew"/>
    <dgm:cxn modelId="{53A517E7-7766-2543-8112-D83C209E0DA2}" type="presOf" srcId="{B0CD3153-3D30-E14D-9097-00A6803CFCD9}" destId="{F75547BF-A1AE-E74A-BE02-3C127E087FA6}" srcOrd="0" destOrd="0" presId="urn:microsoft.com/office/officeart/2016/7/layout/RepeatingBendingProcessNew"/>
    <dgm:cxn modelId="{974BC3F7-9AD6-7A41-9B65-4B61E5CDF75E}" type="presOf" srcId="{4B05DB3C-E5AD-784F-BF59-2B413A203298}" destId="{F74626FF-BCB3-6543-8B50-49E6651BD7E3}" srcOrd="0" destOrd="0" presId="urn:microsoft.com/office/officeart/2016/7/layout/RepeatingBendingProcessNew"/>
    <dgm:cxn modelId="{0570892C-E61C-DC4D-A61F-C1E874FA6204}" type="presParOf" srcId="{494235D7-8F51-C944-A3C4-4E809BBBBEE8}" destId="{7B94B508-CCB8-F446-BA37-D3BB338A3897}" srcOrd="0" destOrd="0" presId="urn:microsoft.com/office/officeart/2016/7/layout/RepeatingBendingProcessNew"/>
    <dgm:cxn modelId="{B3EB5465-7D15-0B4E-B140-193303CF561A}" type="presParOf" srcId="{494235D7-8F51-C944-A3C4-4E809BBBBEE8}" destId="{FD00910A-D610-764D-B7E6-67805B55D43D}" srcOrd="1" destOrd="0" presId="urn:microsoft.com/office/officeart/2016/7/layout/RepeatingBendingProcessNew"/>
    <dgm:cxn modelId="{A333DB69-598B-AA49-8897-197ACAA9A2F5}" type="presParOf" srcId="{FD00910A-D610-764D-B7E6-67805B55D43D}" destId="{A4930C91-9088-C647-A6AC-E3084CC8A21F}" srcOrd="0" destOrd="0" presId="urn:microsoft.com/office/officeart/2016/7/layout/RepeatingBendingProcessNew"/>
    <dgm:cxn modelId="{8B10703A-1578-BE4A-AB79-5B42E143ED9B}" type="presParOf" srcId="{494235D7-8F51-C944-A3C4-4E809BBBBEE8}" destId="{F75547BF-A1AE-E74A-BE02-3C127E087FA6}" srcOrd="2" destOrd="0" presId="urn:microsoft.com/office/officeart/2016/7/layout/RepeatingBendingProcessNew"/>
    <dgm:cxn modelId="{277400B9-4968-5B49-8830-D8873392BB96}" type="presParOf" srcId="{494235D7-8F51-C944-A3C4-4E809BBBBEE8}" destId="{5BCDE1B0-300D-AC46-B979-CE33FA02D6D9}" srcOrd="3" destOrd="0" presId="urn:microsoft.com/office/officeart/2016/7/layout/RepeatingBendingProcessNew"/>
    <dgm:cxn modelId="{C6C631B1-C954-C741-ABDA-89D6D651DBCD}" type="presParOf" srcId="{5BCDE1B0-300D-AC46-B979-CE33FA02D6D9}" destId="{E1A52715-1DF0-B544-BF55-5F024F8434FD}" srcOrd="0" destOrd="0" presId="urn:microsoft.com/office/officeart/2016/7/layout/RepeatingBendingProcessNew"/>
    <dgm:cxn modelId="{5D1C4A46-1362-B540-A75A-9D54332F23F5}" type="presParOf" srcId="{494235D7-8F51-C944-A3C4-4E809BBBBEE8}" destId="{9E1DAB1D-52AD-144E-AE43-37A961C8573F}" srcOrd="4" destOrd="0" presId="urn:microsoft.com/office/officeart/2016/7/layout/RepeatingBendingProcessNew"/>
    <dgm:cxn modelId="{1FC761A9-3651-F84E-AC9C-6D849F99579B}" type="presParOf" srcId="{494235D7-8F51-C944-A3C4-4E809BBBBEE8}" destId="{57787F7A-E526-7D49-AF3C-EA3B9B40880C}" srcOrd="5" destOrd="0" presId="urn:microsoft.com/office/officeart/2016/7/layout/RepeatingBendingProcessNew"/>
    <dgm:cxn modelId="{29746BB1-D85B-C14C-B500-34E0FAAA8996}" type="presParOf" srcId="{57787F7A-E526-7D49-AF3C-EA3B9B40880C}" destId="{3F6965ED-F635-E947-A475-0B5B6CA48819}" srcOrd="0" destOrd="0" presId="urn:microsoft.com/office/officeart/2016/7/layout/RepeatingBendingProcessNew"/>
    <dgm:cxn modelId="{5088CCB6-3B15-8840-8A2A-94BC099BD215}" type="presParOf" srcId="{494235D7-8F51-C944-A3C4-4E809BBBBEE8}" destId="{75941C96-F75D-034A-821B-1220B6F25E9E}" srcOrd="6" destOrd="0" presId="urn:microsoft.com/office/officeart/2016/7/layout/RepeatingBendingProcessNew"/>
    <dgm:cxn modelId="{7EC70065-46B8-3348-B5E0-F7EA09B8FE32}" type="presParOf" srcId="{494235D7-8F51-C944-A3C4-4E809BBBBEE8}" destId="{793272FE-0ADE-594F-A5E4-24144D3A500C}" srcOrd="7" destOrd="0" presId="urn:microsoft.com/office/officeart/2016/7/layout/RepeatingBendingProcessNew"/>
    <dgm:cxn modelId="{AA4363FC-F084-A545-BC6B-5CBCDDB1D2A6}" type="presParOf" srcId="{793272FE-0ADE-594F-A5E4-24144D3A500C}" destId="{5CFB331B-5AF6-2442-8147-0220606E2F1C}" srcOrd="0" destOrd="0" presId="urn:microsoft.com/office/officeart/2016/7/layout/RepeatingBendingProcessNew"/>
    <dgm:cxn modelId="{B72886AF-88D6-7349-AE48-39E1192C2AF5}" type="presParOf" srcId="{494235D7-8F51-C944-A3C4-4E809BBBBEE8}" destId="{5C1A832C-7FE4-4141-A795-D644A3AFC1E4}" srcOrd="8" destOrd="0" presId="urn:microsoft.com/office/officeart/2016/7/layout/RepeatingBendingProcessNew"/>
    <dgm:cxn modelId="{B9FAE450-7A09-5A41-BEE7-EA5857052B2A}" type="presParOf" srcId="{494235D7-8F51-C944-A3C4-4E809BBBBEE8}" destId="{3E678E9C-6709-674B-B476-B25D2C2A5D57}" srcOrd="9" destOrd="0" presId="urn:microsoft.com/office/officeart/2016/7/layout/RepeatingBendingProcessNew"/>
    <dgm:cxn modelId="{568E7D7A-0A03-D148-8CB7-C1A25E246707}" type="presParOf" srcId="{3E678E9C-6709-674B-B476-B25D2C2A5D57}" destId="{8FD79C97-55BB-0B4E-BE72-B3D02DEB2B69}" srcOrd="0" destOrd="0" presId="urn:microsoft.com/office/officeart/2016/7/layout/RepeatingBendingProcessNew"/>
    <dgm:cxn modelId="{C5B18DBE-090D-7D46-86F8-3A97C5106134}" type="presParOf" srcId="{494235D7-8F51-C944-A3C4-4E809BBBBEE8}" destId="{6C8CA8F1-3552-C747-AEF5-8F99AC1F9426}" srcOrd="10" destOrd="0" presId="urn:microsoft.com/office/officeart/2016/7/layout/RepeatingBendingProcessNew"/>
    <dgm:cxn modelId="{1041FC15-0933-4047-BFA4-690D7BD85037}" type="presParOf" srcId="{494235D7-8F51-C944-A3C4-4E809BBBBEE8}" destId="{32C3D9F5-68CE-CD44-AA08-45E55D9D56F9}" srcOrd="11" destOrd="0" presId="urn:microsoft.com/office/officeart/2016/7/layout/RepeatingBendingProcessNew"/>
    <dgm:cxn modelId="{70DD5163-D29F-924B-B7C5-BD665CE7923A}" type="presParOf" srcId="{32C3D9F5-68CE-CD44-AA08-45E55D9D56F9}" destId="{47CC4E1A-783E-3F47-929D-8790328441B2}" srcOrd="0" destOrd="0" presId="urn:microsoft.com/office/officeart/2016/7/layout/RepeatingBendingProcessNew"/>
    <dgm:cxn modelId="{C18275BD-BA86-B54E-8D5E-F011B0FBA88F}" type="presParOf" srcId="{494235D7-8F51-C944-A3C4-4E809BBBBEE8}" destId="{BD02B9C3-DF6A-EB4F-96AE-7111773079EB}" srcOrd="12" destOrd="0" presId="urn:microsoft.com/office/officeart/2016/7/layout/RepeatingBendingProcessNew"/>
    <dgm:cxn modelId="{B929E896-2EB3-754C-959B-F2D76CE23117}" type="presParOf" srcId="{494235D7-8F51-C944-A3C4-4E809BBBBEE8}" destId="{F74626FF-BCB3-6543-8B50-49E6651BD7E3}" srcOrd="13" destOrd="0" presId="urn:microsoft.com/office/officeart/2016/7/layout/RepeatingBendingProcessNew"/>
    <dgm:cxn modelId="{C665D2A8-C8F5-6A45-8734-8D8960E6E9D8}" type="presParOf" srcId="{F74626FF-BCB3-6543-8B50-49E6651BD7E3}" destId="{D4188218-F6B3-8A4F-83CA-CCD365ED09AD}" srcOrd="0" destOrd="0" presId="urn:microsoft.com/office/officeart/2016/7/layout/RepeatingBendingProcessNew"/>
    <dgm:cxn modelId="{49849CAF-5ABB-1846-B127-EBF4FC51318D}" type="presParOf" srcId="{494235D7-8F51-C944-A3C4-4E809BBBBEE8}" destId="{BD450785-75DA-6A48-8DAF-5E3D77DCE272}"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B56199C-E873-403F-AC98-79C7BDF6021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F27203F-40EC-A541-B4F2-71AF204DAFFB}">
      <dgm:prSet/>
      <dgm:spPr/>
      <dgm:t>
        <a:bodyPr/>
        <a:lstStyle/>
        <a:p>
          <a:r>
            <a:rPr lang="zh-CN" altLang="en-US" dirty="0"/>
            <a:t>这次实验本来很简单，但是由于在上一个实验中，对多进程访问相同数据时的处理不够严谨，导致这个实验中多出了许多</a:t>
          </a:r>
          <a:r>
            <a:rPr lang="en-US" altLang="zh-CN" dirty="0"/>
            <a:t>bug</a:t>
          </a:r>
          <a:endParaRPr lang="en-US" dirty="0"/>
        </a:p>
      </dgm:t>
    </dgm:pt>
    <dgm:pt modelId="{618B89A4-0163-414C-9A02-FBA0F0D13653}" type="parTrans" cxnId="{1DB0268D-B687-9A4A-BB76-BA2E3A60BCBA}">
      <dgm:prSet/>
      <dgm:spPr/>
      <dgm:t>
        <a:bodyPr/>
        <a:lstStyle/>
        <a:p>
          <a:endParaRPr lang="zh-CN" altLang="en-US"/>
        </a:p>
      </dgm:t>
    </dgm:pt>
    <dgm:pt modelId="{963A6F2A-7742-E741-8E04-7E71FB9A3912}" type="sibTrans" cxnId="{1DB0268D-B687-9A4A-BB76-BA2E3A60BCBA}">
      <dgm:prSet/>
      <dgm:spPr/>
      <dgm:t>
        <a:bodyPr/>
        <a:lstStyle/>
        <a:p>
          <a:endParaRPr lang="zh-CN" altLang="en-US"/>
        </a:p>
      </dgm:t>
    </dgm:pt>
    <dgm:pt modelId="{D30D725E-5E98-2D41-9B6B-A48741FC1DD3}" type="pres">
      <dgm:prSet presAssocID="{AB56199C-E873-403F-AC98-79C7BDF60210}" presName="hierChild1" presStyleCnt="0">
        <dgm:presLayoutVars>
          <dgm:chPref val="1"/>
          <dgm:dir/>
          <dgm:animOne val="branch"/>
          <dgm:animLvl val="lvl"/>
          <dgm:resizeHandles/>
        </dgm:presLayoutVars>
      </dgm:prSet>
      <dgm:spPr/>
    </dgm:pt>
    <dgm:pt modelId="{4B47F50F-705D-DC4A-B738-D79C43BF0F38}" type="pres">
      <dgm:prSet presAssocID="{CF27203F-40EC-A541-B4F2-71AF204DAFFB}" presName="hierRoot1" presStyleCnt="0"/>
      <dgm:spPr/>
    </dgm:pt>
    <dgm:pt modelId="{C5892D8D-DCA5-9743-B71F-9C9F5D61D089}" type="pres">
      <dgm:prSet presAssocID="{CF27203F-40EC-A541-B4F2-71AF204DAFFB}" presName="composite" presStyleCnt="0"/>
      <dgm:spPr/>
    </dgm:pt>
    <dgm:pt modelId="{FE22A141-69D2-BB46-8C16-CCA847123F3D}" type="pres">
      <dgm:prSet presAssocID="{CF27203F-40EC-A541-B4F2-71AF204DAFFB}" presName="background" presStyleLbl="node0" presStyleIdx="0" presStyleCnt="1"/>
      <dgm:spPr/>
    </dgm:pt>
    <dgm:pt modelId="{2738D50F-B124-854F-90DE-99C53E029A13}" type="pres">
      <dgm:prSet presAssocID="{CF27203F-40EC-A541-B4F2-71AF204DAFFB}" presName="text" presStyleLbl="fgAcc0" presStyleIdx="0" presStyleCnt="1">
        <dgm:presLayoutVars>
          <dgm:chPref val="3"/>
        </dgm:presLayoutVars>
      </dgm:prSet>
      <dgm:spPr/>
    </dgm:pt>
    <dgm:pt modelId="{8F293CF9-BC79-0D41-BC48-F90E12BBDD13}" type="pres">
      <dgm:prSet presAssocID="{CF27203F-40EC-A541-B4F2-71AF204DAFFB}" presName="hierChild2" presStyleCnt="0"/>
      <dgm:spPr/>
    </dgm:pt>
  </dgm:ptLst>
  <dgm:cxnLst>
    <dgm:cxn modelId="{0D196313-5AAC-CC49-A244-2B137F1E345A}" type="presOf" srcId="{AB56199C-E873-403F-AC98-79C7BDF60210}" destId="{D30D725E-5E98-2D41-9B6B-A48741FC1DD3}" srcOrd="0" destOrd="0" presId="urn:microsoft.com/office/officeart/2005/8/layout/hierarchy1"/>
    <dgm:cxn modelId="{A4EE904C-8F39-4844-B141-40225847321B}" type="presOf" srcId="{CF27203F-40EC-A541-B4F2-71AF204DAFFB}" destId="{2738D50F-B124-854F-90DE-99C53E029A13}" srcOrd="0" destOrd="0" presId="urn:microsoft.com/office/officeart/2005/8/layout/hierarchy1"/>
    <dgm:cxn modelId="{1DB0268D-B687-9A4A-BB76-BA2E3A60BCBA}" srcId="{AB56199C-E873-403F-AC98-79C7BDF60210}" destId="{CF27203F-40EC-A541-B4F2-71AF204DAFFB}" srcOrd="0" destOrd="0" parTransId="{618B89A4-0163-414C-9A02-FBA0F0D13653}" sibTransId="{963A6F2A-7742-E741-8E04-7E71FB9A3912}"/>
    <dgm:cxn modelId="{F7248002-FB92-224D-A465-2D75B1693DB7}" type="presParOf" srcId="{D30D725E-5E98-2D41-9B6B-A48741FC1DD3}" destId="{4B47F50F-705D-DC4A-B738-D79C43BF0F38}" srcOrd="0" destOrd="0" presId="urn:microsoft.com/office/officeart/2005/8/layout/hierarchy1"/>
    <dgm:cxn modelId="{D4B325C2-15BD-5343-8F0B-937FF486DF4E}" type="presParOf" srcId="{4B47F50F-705D-DC4A-B738-D79C43BF0F38}" destId="{C5892D8D-DCA5-9743-B71F-9C9F5D61D089}" srcOrd="0" destOrd="0" presId="urn:microsoft.com/office/officeart/2005/8/layout/hierarchy1"/>
    <dgm:cxn modelId="{1ADBBA44-98AE-8B40-944E-D6D15AE9C789}" type="presParOf" srcId="{C5892D8D-DCA5-9743-B71F-9C9F5D61D089}" destId="{FE22A141-69D2-BB46-8C16-CCA847123F3D}" srcOrd="0" destOrd="0" presId="urn:microsoft.com/office/officeart/2005/8/layout/hierarchy1"/>
    <dgm:cxn modelId="{96645ABE-799D-6243-9D1A-686F75DBE975}" type="presParOf" srcId="{C5892D8D-DCA5-9743-B71F-9C9F5D61D089}" destId="{2738D50F-B124-854F-90DE-99C53E029A13}" srcOrd="1" destOrd="0" presId="urn:microsoft.com/office/officeart/2005/8/layout/hierarchy1"/>
    <dgm:cxn modelId="{3140BE50-8427-824B-B8BA-AD35976A40B7}" type="presParOf" srcId="{4B47F50F-705D-DC4A-B738-D79C43BF0F38}" destId="{8F293CF9-BC79-0D41-BC48-F90E12BBDD1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82FA82A-192F-4E1E-8F0E-634892F9366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A3AD845-EC22-4F08-808E-A0F01B4A42E6}">
      <dgm:prSet custT="1"/>
      <dgm:spPr/>
      <dgm:t>
        <a:bodyPr/>
        <a:lstStyle/>
        <a:p>
          <a:pPr algn="just"/>
          <a:r>
            <a:rPr kumimoji="1" lang="en-US" altLang="zh-CN" sz="1400" dirty="0"/>
            <a:t>1.</a:t>
          </a:r>
          <a:r>
            <a:rPr kumimoji="1" lang="zh-CN" altLang="en-US" sz="1400" dirty="0"/>
            <a:t> 观察实验结果，当 </a:t>
          </a:r>
          <a:r>
            <a:rPr kumimoji="1" lang="en-US" altLang="en-US" sz="1400" dirty="0"/>
            <a:t>h1 </a:t>
          </a:r>
          <a:r>
            <a:rPr kumimoji="1" lang="zh-CN" altLang="en-US" sz="1400" dirty="0"/>
            <a:t>和 </a:t>
          </a:r>
          <a:r>
            <a:rPr kumimoji="1" lang="en-US" altLang="en-US" sz="1400" dirty="0"/>
            <a:t>h2 </a:t>
          </a:r>
          <a:r>
            <a:rPr kumimoji="1" lang="zh-CN" altLang="en-US" sz="1400" dirty="0"/>
            <a:t>都使⽤我们⾃⼰编写的 </a:t>
          </a:r>
          <a:r>
            <a:rPr kumimoji="1" lang="en-US" altLang="en-US" sz="1400" dirty="0" err="1"/>
            <a:t>tcp_stack.c</a:t>
          </a:r>
          <a:r>
            <a:rPr kumimoji="1" lang="en-US" altLang="en-US" sz="1400" dirty="0"/>
            <a:t> </a:t>
          </a:r>
          <a:r>
            <a:rPr kumimoji="1" lang="zh-CN" altLang="en-US" sz="1400" dirty="0"/>
            <a:t>⽂件时，</a:t>
          </a:r>
          <a:r>
            <a:rPr kumimoji="1" lang="en-US" altLang="en-US" sz="1400" dirty="0"/>
            <a:t>client </a:t>
          </a:r>
          <a:r>
            <a:rPr kumimoji="1" lang="zh-CN" altLang="en-US" sz="1400" dirty="0"/>
            <a:t>端成功发送数据，</a:t>
          </a:r>
          <a:r>
            <a:rPr kumimoji="1" lang="en-US" altLang="en-US" sz="1400" dirty="0"/>
            <a:t>server </a:t>
          </a:r>
          <a:r>
            <a:rPr kumimoji="1" lang="zh-CN" altLang="en-US" sz="1400" dirty="0"/>
            <a:t>端成功接收到 </a:t>
          </a:r>
          <a:r>
            <a:rPr kumimoji="1" lang="en-US" altLang="en-US" sz="1400" dirty="0"/>
            <a:t>client </a:t>
          </a:r>
          <a:r>
            <a:rPr kumimoji="1" lang="zh-CN" altLang="en-US" sz="1400" dirty="0"/>
            <a:t>端发送的数据并 </a:t>
          </a:r>
          <a:r>
            <a:rPr kumimoji="1" lang="en-US" altLang="en-US" sz="1400" dirty="0"/>
            <a:t>echo </a:t>
          </a:r>
          <a:r>
            <a:rPr kumimoji="1" lang="zh-CN" altLang="en-US" sz="1400" dirty="0"/>
            <a:t>给了 </a:t>
          </a:r>
          <a:r>
            <a:rPr kumimoji="1" lang="en-US" altLang="en-US" sz="1400" dirty="0"/>
            <a:t>client </a:t>
          </a:r>
          <a:r>
            <a:rPr kumimoji="1" lang="zh-CN" altLang="en-US" sz="1400" dirty="0"/>
            <a:t>端，并成功关闭 </a:t>
          </a:r>
          <a:r>
            <a:rPr kumimoji="1" lang="en-US" altLang="en-US" sz="1400" dirty="0"/>
            <a:t>TCP </a:t>
          </a:r>
          <a:r>
            <a:rPr kumimoji="1" lang="zh-CN" altLang="en-US" sz="1400" dirty="0"/>
            <a:t>连接，实验成功</a:t>
          </a:r>
          <a:endParaRPr lang="en-US" sz="1200" dirty="0"/>
        </a:p>
      </dgm:t>
    </dgm:pt>
    <dgm:pt modelId="{A6997886-59F7-4266-AC1E-16CFB1095845}" type="parTrans" cxnId="{6EDA3581-14EE-42B4-A346-4FDA85B5D7A8}">
      <dgm:prSet/>
      <dgm:spPr/>
      <dgm:t>
        <a:bodyPr/>
        <a:lstStyle/>
        <a:p>
          <a:endParaRPr lang="en-US"/>
        </a:p>
      </dgm:t>
    </dgm:pt>
    <dgm:pt modelId="{150A31C3-6DA7-4174-AE19-399FF70B02E8}" type="sibTrans" cxnId="{6EDA3581-14EE-42B4-A346-4FDA85B5D7A8}">
      <dgm:prSet/>
      <dgm:spPr/>
      <dgm:t>
        <a:bodyPr/>
        <a:lstStyle/>
        <a:p>
          <a:endParaRPr lang="en-US"/>
        </a:p>
      </dgm:t>
    </dgm:pt>
    <dgm:pt modelId="{145EFAA1-AA2C-2A43-9AFE-BFF6F5DAE8CA}">
      <dgm:prSet custT="1"/>
      <dgm:spPr/>
      <dgm:t>
        <a:bodyPr/>
        <a:lstStyle/>
        <a:p>
          <a:pPr algn="just"/>
          <a:r>
            <a:rPr kumimoji="1" lang="en-US" altLang="zh-CN" sz="1400" dirty="0"/>
            <a:t>2.</a:t>
          </a:r>
          <a:r>
            <a:rPr kumimoji="1" lang="zh-CN" altLang="en-US" sz="1400" dirty="0"/>
            <a:t> 观察实验结果，</a:t>
          </a:r>
          <a:r>
            <a:rPr kumimoji="1" lang="en-US" altLang="en-US" sz="1400" dirty="0"/>
            <a:t>h1 </a:t>
          </a:r>
          <a:r>
            <a:rPr kumimoji="1" lang="zh-CN" altLang="en-US" sz="1400" dirty="0"/>
            <a:t>使⽤ </a:t>
          </a:r>
          <a:r>
            <a:rPr kumimoji="1" lang="en-US" altLang="en-US" sz="1400" dirty="0" err="1"/>
            <a:t>tcp_stack.py</a:t>
          </a:r>
          <a:r>
            <a:rPr kumimoji="1" lang="en-US" altLang="en-US" sz="1400" dirty="0"/>
            <a:t> </a:t>
          </a:r>
          <a:r>
            <a:rPr kumimoji="1" lang="zh-CN" altLang="en-US" sz="1400" dirty="0"/>
            <a:t>程序，</a:t>
          </a:r>
          <a:r>
            <a:rPr kumimoji="1" lang="en-US" altLang="en-US" sz="1400" dirty="0"/>
            <a:t>h2 </a:t>
          </a:r>
          <a:r>
            <a:rPr kumimoji="1" lang="zh-CN" altLang="en-US" sz="1400" dirty="0"/>
            <a:t>使⽤ </a:t>
          </a:r>
          <a:r>
            <a:rPr kumimoji="1" lang="en-US" altLang="en-US" sz="1400" dirty="0" err="1"/>
            <a:t>tcp_stack.c</a:t>
          </a:r>
          <a:r>
            <a:rPr kumimoji="1" lang="en-US" altLang="en-US" sz="1400" dirty="0"/>
            <a:t> </a:t>
          </a:r>
          <a:r>
            <a:rPr kumimoji="1" lang="zh-CN" altLang="en-US" sz="1400" dirty="0"/>
            <a:t>程序，</a:t>
          </a:r>
          <a:r>
            <a:rPr kumimoji="1" lang="en-US" altLang="en-US" sz="1400" dirty="0"/>
            <a:t>client </a:t>
          </a:r>
          <a:r>
            <a:rPr kumimoji="1" lang="zh-CN" altLang="en-US" sz="1400" dirty="0"/>
            <a:t>端成功发送数据，</a:t>
          </a:r>
          <a:r>
            <a:rPr kumimoji="1" lang="en-US" altLang="en-US" sz="1400" dirty="0"/>
            <a:t>server </a:t>
          </a:r>
          <a:r>
            <a:rPr kumimoji="1" lang="zh-CN" altLang="en-US" sz="1400" dirty="0"/>
            <a:t>端成功接收到 </a:t>
          </a:r>
          <a:r>
            <a:rPr kumimoji="1" lang="en-US" altLang="en-US" sz="1400" dirty="0"/>
            <a:t>client </a:t>
          </a:r>
          <a:r>
            <a:rPr kumimoji="1" lang="zh-CN" altLang="en-US" sz="1400" dirty="0"/>
            <a:t>端发送的数据并 </a:t>
          </a:r>
          <a:r>
            <a:rPr kumimoji="1" lang="en-US" altLang="en-US" sz="1400" dirty="0"/>
            <a:t>echo </a:t>
          </a:r>
          <a:r>
            <a:rPr kumimoji="1" lang="zh-CN" altLang="en-US" sz="1400" dirty="0"/>
            <a:t>给了 </a:t>
          </a:r>
          <a:r>
            <a:rPr kumimoji="1" lang="en-US" altLang="en-US" sz="1400" dirty="0"/>
            <a:t>client </a:t>
          </a:r>
          <a:r>
            <a:rPr kumimoji="1" lang="zh-CN" altLang="en-US" sz="1400" dirty="0"/>
            <a:t>端，并成功关闭 </a:t>
          </a:r>
          <a:r>
            <a:rPr kumimoji="1" lang="en-US" altLang="en-US" sz="1400" dirty="0"/>
            <a:t>TCP </a:t>
          </a:r>
          <a:r>
            <a:rPr kumimoji="1" lang="zh-CN" altLang="en-US" sz="1400" dirty="0"/>
            <a:t>连接，实验成功</a:t>
          </a:r>
          <a:endParaRPr lang="en-US" sz="1200" dirty="0"/>
        </a:p>
      </dgm:t>
    </dgm:pt>
    <dgm:pt modelId="{3F33C699-B2D3-B246-9CEA-885DB9DF7A5C}" type="parTrans" cxnId="{42BEA0F9-ACF2-5C4E-ADAE-4585D50A96FC}">
      <dgm:prSet/>
      <dgm:spPr/>
      <dgm:t>
        <a:bodyPr/>
        <a:lstStyle/>
        <a:p>
          <a:endParaRPr lang="zh-CN" altLang="en-US"/>
        </a:p>
      </dgm:t>
    </dgm:pt>
    <dgm:pt modelId="{0762035C-7B62-9544-9646-E18AF569D148}" type="sibTrans" cxnId="{42BEA0F9-ACF2-5C4E-ADAE-4585D50A96FC}">
      <dgm:prSet/>
      <dgm:spPr/>
      <dgm:t>
        <a:bodyPr/>
        <a:lstStyle/>
        <a:p>
          <a:endParaRPr lang="zh-CN" altLang="en-US"/>
        </a:p>
      </dgm:t>
    </dgm:pt>
    <dgm:pt modelId="{3495538C-99C0-4C46-8797-E533C1D9A58B}">
      <dgm:prSet custT="1"/>
      <dgm:spPr/>
      <dgm:t>
        <a:bodyPr/>
        <a:lstStyle/>
        <a:p>
          <a:pPr algn="just"/>
          <a:r>
            <a:rPr kumimoji="1" lang="en-US" altLang="zh-CN" sz="1400" dirty="0"/>
            <a:t>3.</a:t>
          </a:r>
          <a:r>
            <a:rPr kumimoji="1" lang="zh-CN" altLang="en-US" sz="1400" dirty="0"/>
            <a:t> 观察实验结果，</a:t>
          </a:r>
          <a:r>
            <a:rPr kumimoji="1" lang="en-US" altLang="en-US" sz="1400" dirty="0"/>
            <a:t>h1 </a:t>
          </a:r>
          <a:r>
            <a:rPr kumimoji="1" lang="zh-CN" altLang="en-US" sz="1400" dirty="0"/>
            <a:t>使⽤ </a:t>
          </a:r>
          <a:r>
            <a:rPr kumimoji="1" lang="en-US" altLang="en-US" sz="1400" dirty="0" err="1"/>
            <a:t>tcp_stack.c</a:t>
          </a:r>
          <a:r>
            <a:rPr kumimoji="1" lang="en-US" altLang="en-US" sz="1400" dirty="0"/>
            <a:t> </a:t>
          </a:r>
          <a:r>
            <a:rPr kumimoji="1" lang="zh-CN" altLang="en-US" sz="1400" dirty="0"/>
            <a:t>程序，</a:t>
          </a:r>
          <a:r>
            <a:rPr kumimoji="1" lang="en-US" altLang="en-US" sz="1400" dirty="0"/>
            <a:t>h2 </a:t>
          </a:r>
          <a:r>
            <a:rPr kumimoji="1" lang="zh-CN" altLang="en-US" sz="1400" dirty="0"/>
            <a:t>使⽤ </a:t>
          </a:r>
          <a:r>
            <a:rPr kumimoji="1" lang="en-US" altLang="en-US" sz="1400" dirty="0" err="1"/>
            <a:t>tcp_stack.py</a:t>
          </a:r>
          <a:r>
            <a:rPr kumimoji="1" lang="en-US" altLang="en-US" sz="1400" dirty="0"/>
            <a:t> </a:t>
          </a:r>
          <a:r>
            <a:rPr kumimoji="1" lang="zh-CN" altLang="en-US" sz="1400" dirty="0"/>
            <a:t>程序，</a:t>
          </a:r>
          <a:r>
            <a:rPr kumimoji="1" lang="en-US" altLang="en-US" sz="1400" dirty="0"/>
            <a:t>client </a:t>
          </a:r>
          <a:r>
            <a:rPr kumimoji="1" lang="zh-CN" altLang="en-US" sz="1400" dirty="0"/>
            <a:t>端成功发送数据，</a:t>
          </a:r>
          <a:r>
            <a:rPr kumimoji="1" lang="en-US" altLang="en-US" sz="1400" dirty="0"/>
            <a:t>server </a:t>
          </a:r>
          <a:r>
            <a:rPr kumimoji="1" lang="zh-CN" altLang="en-US" sz="1400" dirty="0"/>
            <a:t>端成功接收到 </a:t>
          </a:r>
          <a:r>
            <a:rPr kumimoji="1" lang="en-US" altLang="en-US" sz="1400" dirty="0"/>
            <a:t>client </a:t>
          </a:r>
          <a:r>
            <a:rPr kumimoji="1" lang="zh-CN" altLang="en-US" sz="1400" dirty="0"/>
            <a:t>端发送的数据并 </a:t>
          </a:r>
          <a:r>
            <a:rPr kumimoji="1" lang="en-US" altLang="en-US" sz="1400" dirty="0"/>
            <a:t>echo </a:t>
          </a:r>
          <a:r>
            <a:rPr kumimoji="1" lang="zh-CN" altLang="en-US" sz="1400" dirty="0"/>
            <a:t>给了 </a:t>
          </a:r>
          <a:r>
            <a:rPr kumimoji="1" lang="en-US" altLang="en-US" sz="1400" dirty="0"/>
            <a:t>client </a:t>
          </a:r>
          <a:r>
            <a:rPr kumimoji="1" lang="zh-CN" altLang="en-US" sz="1400" dirty="0"/>
            <a:t>端，并成功关闭 </a:t>
          </a:r>
          <a:r>
            <a:rPr kumimoji="1" lang="en-US" altLang="en-US" sz="1400" dirty="0"/>
            <a:t>TCP </a:t>
          </a:r>
          <a:r>
            <a:rPr kumimoji="1" lang="zh-CN" altLang="en-US" sz="1400" dirty="0"/>
            <a:t>连接，实验成功</a:t>
          </a:r>
          <a:endParaRPr lang="en-US" sz="1200" dirty="0"/>
        </a:p>
      </dgm:t>
    </dgm:pt>
    <dgm:pt modelId="{C2D78214-643D-C74C-8AB1-491979380781}" type="parTrans" cxnId="{7696E26E-43D2-D143-AB20-B11BF4BB99B8}">
      <dgm:prSet/>
      <dgm:spPr/>
      <dgm:t>
        <a:bodyPr/>
        <a:lstStyle/>
        <a:p>
          <a:endParaRPr lang="zh-CN" altLang="en-US"/>
        </a:p>
      </dgm:t>
    </dgm:pt>
    <dgm:pt modelId="{BCF15A8E-B85E-D34F-A703-80E866F1AE0A}" type="sibTrans" cxnId="{7696E26E-43D2-D143-AB20-B11BF4BB99B8}">
      <dgm:prSet/>
      <dgm:spPr/>
      <dgm:t>
        <a:bodyPr/>
        <a:lstStyle/>
        <a:p>
          <a:endParaRPr lang="zh-CN" altLang="en-US"/>
        </a:p>
      </dgm:t>
    </dgm:pt>
    <dgm:pt modelId="{7A1CDF5B-F76C-7741-90ED-3CE7F2650C96}">
      <dgm:prSet custT="1"/>
      <dgm:spPr/>
      <dgm:t>
        <a:bodyPr/>
        <a:lstStyle/>
        <a:p>
          <a:pPr algn="just"/>
          <a:r>
            <a:rPr kumimoji="1" lang="en-US" altLang="zh-CN" sz="1400" dirty="0"/>
            <a:t>4.</a:t>
          </a:r>
          <a:r>
            <a:rPr kumimoji="1" lang="zh-CN" altLang="en-US" sz="1400" dirty="0"/>
            <a:t> 当 </a:t>
          </a:r>
          <a:r>
            <a:rPr kumimoji="1" lang="en-US" altLang="en-US" sz="1400" dirty="0"/>
            <a:t>h1 </a:t>
          </a:r>
          <a:r>
            <a:rPr kumimoji="1" lang="zh-CN" altLang="en-US" sz="1400" dirty="0"/>
            <a:t>使⽤ </a:t>
          </a:r>
          <a:r>
            <a:rPr kumimoji="1" lang="en-US" altLang="en-US" sz="1400" dirty="0" err="1"/>
            <a:t>tcp_stack.py</a:t>
          </a:r>
          <a:r>
            <a:rPr kumimoji="1" lang="en-US" altLang="en-US" sz="1400" dirty="0"/>
            <a:t> </a:t>
          </a:r>
          <a:r>
            <a:rPr kumimoji="1" lang="zh-CN" altLang="en-US" sz="1400" dirty="0"/>
            <a:t>程序时，最后需要收到⼀个空数据包才能退出循环，这 ⾥我直接使⽤ </a:t>
          </a:r>
          <a:r>
            <a:rPr kumimoji="1" lang="en-US" altLang="en-US" sz="1400" dirty="0" err="1"/>
            <a:t>ctrl+c</a:t>
          </a:r>
          <a:r>
            <a:rPr kumimoji="1" lang="en-US" altLang="en-US" sz="1400" dirty="0"/>
            <a:t> </a:t>
          </a:r>
          <a:r>
            <a:rPr kumimoji="1" lang="zh-CN" altLang="en-US" sz="1400" dirty="0"/>
            <a:t>中断程序执⾏</a:t>
          </a:r>
          <a:endParaRPr lang="en-US" sz="1200" dirty="0"/>
        </a:p>
      </dgm:t>
    </dgm:pt>
    <dgm:pt modelId="{03BB8036-D951-FB4B-BFBA-950AA32291C7}" type="parTrans" cxnId="{80C06F25-A013-1345-A2C1-5825086E55F6}">
      <dgm:prSet/>
      <dgm:spPr/>
      <dgm:t>
        <a:bodyPr/>
        <a:lstStyle/>
        <a:p>
          <a:endParaRPr lang="zh-CN" altLang="en-US"/>
        </a:p>
      </dgm:t>
    </dgm:pt>
    <dgm:pt modelId="{CC46D8A0-312B-634F-BED3-23DC6BD7118F}" type="sibTrans" cxnId="{80C06F25-A013-1345-A2C1-5825086E55F6}">
      <dgm:prSet/>
      <dgm:spPr/>
      <dgm:t>
        <a:bodyPr/>
        <a:lstStyle/>
        <a:p>
          <a:endParaRPr lang="zh-CN" altLang="en-US"/>
        </a:p>
      </dgm:t>
    </dgm:pt>
    <dgm:pt modelId="{E6F32CBC-9205-E249-B52F-BA0AAB0FD7EF}" type="pres">
      <dgm:prSet presAssocID="{382FA82A-192F-4E1E-8F0E-634892F93660}" presName="outerComposite" presStyleCnt="0">
        <dgm:presLayoutVars>
          <dgm:chMax val="5"/>
          <dgm:dir/>
          <dgm:resizeHandles val="exact"/>
        </dgm:presLayoutVars>
      </dgm:prSet>
      <dgm:spPr/>
    </dgm:pt>
    <dgm:pt modelId="{1F37C071-B18F-3844-A4A9-8F962A92E51B}" type="pres">
      <dgm:prSet presAssocID="{382FA82A-192F-4E1E-8F0E-634892F93660}" presName="dummyMaxCanvas" presStyleCnt="0">
        <dgm:presLayoutVars/>
      </dgm:prSet>
      <dgm:spPr/>
    </dgm:pt>
    <dgm:pt modelId="{B4DA7AF5-A2E8-654A-89B2-37C0FCE74D9A}" type="pres">
      <dgm:prSet presAssocID="{382FA82A-192F-4E1E-8F0E-634892F93660}" presName="FourNodes_1" presStyleLbl="node1" presStyleIdx="0" presStyleCnt="4">
        <dgm:presLayoutVars>
          <dgm:bulletEnabled val="1"/>
        </dgm:presLayoutVars>
      </dgm:prSet>
      <dgm:spPr/>
    </dgm:pt>
    <dgm:pt modelId="{599C7E6B-25BF-4A4B-840F-EA3726BF5719}" type="pres">
      <dgm:prSet presAssocID="{382FA82A-192F-4E1E-8F0E-634892F93660}" presName="FourNodes_2" presStyleLbl="node1" presStyleIdx="1" presStyleCnt="4">
        <dgm:presLayoutVars>
          <dgm:bulletEnabled val="1"/>
        </dgm:presLayoutVars>
      </dgm:prSet>
      <dgm:spPr/>
    </dgm:pt>
    <dgm:pt modelId="{9F79E93F-9DC0-AA48-B80E-F6B78CB8A4B6}" type="pres">
      <dgm:prSet presAssocID="{382FA82A-192F-4E1E-8F0E-634892F93660}" presName="FourNodes_3" presStyleLbl="node1" presStyleIdx="2" presStyleCnt="4">
        <dgm:presLayoutVars>
          <dgm:bulletEnabled val="1"/>
        </dgm:presLayoutVars>
      </dgm:prSet>
      <dgm:spPr/>
    </dgm:pt>
    <dgm:pt modelId="{49A7272D-1EB6-1949-9169-C80CF4E06D36}" type="pres">
      <dgm:prSet presAssocID="{382FA82A-192F-4E1E-8F0E-634892F93660}" presName="FourNodes_4" presStyleLbl="node1" presStyleIdx="3" presStyleCnt="4" custScaleY="73770" custLinFactNeighborX="-717" custLinFactNeighborY="-9106">
        <dgm:presLayoutVars>
          <dgm:bulletEnabled val="1"/>
        </dgm:presLayoutVars>
      </dgm:prSet>
      <dgm:spPr/>
    </dgm:pt>
    <dgm:pt modelId="{427F575D-2C3B-CA41-8DE8-7AC90E592609}" type="pres">
      <dgm:prSet presAssocID="{382FA82A-192F-4E1E-8F0E-634892F93660}" presName="FourConn_1-2" presStyleLbl="fgAccFollowNode1" presStyleIdx="0" presStyleCnt="3">
        <dgm:presLayoutVars>
          <dgm:bulletEnabled val="1"/>
        </dgm:presLayoutVars>
      </dgm:prSet>
      <dgm:spPr/>
    </dgm:pt>
    <dgm:pt modelId="{4F761D22-54AC-3F46-8DE1-4EBECE4042E1}" type="pres">
      <dgm:prSet presAssocID="{382FA82A-192F-4E1E-8F0E-634892F93660}" presName="FourConn_2-3" presStyleLbl="fgAccFollowNode1" presStyleIdx="1" presStyleCnt="3">
        <dgm:presLayoutVars>
          <dgm:bulletEnabled val="1"/>
        </dgm:presLayoutVars>
      </dgm:prSet>
      <dgm:spPr/>
    </dgm:pt>
    <dgm:pt modelId="{ABFEF7EC-E3A1-A547-BB0B-74D795E08CE2}" type="pres">
      <dgm:prSet presAssocID="{382FA82A-192F-4E1E-8F0E-634892F93660}" presName="FourConn_3-4" presStyleLbl="fgAccFollowNode1" presStyleIdx="2" presStyleCnt="3">
        <dgm:presLayoutVars>
          <dgm:bulletEnabled val="1"/>
        </dgm:presLayoutVars>
      </dgm:prSet>
      <dgm:spPr/>
    </dgm:pt>
    <dgm:pt modelId="{091D48F7-D267-1246-AB5A-58B2A94E6F2C}" type="pres">
      <dgm:prSet presAssocID="{382FA82A-192F-4E1E-8F0E-634892F93660}" presName="FourNodes_1_text" presStyleLbl="node1" presStyleIdx="3" presStyleCnt="4">
        <dgm:presLayoutVars>
          <dgm:bulletEnabled val="1"/>
        </dgm:presLayoutVars>
      </dgm:prSet>
      <dgm:spPr/>
    </dgm:pt>
    <dgm:pt modelId="{38D07123-2A26-D542-B4F3-4ACA087EA8DF}" type="pres">
      <dgm:prSet presAssocID="{382FA82A-192F-4E1E-8F0E-634892F93660}" presName="FourNodes_2_text" presStyleLbl="node1" presStyleIdx="3" presStyleCnt="4">
        <dgm:presLayoutVars>
          <dgm:bulletEnabled val="1"/>
        </dgm:presLayoutVars>
      </dgm:prSet>
      <dgm:spPr/>
    </dgm:pt>
    <dgm:pt modelId="{ACEAA28C-3EC5-5D40-B3A6-A554A0529D44}" type="pres">
      <dgm:prSet presAssocID="{382FA82A-192F-4E1E-8F0E-634892F93660}" presName="FourNodes_3_text" presStyleLbl="node1" presStyleIdx="3" presStyleCnt="4">
        <dgm:presLayoutVars>
          <dgm:bulletEnabled val="1"/>
        </dgm:presLayoutVars>
      </dgm:prSet>
      <dgm:spPr/>
    </dgm:pt>
    <dgm:pt modelId="{29EA1AD1-E153-FB4F-9829-657552A9F55D}" type="pres">
      <dgm:prSet presAssocID="{382FA82A-192F-4E1E-8F0E-634892F93660}" presName="FourNodes_4_text" presStyleLbl="node1" presStyleIdx="3" presStyleCnt="4">
        <dgm:presLayoutVars>
          <dgm:bulletEnabled val="1"/>
        </dgm:presLayoutVars>
      </dgm:prSet>
      <dgm:spPr/>
    </dgm:pt>
  </dgm:ptLst>
  <dgm:cxnLst>
    <dgm:cxn modelId="{F7F14E1D-5BD7-FE41-B346-443A226A5BE4}" type="presOf" srcId="{7A1CDF5B-F76C-7741-90ED-3CE7F2650C96}" destId="{49A7272D-1EB6-1949-9169-C80CF4E06D36}" srcOrd="0" destOrd="0" presId="urn:microsoft.com/office/officeart/2005/8/layout/vProcess5"/>
    <dgm:cxn modelId="{F0FF6D25-40BC-DF4E-8998-3CCFA52A3EE2}" type="presOf" srcId="{5A3AD845-EC22-4F08-808E-A0F01B4A42E6}" destId="{B4DA7AF5-A2E8-654A-89B2-37C0FCE74D9A}" srcOrd="0" destOrd="0" presId="urn:microsoft.com/office/officeart/2005/8/layout/vProcess5"/>
    <dgm:cxn modelId="{80C06F25-A013-1345-A2C1-5825086E55F6}" srcId="{382FA82A-192F-4E1E-8F0E-634892F93660}" destId="{7A1CDF5B-F76C-7741-90ED-3CE7F2650C96}" srcOrd="3" destOrd="0" parTransId="{03BB8036-D951-FB4B-BFBA-950AA32291C7}" sibTransId="{CC46D8A0-312B-634F-BED3-23DC6BD7118F}"/>
    <dgm:cxn modelId="{E497DE27-E945-3347-ADDD-FF6298829A3D}" type="presOf" srcId="{BCF15A8E-B85E-D34F-A703-80E866F1AE0A}" destId="{ABFEF7EC-E3A1-A547-BB0B-74D795E08CE2}" srcOrd="0" destOrd="0" presId="urn:microsoft.com/office/officeart/2005/8/layout/vProcess5"/>
    <dgm:cxn modelId="{8CBF4368-C932-A947-A103-6433E9338914}" type="presOf" srcId="{5A3AD845-EC22-4F08-808E-A0F01B4A42E6}" destId="{091D48F7-D267-1246-AB5A-58B2A94E6F2C}" srcOrd="1" destOrd="0" presId="urn:microsoft.com/office/officeart/2005/8/layout/vProcess5"/>
    <dgm:cxn modelId="{7696E26E-43D2-D143-AB20-B11BF4BB99B8}" srcId="{382FA82A-192F-4E1E-8F0E-634892F93660}" destId="{3495538C-99C0-4C46-8797-E533C1D9A58B}" srcOrd="2" destOrd="0" parTransId="{C2D78214-643D-C74C-8AB1-491979380781}" sibTransId="{BCF15A8E-B85E-D34F-A703-80E866F1AE0A}"/>
    <dgm:cxn modelId="{6EDA3581-14EE-42B4-A346-4FDA85B5D7A8}" srcId="{382FA82A-192F-4E1E-8F0E-634892F93660}" destId="{5A3AD845-EC22-4F08-808E-A0F01B4A42E6}" srcOrd="0" destOrd="0" parTransId="{A6997886-59F7-4266-AC1E-16CFB1095845}" sibTransId="{150A31C3-6DA7-4174-AE19-399FF70B02E8}"/>
    <dgm:cxn modelId="{0B27318E-D65E-BE45-9B02-E757357C9F30}" type="presOf" srcId="{145EFAA1-AA2C-2A43-9AFE-BFF6F5DAE8CA}" destId="{38D07123-2A26-D542-B4F3-4ACA087EA8DF}" srcOrd="1" destOrd="0" presId="urn:microsoft.com/office/officeart/2005/8/layout/vProcess5"/>
    <dgm:cxn modelId="{66FE5996-268F-5543-AFD6-846EE7BCE11D}" type="presOf" srcId="{382FA82A-192F-4E1E-8F0E-634892F93660}" destId="{E6F32CBC-9205-E249-B52F-BA0AAB0FD7EF}" srcOrd="0" destOrd="0" presId="urn:microsoft.com/office/officeart/2005/8/layout/vProcess5"/>
    <dgm:cxn modelId="{B6575AA6-99C2-A044-9C74-1D770740B761}" type="presOf" srcId="{150A31C3-6DA7-4174-AE19-399FF70B02E8}" destId="{427F575D-2C3B-CA41-8DE8-7AC90E592609}" srcOrd="0" destOrd="0" presId="urn:microsoft.com/office/officeart/2005/8/layout/vProcess5"/>
    <dgm:cxn modelId="{654B30B0-5C51-4441-9DF7-FFA307D93A43}" type="presOf" srcId="{0762035C-7B62-9544-9646-E18AF569D148}" destId="{4F761D22-54AC-3F46-8DE1-4EBECE4042E1}" srcOrd="0" destOrd="0" presId="urn:microsoft.com/office/officeart/2005/8/layout/vProcess5"/>
    <dgm:cxn modelId="{EBFD78C3-B0B0-4547-B9C7-CBC9B0D50274}" type="presOf" srcId="{3495538C-99C0-4C46-8797-E533C1D9A58B}" destId="{ACEAA28C-3EC5-5D40-B3A6-A554A0529D44}" srcOrd="1" destOrd="0" presId="urn:microsoft.com/office/officeart/2005/8/layout/vProcess5"/>
    <dgm:cxn modelId="{14F551CB-6B01-EF48-B5BC-65A318A6B3AE}" type="presOf" srcId="{7A1CDF5B-F76C-7741-90ED-3CE7F2650C96}" destId="{29EA1AD1-E153-FB4F-9829-657552A9F55D}" srcOrd="1" destOrd="0" presId="urn:microsoft.com/office/officeart/2005/8/layout/vProcess5"/>
    <dgm:cxn modelId="{731195D1-E21C-8E4A-8051-D7F2A32B0B00}" type="presOf" srcId="{145EFAA1-AA2C-2A43-9AFE-BFF6F5DAE8CA}" destId="{599C7E6B-25BF-4A4B-840F-EA3726BF5719}" srcOrd="0" destOrd="0" presId="urn:microsoft.com/office/officeart/2005/8/layout/vProcess5"/>
    <dgm:cxn modelId="{DC1985DA-055F-4943-BF35-F900700AC622}" type="presOf" srcId="{3495538C-99C0-4C46-8797-E533C1D9A58B}" destId="{9F79E93F-9DC0-AA48-B80E-F6B78CB8A4B6}" srcOrd="0" destOrd="0" presId="urn:microsoft.com/office/officeart/2005/8/layout/vProcess5"/>
    <dgm:cxn modelId="{42BEA0F9-ACF2-5C4E-ADAE-4585D50A96FC}" srcId="{382FA82A-192F-4E1E-8F0E-634892F93660}" destId="{145EFAA1-AA2C-2A43-9AFE-BFF6F5DAE8CA}" srcOrd="1" destOrd="0" parTransId="{3F33C699-B2D3-B246-9CEA-885DB9DF7A5C}" sibTransId="{0762035C-7B62-9544-9646-E18AF569D148}"/>
    <dgm:cxn modelId="{E3B1D4CC-F487-0240-85D0-9058C0DB8B7E}" type="presParOf" srcId="{E6F32CBC-9205-E249-B52F-BA0AAB0FD7EF}" destId="{1F37C071-B18F-3844-A4A9-8F962A92E51B}" srcOrd="0" destOrd="0" presId="urn:microsoft.com/office/officeart/2005/8/layout/vProcess5"/>
    <dgm:cxn modelId="{3907AD88-1E88-1A4A-B862-E584DBE18261}" type="presParOf" srcId="{E6F32CBC-9205-E249-B52F-BA0AAB0FD7EF}" destId="{B4DA7AF5-A2E8-654A-89B2-37C0FCE74D9A}" srcOrd="1" destOrd="0" presId="urn:microsoft.com/office/officeart/2005/8/layout/vProcess5"/>
    <dgm:cxn modelId="{DC1D1CD3-3065-F94B-9A89-B21B5346B3F1}" type="presParOf" srcId="{E6F32CBC-9205-E249-B52F-BA0AAB0FD7EF}" destId="{599C7E6B-25BF-4A4B-840F-EA3726BF5719}" srcOrd="2" destOrd="0" presId="urn:microsoft.com/office/officeart/2005/8/layout/vProcess5"/>
    <dgm:cxn modelId="{C28B594E-30F3-8D48-81C9-E394EEA5D13E}" type="presParOf" srcId="{E6F32CBC-9205-E249-B52F-BA0AAB0FD7EF}" destId="{9F79E93F-9DC0-AA48-B80E-F6B78CB8A4B6}" srcOrd="3" destOrd="0" presId="urn:microsoft.com/office/officeart/2005/8/layout/vProcess5"/>
    <dgm:cxn modelId="{64FFB2E1-9253-0C47-BEC5-4503E76BE5E8}" type="presParOf" srcId="{E6F32CBC-9205-E249-B52F-BA0AAB0FD7EF}" destId="{49A7272D-1EB6-1949-9169-C80CF4E06D36}" srcOrd="4" destOrd="0" presId="urn:microsoft.com/office/officeart/2005/8/layout/vProcess5"/>
    <dgm:cxn modelId="{01C14461-03E9-7E40-A5E9-EF8A97F62774}" type="presParOf" srcId="{E6F32CBC-9205-E249-B52F-BA0AAB0FD7EF}" destId="{427F575D-2C3B-CA41-8DE8-7AC90E592609}" srcOrd="5" destOrd="0" presId="urn:microsoft.com/office/officeart/2005/8/layout/vProcess5"/>
    <dgm:cxn modelId="{352068E7-15E9-454A-8707-4F141FB32E0B}" type="presParOf" srcId="{E6F32CBC-9205-E249-B52F-BA0AAB0FD7EF}" destId="{4F761D22-54AC-3F46-8DE1-4EBECE4042E1}" srcOrd="6" destOrd="0" presId="urn:microsoft.com/office/officeart/2005/8/layout/vProcess5"/>
    <dgm:cxn modelId="{80B0E00B-A2EB-BB44-A7DA-7DFDB9C8449C}" type="presParOf" srcId="{E6F32CBC-9205-E249-B52F-BA0AAB0FD7EF}" destId="{ABFEF7EC-E3A1-A547-BB0B-74D795E08CE2}" srcOrd="7" destOrd="0" presId="urn:microsoft.com/office/officeart/2005/8/layout/vProcess5"/>
    <dgm:cxn modelId="{3AA7806F-8AFC-9C4E-887E-F40E0C234E35}" type="presParOf" srcId="{E6F32CBC-9205-E249-B52F-BA0AAB0FD7EF}" destId="{091D48F7-D267-1246-AB5A-58B2A94E6F2C}" srcOrd="8" destOrd="0" presId="urn:microsoft.com/office/officeart/2005/8/layout/vProcess5"/>
    <dgm:cxn modelId="{14B2796E-F1B5-5845-A8F1-8EE6E8407290}" type="presParOf" srcId="{E6F32CBC-9205-E249-B52F-BA0AAB0FD7EF}" destId="{38D07123-2A26-D542-B4F3-4ACA087EA8DF}" srcOrd="9" destOrd="0" presId="urn:microsoft.com/office/officeart/2005/8/layout/vProcess5"/>
    <dgm:cxn modelId="{CC9EE4FB-E0BE-7E4B-A774-DE5DCFF7CD64}" type="presParOf" srcId="{E6F32CBC-9205-E249-B52F-BA0AAB0FD7EF}" destId="{ACEAA28C-3EC5-5D40-B3A6-A554A0529D44}" srcOrd="10" destOrd="0" presId="urn:microsoft.com/office/officeart/2005/8/layout/vProcess5"/>
    <dgm:cxn modelId="{BC78AB90-6891-C64A-BCB2-9CB9754579C1}" type="presParOf" srcId="{E6F32CBC-9205-E249-B52F-BA0AAB0FD7EF}" destId="{29EA1AD1-E153-FB4F-9829-657552A9F55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82FA82A-192F-4E1E-8F0E-634892F9366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A3AD845-EC22-4F08-808E-A0F01B4A42E6}">
      <dgm:prSet custT="1"/>
      <dgm:spPr/>
      <dgm:t>
        <a:bodyPr/>
        <a:lstStyle/>
        <a:p>
          <a:pPr algn="just"/>
          <a:r>
            <a:rPr kumimoji="1" lang="en-US" altLang="en-US" sz="1400" dirty="0"/>
            <a:t>1. </a:t>
          </a:r>
          <a:r>
            <a:rPr kumimoji="1" lang="zh-CN" altLang="en-US" sz="1400" dirty="0"/>
            <a:t>观察实验结果，当 </a:t>
          </a:r>
          <a:r>
            <a:rPr kumimoji="1" lang="en-US" altLang="en-US" sz="1400" dirty="0"/>
            <a:t>h1 </a:t>
          </a:r>
          <a:r>
            <a:rPr kumimoji="1" lang="zh-CN" altLang="en-US" sz="1400" dirty="0"/>
            <a:t>和 </a:t>
          </a:r>
          <a:r>
            <a:rPr kumimoji="1" lang="en-US" altLang="en-US" sz="1400" dirty="0"/>
            <a:t>h2 </a:t>
          </a:r>
          <a:r>
            <a:rPr kumimoji="1" lang="zh-CN" altLang="en-US" sz="1400" dirty="0"/>
            <a:t>都使⽤我们⾃⼰编写的 </a:t>
          </a:r>
          <a:r>
            <a:rPr kumimoji="1" lang="en-US" altLang="en-US" sz="1400" dirty="0" err="1"/>
            <a:t>tcp_stack.c</a:t>
          </a:r>
          <a:r>
            <a:rPr kumimoji="1" lang="en-US" altLang="en-US" sz="1400" dirty="0"/>
            <a:t> </a:t>
          </a:r>
          <a:r>
            <a:rPr kumimoji="1" lang="zh-CN" altLang="en-US" sz="1400" dirty="0"/>
            <a:t>⽂件时，</a:t>
          </a:r>
          <a:r>
            <a:rPr kumimoji="1" lang="en-US" altLang="en-US" sz="1400" dirty="0"/>
            <a:t>client </a:t>
          </a:r>
          <a:r>
            <a:rPr kumimoji="1" lang="zh-CN" altLang="en-US" sz="1400" dirty="0"/>
            <a:t>端成功发送数据，</a:t>
          </a:r>
          <a:r>
            <a:rPr kumimoji="1" lang="en-US" altLang="en-US" sz="1400" dirty="0"/>
            <a:t>server </a:t>
          </a:r>
          <a:r>
            <a:rPr kumimoji="1" lang="zh-CN" altLang="en-US" sz="1400" dirty="0"/>
            <a:t>端成功接收到 </a:t>
          </a:r>
          <a:r>
            <a:rPr kumimoji="1" lang="en-US" altLang="en-US" sz="1400" dirty="0"/>
            <a:t>client </a:t>
          </a:r>
          <a:r>
            <a:rPr kumimoji="1" lang="zh-CN" altLang="en-US" sz="1400" dirty="0"/>
            <a:t>端发送的数据并存储到 </a:t>
          </a:r>
          <a:r>
            <a:rPr kumimoji="1" lang="en-US" altLang="en-US" sz="1400" dirty="0" err="1"/>
            <a:t>serveroutput.dat</a:t>
          </a:r>
          <a:r>
            <a:rPr kumimoji="1" lang="en-US" altLang="en-US" sz="1400" dirty="0"/>
            <a:t> </a:t>
          </a:r>
          <a:r>
            <a:rPr kumimoji="1" lang="zh-CN" altLang="en-US" sz="1400" dirty="0"/>
            <a:t>⽂件中，并成功关闭</a:t>
          </a:r>
          <a:r>
            <a:rPr kumimoji="1" lang="en-US" altLang="en-US" sz="1400" dirty="0"/>
            <a:t>TCP</a:t>
          </a:r>
          <a:r>
            <a:rPr kumimoji="1" lang="zh-CN" altLang="en-US" sz="1400" dirty="0"/>
            <a:t>连接，使⽤ </a:t>
          </a:r>
          <a:r>
            <a:rPr kumimoji="1" lang="en-US" altLang="en-US" sz="1400" dirty="0"/>
            <a:t>md5sum </a:t>
          </a:r>
          <a:r>
            <a:rPr kumimoji="1" lang="zh-CN" altLang="en-US" sz="1400" dirty="0"/>
            <a:t>程序检测收到的⽂件 和发送的⽂件，结果相同，证明两个⽂件完全相同，实验成功</a:t>
          </a:r>
          <a:endParaRPr lang="en-US" sz="1200" dirty="0"/>
        </a:p>
      </dgm:t>
    </dgm:pt>
    <dgm:pt modelId="{A6997886-59F7-4266-AC1E-16CFB1095845}" type="parTrans" cxnId="{6EDA3581-14EE-42B4-A346-4FDA85B5D7A8}">
      <dgm:prSet/>
      <dgm:spPr/>
      <dgm:t>
        <a:bodyPr/>
        <a:lstStyle/>
        <a:p>
          <a:endParaRPr lang="en-US"/>
        </a:p>
      </dgm:t>
    </dgm:pt>
    <dgm:pt modelId="{150A31C3-6DA7-4174-AE19-399FF70B02E8}" type="sibTrans" cxnId="{6EDA3581-14EE-42B4-A346-4FDA85B5D7A8}">
      <dgm:prSet/>
      <dgm:spPr/>
      <dgm:t>
        <a:bodyPr/>
        <a:lstStyle/>
        <a:p>
          <a:endParaRPr lang="en-US"/>
        </a:p>
      </dgm:t>
    </dgm:pt>
    <dgm:pt modelId="{C9C33658-55FA-5144-A4DB-1990ACDAC1D4}">
      <dgm:prSet custT="1"/>
      <dgm:spPr/>
      <dgm:t>
        <a:bodyPr/>
        <a:lstStyle/>
        <a:p>
          <a:pPr algn="just"/>
          <a:r>
            <a:rPr kumimoji="1" lang="zh-CN" altLang="en-US" sz="1400" dirty="0"/>
            <a:t>
</a:t>
          </a:r>
          <a:r>
            <a:rPr kumimoji="1" lang="en-US" altLang="en-US" sz="1400" dirty="0"/>
            <a:t>3. </a:t>
          </a:r>
          <a:r>
            <a:rPr kumimoji="1" lang="zh-CN" altLang="en-US" sz="1400" dirty="0"/>
            <a:t>观察实验结果，</a:t>
          </a:r>
          <a:r>
            <a:rPr kumimoji="1" lang="en-US" altLang="en-US" sz="1400" dirty="0"/>
            <a:t>h1 </a:t>
          </a:r>
          <a:r>
            <a:rPr kumimoji="1" lang="zh-CN" altLang="en-US" sz="1400" dirty="0"/>
            <a:t>使⽤ </a:t>
          </a:r>
          <a:r>
            <a:rPr kumimoji="1" lang="en-US" altLang="en-US" sz="1400" dirty="0" err="1"/>
            <a:t>tcp_stack.c</a:t>
          </a:r>
          <a:r>
            <a:rPr kumimoji="1" lang="en-US" altLang="en-US" sz="1400" dirty="0"/>
            <a:t> </a:t>
          </a:r>
          <a:r>
            <a:rPr kumimoji="1" lang="zh-CN" altLang="en-US" sz="1400" dirty="0"/>
            <a:t>程序，</a:t>
          </a:r>
          <a:r>
            <a:rPr kumimoji="1" lang="en-US" altLang="en-US" sz="1400" dirty="0"/>
            <a:t>h2 </a:t>
          </a:r>
          <a:r>
            <a:rPr kumimoji="1" lang="zh-CN" altLang="en-US" sz="1400" dirty="0"/>
            <a:t>使⽤ </a:t>
          </a:r>
          <a:r>
            <a:rPr kumimoji="1" lang="en-US" altLang="en-US" sz="1400" dirty="0" err="1"/>
            <a:t>tcp_stack.py</a:t>
          </a:r>
          <a:r>
            <a:rPr kumimoji="1" lang="en-US" altLang="en-US" sz="1400" dirty="0"/>
            <a:t> </a:t>
          </a:r>
          <a:r>
            <a:rPr kumimoji="1" lang="zh-CN" altLang="en-US" sz="1400" dirty="0"/>
            <a:t>程序，</a:t>
          </a:r>
          <a:r>
            <a:rPr kumimoji="1" lang="en-US" altLang="en-US" sz="1400" dirty="0"/>
            <a:t>client </a:t>
          </a:r>
          <a:r>
            <a:rPr kumimoji="1" lang="zh-CN" altLang="en-US" sz="1400" dirty="0"/>
            <a:t>端成功发送数据，</a:t>
          </a:r>
          <a:r>
            <a:rPr kumimoji="1" lang="en-US" altLang="en-US" sz="1400" dirty="0"/>
            <a:t>server </a:t>
          </a:r>
          <a:r>
            <a:rPr kumimoji="1" lang="zh-CN" altLang="en-US" sz="1400" dirty="0"/>
            <a:t>端成功接收到 </a:t>
          </a:r>
          <a:r>
            <a:rPr kumimoji="1" lang="en-US" altLang="en-US" sz="1400" dirty="0"/>
            <a:t>client </a:t>
          </a:r>
          <a:r>
            <a:rPr kumimoji="1" lang="zh-CN" altLang="en-US" sz="1400" dirty="0"/>
            <a:t>端发送的数据并存储到 </a:t>
          </a:r>
          <a:r>
            <a:rPr kumimoji="1" lang="en-US" altLang="en-US" sz="1400" dirty="0" err="1"/>
            <a:t>serveroutput.dat</a:t>
          </a:r>
          <a:r>
            <a:rPr kumimoji="1" lang="en-US" altLang="en-US" sz="1400" dirty="0"/>
            <a:t> </a:t>
          </a:r>
          <a:r>
            <a:rPr kumimoji="1" lang="zh-CN" altLang="en-US" sz="1400" dirty="0"/>
            <a:t>⽂件中，并成功关闭 </a:t>
          </a:r>
          <a:r>
            <a:rPr kumimoji="1" lang="en-US" altLang="en-US" sz="1400" dirty="0"/>
            <a:t>TCP </a:t>
          </a:r>
          <a:r>
            <a:rPr kumimoji="1" lang="zh-CN" altLang="en-US" sz="1400" dirty="0"/>
            <a:t>连接，使⽤ </a:t>
          </a:r>
          <a:r>
            <a:rPr kumimoji="1" lang="en-US" altLang="en-US" sz="1400" dirty="0"/>
            <a:t>md5sum </a:t>
          </a:r>
          <a:r>
            <a:rPr kumimoji="1" lang="zh-CN" altLang="en-US" sz="1400" dirty="0"/>
            <a:t>程序检测收到的⽂件 和发送的⽂件，结果相同，证明两个⽂件完全相同，实验成功</a:t>
          </a:r>
          <a:endParaRPr lang="en-US" sz="1200" dirty="0"/>
        </a:p>
      </dgm:t>
    </dgm:pt>
    <dgm:pt modelId="{1519DE19-0889-994E-AA6B-9143B587C139}" type="parTrans" cxnId="{24FA2123-D40D-C044-9C80-7AB4E849D57B}">
      <dgm:prSet/>
      <dgm:spPr/>
      <dgm:t>
        <a:bodyPr/>
        <a:lstStyle/>
        <a:p>
          <a:endParaRPr lang="zh-CN" altLang="en-US"/>
        </a:p>
      </dgm:t>
    </dgm:pt>
    <dgm:pt modelId="{A12B34BD-0DB0-E34B-89D4-9FAA78EBA2F4}" type="sibTrans" cxnId="{24FA2123-D40D-C044-9C80-7AB4E849D57B}">
      <dgm:prSet/>
      <dgm:spPr/>
      <dgm:t>
        <a:bodyPr/>
        <a:lstStyle/>
        <a:p>
          <a:endParaRPr lang="zh-CN" altLang="en-US"/>
        </a:p>
      </dgm:t>
    </dgm:pt>
    <dgm:pt modelId="{6AF1290A-9481-0F40-BF79-991240812482}">
      <dgm:prSet custT="1"/>
      <dgm:spPr/>
      <dgm:t>
        <a:bodyPr/>
        <a:lstStyle/>
        <a:p>
          <a:pPr algn="just"/>
          <a:r>
            <a:rPr kumimoji="1" lang="en-US" altLang="en-US" sz="1400" dirty="0"/>
            <a:t>4. </a:t>
          </a:r>
          <a:r>
            <a:rPr kumimoji="1" lang="zh-CN" altLang="en-US" sz="1400" dirty="0"/>
            <a:t>当 </a:t>
          </a:r>
          <a:r>
            <a:rPr kumimoji="1" lang="en-US" altLang="en-US" sz="1400" dirty="0"/>
            <a:t>h1 </a:t>
          </a:r>
          <a:r>
            <a:rPr kumimoji="1" lang="zh-CN" altLang="en-US" sz="1400" dirty="0"/>
            <a:t>和 </a:t>
          </a:r>
          <a:r>
            <a:rPr kumimoji="1" lang="en-US" altLang="en-US" sz="1400" dirty="0"/>
            <a:t>h2 </a:t>
          </a:r>
          <a:r>
            <a:rPr kumimoji="1" lang="zh-CN" altLang="en-US" sz="1400" dirty="0"/>
            <a:t>都使⽤ </a:t>
          </a:r>
          <a:r>
            <a:rPr kumimoji="1" lang="en-US" altLang="en-US" sz="1400" dirty="0" err="1"/>
            <a:t>tcp_stack.c</a:t>
          </a:r>
          <a:r>
            <a:rPr kumimoji="1" lang="en-US" altLang="en-US" sz="1400" dirty="0"/>
            <a:t> </a:t>
          </a:r>
          <a:r>
            <a:rPr kumimoji="1" lang="zh-CN" altLang="en-US" sz="1400" dirty="0"/>
            <a:t>⽂件和 </a:t>
          </a:r>
          <a:r>
            <a:rPr kumimoji="1" lang="en-US" altLang="en-US" sz="1400" dirty="0"/>
            <a:t>h1 </a:t>
          </a:r>
          <a:r>
            <a:rPr kumimoji="1" lang="zh-CN" altLang="en-US" sz="1400" dirty="0"/>
            <a:t>使⽤ </a:t>
          </a:r>
          <a:r>
            <a:rPr kumimoji="1" lang="en-US" altLang="en-US" sz="1400" dirty="0" err="1"/>
            <a:t>tcp_stack.py</a:t>
          </a:r>
          <a:r>
            <a:rPr kumimoji="1" lang="en-US" altLang="en-US" sz="1400" dirty="0"/>
            <a:t> </a:t>
          </a:r>
          <a:r>
            <a:rPr kumimoji="1" lang="zh-CN" altLang="en-US" sz="1400" dirty="0"/>
            <a:t>程序，</a:t>
          </a:r>
          <a:r>
            <a:rPr kumimoji="1" lang="en-US" altLang="en-US" sz="1400" dirty="0"/>
            <a:t>h2 </a:t>
          </a:r>
          <a:r>
            <a:rPr kumimoji="1" lang="zh-CN" altLang="en-US" sz="1400" dirty="0"/>
            <a:t>使⽤ </a:t>
          </a:r>
          <a:r>
            <a:rPr kumimoji="1" lang="en-US" altLang="en-US" sz="1400" dirty="0" err="1"/>
            <a:t>tcp_stack.c</a:t>
          </a:r>
          <a:r>
            <a:rPr kumimoji="1" lang="en-US" altLang="en-US" sz="1400" dirty="0"/>
            <a:t> </a:t>
          </a:r>
          <a:r>
            <a:rPr kumimoji="1" lang="zh-CN" altLang="en-US" sz="1400" dirty="0"/>
            <a:t>程序时，客户端可以以较快速率发送数据</a:t>
          </a:r>
          <a:endParaRPr lang="en-US" sz="1200" dirty="0"/>
        </a:p>
      </dgm:t>
    </dgm:pt>
    <dgm:pt modelId="{A0CEE0B7-384A-6142-977A-2D767756E6CC}" type="parTrans" cxnId="{C538016A-0547-D54D-9263-005CCD8E0AD3}">
      <dgm:prSet/>
      <dgm:spPr/>
      <dgm:t>
        <a:bodyPr/>
        <a:lstStyle/>
        <a:p>
          <a:endParaRPr lang="zh-CN" altLang="en-US"/>
        </a:p>
      </dgm:t>
    </dgm:pt>
    <dgm:pt modelId="{C2A6CA94-BE68-B94C-B3D6-A88BFC91BFDA}" type="sibTrans" cxnId="{C538016A-0547-D54D-9263-005CCD8E0AD3}">
      <dgm:prSet/>
      <dgm:spPr/>
      <dgm:t>
        <a:bodyPr/>
        <a:lstStyle/>
        <a:p>
          <a:endParaRPr lang="zh-CN" altLang="en-US"/>
        </a:p>
      </dgm:t>
    </dgm:pt>
    <dgm:pt modelId="{D635B76A-A504-0D43-AB94-B930770D21E4}">
      <dgm:prSet custT="1"/>
      <dgm:spPr/>
      <dgm:t>
        <a:bodyPr/>
        <a:lstStyle/>
        <a:p>
          <a:pPr algn="just"/>
          <a:r>
            <a:rPr kumimoji="1" lang="en-US" altLang="en-US" sz="1400" dirty="0"/>
            <a:t>5. </a:t>
          </a:r>
          <a:r>
            <a:rPr kumimoji="1" lang="zh-CN" altLang="en-US" sz="1400" dirty="0"/>
            <a:t>当 </a:t>
          </a:r>
          <a:r>
            <a:rPr kumimoji="1" lang="en-US" altLang="en-US" sz="1400" dirty="0"/>
            <a:t>h1 </a:t>
          </a:r>
          <a:r>
            <a:rPr kumimoji="1" lang="zh-CN" altLang="en-US" sz="1400" dirty="0"/>
            <a:t>使⽤ </a:t>
          </a:r>
          <a:r>
            <a:rPr kumimoji="1" lang="en-US" altLang="en-US" sz="1400" dirty="0" err="1"/>
            <a:t>tcp_stack.c</a:t>
          </a:r>
          <a:r>
            <a:rPr kumimoji="1" lang="en-US" altLang="en-US" sz="1400" dirty="0"/>
            <a:t> </a:t>
          </a:r>
          <a:r>
            <a:rPr kumimoji="1" lang="zh-CN" altLang="en-US" sz="1400" dirty="0"/>
            <a:t>⽂件，</a:t>
          </a:r>
          <a:r>
            <a:rPr kumimoji="1" lang="en-US" altLang="en-US" sz="1400" dirty="0"/>
            <a:t>h2 </a:t>
          </a:r>
          <a:r>
            <a:rPr kumimoji="1" lang="zh-CN" altLang="en-US" sz="1400" dirty="0"/>
            <a:t>使⽤ </a:t>
          </a:r>
          <a:r>
            <a:rPr kumimoji="1" lang="en-US" altLang="en-US" sz="1400" dirty="0" err="1"/>
            <a:t>tcp_stack.py</a:t>
          </a:r>
          <a:r>
            <a:rPr kumimoji="1" lang="en-US" altLang="en-US" sz="1400" dirty="0"/>
            <a:t> </a:t>
          </a:r>
          <a:r>
            <a:rPr kumimoji="1" lang="zh-CN" altLang="en-US" sz="1400" dirty="0"/>
            <a:t>程序时，发送速率较低，且 每次最多只能发送 </a:t>
          </a:r>
          <a:r>
            <a:rPr kumimoji="1" lang="en-US" altLang="en-US" sz="1400" dirty="0"/>
            <a:t>500bytes </a:t>
          </a:r>
          <a:r>
            <a:rPr kumimoji="1" lang="zh-CN" altLang="en-US" sz="1400" dirty="0"/>
            <a:t>的数据，实验中，我使⽤的是 </a:t>
          </a:r>
          <a:r>
            <a:rPr kumimoji="1" lang="en-US" altLang="en-US" sz="1400" dirty="0"/>
            <a:t>400bytes </a:t>
          </a:r>
          <a:r>
            <a:rPr kumimoji="1" lang="zh-CN" altLang="en-US" sz="1400" dirty="0"/>
            <a:t>，当⼀次 发送的数据量超过 </a:t>
          </a:r>
          <a:r>
            <a:rPr kumimoji="1" lang="en-US" altLang="en-US" sz="1400" dirty="0"/>
            <a:t>500bytes </a:t>
          </a:r>
          <a:r>
            <a:rPr kumimoji="1" lang="zh-CN" altLang="en-US" sz="1400" dirty="0"/>
            <a:t>时，或者发送速率过快时会产⽣丢包，主要现象是 </a:t>
          </a:r>
          <a:r>
            <a:rPr kumimoji="1" lang="en-US" altLang="en-US" sz="1400" dirty="0"/>
            <a:t>server</a:t>
          </a:r>
          <a:r>
            <a:rPr kumimoji="1" lang="zh-CN" altLang="en-US" sz="1400" dirty="0"/>
            <a:t>端可能会出现只能读取 </a:t>
          </a:r>
          <a:r>
            <a:rPr kumimoji="1" lang="en-US" altLang="en-US" sz="1400" dirty="0"/>
            <a:t>456byets </a:t>
          </a:r>
          <a:r>
            <a:rPr kumimoji="1" lang="zh-CN" altLang="en-US" sz="1400" dirty="0"/>
            <a:t>数据的情况</a:t>
          </a:r>
          <a:endParaRPr lang="en-US" sz="1200" dirty="0"/>
        </a:p>
      </dgm:t>
    </dgm:pt>
    <dgm:pt modelId="{75F51122-CD06-8648-A2B6-8D9C1D02A091}" type="parTrans" cxnId="{9EE0D8B5-07C9-734B-B50C-8E3DE2D79989}">
      <dgm:prSet/>
      <dgm:spPr/>
      <dgm:t>
        <a:bodyPr/>
        <a:lstStyle/>
        <a:p>
          <a:endParaRPr lang="zh-CN" altLang="en-US"/>
        </a:p>
      </dgm:t>
    </dgm:pt>
    <dgm:pt modelId="{C3D76D0A-CC33-FC4D-97F8-53386865DBB8}" type="sibTrans" cxnId="{9EE0D8B5-07C9-734B-B50C-8E3DE2D79989}">
      <dgm:prSet/>
      <dgm:spPr/>
      <dgm:t>
        <a:bodyPr/>
        <a:lstStyle/>
        <a:p>
          <a:endParaRPr lang="zh-CN" altLang="en-US"/>
        </a:p>
      </dgm:t>
    </dgm:pt>
    <dgm:pt modelId="{5CF0D0CB-B59F-5E43-BC0A-E3D330DC9087}">
      <dgm:prSet custT="1"/>
      <dgm:spPr/>
      <dgm:t>
        <a:bodyPr/>
        <a:lstStyle/>
        <a:p>
          <a:pPr algn="just"/>
          <a:r>
            <a:rPr kumimoji="1" lang="zh-CN" altLang="en-US" sz="1400" dirty="0"/>
            <a:t>
</a:t>
          </a:r>
          <a:r>
            <a:rPr kumimoji="1" lang="en-US" altLang="en-US" sz="1400" dirty="0"/>
            <a:t>2. </a:t>
          </a:r>
          <a:r>
            <a:rPr kumimoji="1" lang="zh-CN" altLang="en-US" sz="1400" dirty="0"/>
            <a:t>观察实验结果，</a:t>
          </a:r>
          <a:r>
            <a:rPr kumimoji="1" lang="en-US" altLang="en-US" sz="1400" dirty="0"/>
            <a:t>h1 </a:t>
          </a:r>
          <a:r>
            <a:rPr kumimoji="1" lang="zh-CN" altLang="en-US" sz="1400" dirty="0"/>
            <a:t>使⽤ </a:t>
          </a:r>
          <a:r>
            <a:rPr kumimoji="1" lang="en-US" altLang="en-US" sz="1400" dirty="0" err="1"/>
            <a:t>tcp_stack.py</a:t>
          </a:r>
          <a:r>
            <a:rPr kumimoji="1" lang="en-US" altLang="en-US" sz="1400" dirty="0"/>
            <a:t> </a:t>
          </a:r>
          <a:r>
            <a:rPr kumimoji="1" lang="zh-CN" altLang="en-US" sz="1400" dirty="0"/>
            <a:t>程序，</a:t>
          </a:r>
          <a:r>
            <a:rPr kumimoji="1" lang="en-US" altLang="en-US" sz="1400" dirty="0"/>
            <a:t>h2 </a:t>
          </a:r>
          <a:r>
            <a:rPr kumimoji="1" lang="zh-CN" altLang="en-US" sz="1400" dirty="0"/>
            <a:t>使⽤ </a:t>
          </a:r>
          <a:r>
            <a:rPr kumimoji="1" lang="en-US" altLang="en-US" sz="1400" dirty="0" err="1"/>
            <a:t>tcp_stack.c</a:t>
          </a:r>
          <a:r>
            <a:rPr kumimoji="1" lang="en-US" altLang="en-US" sz="1400" dirty="0"/>
            <a:t> </a:t>
          </a:r>
          <a:r>
            <a:rPr kumimoji="1" lang="zh-CN" altLang="en-US" sz="1400" dirty="0"/>
            <a:t>程序，</a:t>
          </a:r>
          <a:r>
            <a:rPr kumimoji="1" lang="en-US" altLang="en-US" sz="1400" dirty="0"/>
            <a:t>client </a:t>
          </a:r>
          <a:r>
            <a:rPr kumimoji="1" lang="zh-CN" altLang="en-US" sz="1400" dirty="0"/>
            <a:t>端成功发送数据，</a:t>
          </a:r>
          <a:r>
            <a:rPr kumimoji="1" lang="en-US" altLang="en-US" sz="1400" dirty="0"/>
            <a:t>server </a:t>
          </a:r>
          <a:r>
            <a:rPr kumimoji="1" lang="zh-CN" altLang="en-US" sz="1400" dirty="0"/>
            <a:t>端成功接收到 </a:t>
          </a:r>
          <a:r>
            <a:rPr kumimoji="1" lang="en-US" altLang="en-US" sz="1400" dirty="0"/>
            <a:t>client </a:t>
          </a:r>
          <a:r>
            <a:rPr kumimoji="1" lang="zh-CN" altLang="en-US" sz="1400" dirty="0"/>
            <a:t>端发送的数据并存储到 </a:t>
          </a:r>
          <a:r>
            <a:rPr kumimoji="1" lang="en-US" altLang="en-US" sz="1400" dirty="0" err="1"/>
            <a:t>serveroutput.dat</a:t>
          </a:r>
          <a:r>
            <a:rPr kumimoji="1" lang="en-US" altLang="en-US" sz="1400" dirty="0"/>
            <a:t> </a:t>
          </a:r>
          <a:r>
            <a:rPr kumimoji="1" lang="zh-CN" altLang="en-US" sz="1400" dirty="0"/>
            <a:t>⽂件中，并成功关闭 </a:t>
          </a:r>
          <a:r>
            <a:rPr kumimoji="1" lang="en-US" altLang="en-US" sz="1400" dirty="0"/>
            <a:t>TCP </a:t>
          </a:r>
          <a:r>
            <a:rPr kumimoji="1" lang="zh-CN" altLang="en-US" sz="1400" dirty="0"/>
            <a:t>连接，使⽤ </a:t>
          </a:r>
          <a:r>
            <a:rPr kumimoji="1" lang="en-US" altLang="en-US" sz="1400" dirty="0"/>
            <a:t>md5sum </a:t>
          </a:r>
          <a:r>
            <a:rPr kumimoji="1" lang="zh-CN" altLang="en-US" sz="1400" dirty="0"/>
            <a:t>程序检测收到的⽂件 和发送的⽂件，结果相同，证明两个⽂件完全相同，实验成功</a:t>
          </a:r>
          <a:endParaRPr lang="en-US" sz="1200" dirty="0"/>
        </a:p>
      </dgm:t>
    </dgm:pt>
    <dgm:pt modelId="{4D8EDF6B-DA27-4D47-9BBA-1E8A955CA2CF}" type="parTrans" cxnId="{DE9030E8-5B29-A442-BD3A-4C5BD78EB751}">
      <dgm:prSet/>
      <dgm:spPr/>
      <dgm:t>
        <a:bodyPr/>
        <a:lstStyle/>
        <a:p>
          <a:endParaRPr lang="zh-CN" altLang="en-US"/>
        </a:p>
      </dgm:t>
    </dgm:pt>
    <dgm:pt modelId="{71DAE7D6-99FA-8A49-B75D-B01045E46D01}" type="sibTrans" cxnId="{DE9030E8-5B29-A442-BD3A-4C5BD78EB751}">
      <dgm:prSet/>
      <dgm:spPr/>
      <dgm:t>
        <a:bodyPr/>
        <a:lstStyle/>
        <a:p>
          <a:endParaRPr lang="zh-CN" altLang="en-US"/>
        </a:p>
      </dgm:t>
    </dgm:pt>
    <dgm:pt modelId="{E6F32CBC-9205-E249-B52F-BA0AAB0FD7EF}" type="pres">
      <dgm:prSet presAssocID="{382FA82A-192F-4E1E-8F0E-634892F93660}" presName="outerComposite" presStyleCnt="0">
        <dgm:presLayoutVars>
          <dgm:chMax val="5"/>
          <dgm:dir/>
          <dgm:resizeHandles val="exact"/>
        </dgm:presLayoutVars>
      </dgm:prSet>
      <dgm:spPr/>
    </dgm:pt>
    <dgm:pt modelId="{1F37C071-B18F-3844-A4A9-8F962A92E51B}" type="pres">
      <dgm:prSet presAssocID="{382FA82A-192F-4E1E-8F0E-634892F93660}" presName="dummyMaxCanvas" presStyleCnt="0">
        <dgm:presLayoutVars/>
      </dgm:prSet>
      <dgm:spPr/>
    </dgm:pt>
    <dgm:pt modelId="{A41A74F5-032C-8445-A367-5ABD7C19FB6D}" type="pres">
      <dgm:prSet presAssocID="{382FA82A-192F-4E1E-8F0E-634892F93660}" presName="FiveNodes_1" presStyleLbl="node1" presStyleIdx="0" presStyleCnt="5" custScaleX="117521" custLinFactNeighborY="6651">
        <dgm:presLayoutVars>
          <dgm:bulletEnabled val="1"/>
        </dgm:presLayoutVars>
      </dgm:prSet>
      <dgm:spPr/>
    </dgm:pt>
    <dgm:pt modelId="{04CDC0A9-2EB9-3E43-8B32-F06ECA8282B4}" type="pres">
      <dgm:prSet presAssocID="{382FA82A-192F-4E1E-8F0E-634892F93660}" presName="FiveNodes_2" presStyleLbl="node1" presStyleIdx="1" presStyleCnt="5" custLinFactNeighborX="413" custLinFactNeighborY="5346">
        <dgm:presLayoutVars>
          <dgm:bulletEnabled val="1"/>
        </dgm:presLayoutVars>
      </dgm:prSet>
      <dgm:spPr/>
    </dgm:pt>
    <dgm:pt modelId="{6614C7AF-4C9E-3A4B-8333-81C408472BD1}" type="pres">
      <dgm:prSet presAssocID="{382FA82A-192F-4E1E-8F0E-634892F93660}" presName="FiveNodes_3" presStyleLbl="node1" presStyleIdx="2" presStyleCnt="5" custLinFactNeighborX="3040" custLinFactNeighborY="10243">
        <dgm:presLayoutVars>
          <dgm:bulletEnabled val="1"/>
        </dgm:presLayoutVars>
      </dgm:prSet>
      <dgm:spPr/>
    </dgm:pt>
    <dgm:pt modelId="{903C674A-05DE-E44A-A5D2-59A07D21D497}" type="pres">
      <dgm:prSet presAssocID="{382FA82A-192F-4E1E-8F0E-634892F93660}" presName="FiveNodes_4" presStyleLbl="node1" presStyleIdx="3" presStyleCnt="5" custScaleX="101915" custScaleY="63146" custLinFactNeighborX="-4819" custLinFactNeighborY="-3060">
        <dgm:presLayoutVars>
          <dgm:bulletEnabled val="1"/>
        </dgm:presLayoutVars>
      </dgm:prSet>
      <dgm:spPr/>
    </dgm:pt>
    <dgm:pt modelId="{5A4366EE-ABA1-A142-ACF4-C255632292AE}" type="pres">
      <dgm:prSet presAssocID="{382FA82A-192F-4E1E-8F0E-634892F93660}" presName="FiveNodes_5" presStyleLbl="node1" presStyleIdx="4" presStyleCnt="5" custScaleX="111228" custScaleY="104689" custLinFactNeighborX="-15667" custLinFactNeighborY="-19381">
        <dgm:presLayoutVars>
          <dgm:bulletEnabled val="1"/>
        </dgm:presLayoutVars>
      </dgm:prSet>
      <dgm:spPr/>
    </dgm:pt>
    <dgm:pt modelId="{EC45F5D0-FCEA-0848-A1B1-93B5EA6A878D}" type="pres">
      <dgm:prSet presAssocID="{382FA82A-192F-4E1E-8F0E-634892F93660}" presName="FiveConn_1-2" presStyleLbl="fgAccFollowNode1" presStyleIdx="0" presStyleCnt="4" custLinFactNeighborX="11748" custLinFactNeighborY="7743">
        <dgm:presLayoutVars>
          <dgm:bulletEnabled val="1"/>
        </dgm:presLayoutVars>
      </dgm:prSet>
      <dgm:spPr/>
    </dgm:pt>
    <dgm:pt modelId="{88B939A5-C47A-3A42-A6C0-30CD34084F50}" type="pres">
      <dgm:prSet presAssocID="{382FA82A-192F-4E1E-8F0E-634892F93660}" presName="FiveConn_2-3" presStyleLbl="fgAccFollowNode1" presStyleIdx="1" presStyleCnt="4" custLinFactNeighborX="3524" custLinFactNeighborY="4494">
        <dgm:presLayoutVars>
          <dgm:bulletEnabled val="1"/>
        </dgm:presLayoutVars>
      </dgm:prSet>
      <dgm:spPr/>
    </dgm:pt>
    <dgm:pt modelId="{0593CC71-3432-984D-B2D3-A4A7E2A0B759}" type="pres">
      <dgm:prSet presAssocID="{382FA82A-192F-4E1E-8F0E-634892F93660}" presName="FiveConn_3-4" presStyleLbl="fgAccFollowNode1" presStyleIdx="2" presStyleCnt="4" custLinFactNeighborX="8986" custLinFactNeighborY="14046">
        <dgm:presLayoutVars>
          <dgm:bulletEnabled val="1"/>
        </dgm:presLayoutVars>
      </dgm:prSet>
      <dgm:spPr/>
    </dgm:pt>
    <dgm:pt modelId="{1D47DC75-E385-724F-950D-40E414C25A75}" type="pres">
      <dgm:prSet presAssocID="{382FA82A-192F-4E1E-8F0E-634892F93660}" presName="FiveConn_4-5" presStyleLbl="fgAccFollowNode1" presStyleIdx="3" presStyleCnt="4" custLinFactNeighborX="-76525" custLinFactNeighborY="-35161">
        <dgm:presLayoutVars>
          <dgm:bulletEnabled val="1"/>
        </dgm:presLayoutVars>
      </dgm:prSet>
      <dgm:spPr/>
    </dgm:pt>
    <dgm:pt modelId="{56DFD405-3F6C-1442-8F67-DB2FB165C42D}" type="pres">
      <dgm:prSet presAssocID="{382FA82A-192F-4E1E-8F0E-634892F93660}" presName="FiveNodes_1_text" presStyleLbl="node1" presStyleIdx="4" presStyleCnt="5">
        <dgm:presLayoutVars>
          <dgm:bulletEnabled val="1"/>
        </dgm:presLayoutVars>
      </dgm:prSet>
      <dgm:spPr/>
    </dgm:pt>
    <dgm:pt modelId="{E64E3383-48D6-EC46-8D72-63F6DC71B40B}" type="pres">
      <dgm:prSet presAssocID="{382FA82A-192F-4E1E-8F0E-634892F93660}" presName="FiveNodes_2_text" presStyleLbl="node1" presStyleIdx="4" presStyleCnt="5">
        <dgm:presLayoutVars>
          <dgm:bulletEnabled val="1"/>
        </dgm:presLayoutVars>
      </dgm:prSet>
      <dgm:spPr/>
    </dgm:pt>
    <dgm:pt modelId="{AEA9568B-56A1-354D-B37F-567EC114A298}" type="pres">
      <dgm:prSet presAssocID="{382FA82A-192F-4E1E-8F0E-634892F93660}" presName="FiveNodes_3_text" presStyleLbl="node1" presStyleIdx="4" presStyleCnt="5">
        <dgm:presLayoutVars>
          <dgm:bulletEnabled val="1"/>
        </dgm:presLayoutVars>
      </dgm:prSet>
      <dgm:spPr/>
    </dgm:pt>
    <dgm:pt modelId="{94B1BDFC-06EF-074F-AE14-3A26751C5D8E}" type="pres">
      <dgm:prSet presAssocID="{382FA82A-192F-4E1E-8F0E-634892F93660}" presName="FiveNodes_4_text" presStyleLbl="node1" presStyleIdx="4" presStyleCnt="5">
        <dgm:presLayoutVars>
          <dgm:bulletEnabled val="1"/>
        </dgm:presLayoutVars>
      </dgm:prSet>
      <dgm:spPr/>
    </dgm:pt>
    <dgm:pt modelId="{8B65D50C-D6E7-A94C-9976-727021EDC396}" type="pres">
      <dgm:prSet presAssocID="{382FA82A-192F-4E1E-8F0E-634892F93660}" presName="FiveNodes_5_text" presStyleLbl="node1" presStyleIdx="4" presStyleCnt="5">
        <dgm:presLayoutVars>
          <dgm:bulletEnabled val="1"/>
        </dgm:presLayoutVars>
      </dgm:prSet>
      <dgm:spPr/>
    </dgm:pt>
  </dgm:ptLst>
  <dgm:cxnLst>
    <dgm:cxn modelId="{FC78D91B-C47B-AF40-9094-AD47886BE801}" type="presOf" srcId="{71DAE7D6-99FA-8A49-B75D-B01045E46D01}" destId="{88B939A5-C47A-3A42-A6C0-30CD34084F50}" srcOrd="0" destOrd="0" presId="urn:microsoft.com/office/officeart/2005/8/layout/vProcess5"/>
    <dgm:cxn modelId="{24FA2123-D40D-C044-9C80-7AB4E849D57B}" srcId="{382FA82A-192F-4E1E-8F0E-634892F93660}" destId="{C9C33658-55FA-5144-A4DB-1990ACDAC1D4}" srcOrd="2" destOrd="0" parTransId="{1519DE19-0889-994E-AA6B-9143B587C139}" sibTransId="{A12B34BD-0DB0-E34B-89D4-9FAA78EBA2F4}"/>
    <dgm:cxn modelId="{FE317C2B-970C-CF4A-9C0E-4C59A095630B}" type="presOf" srcId="{5A3AD845-EC22-4F08-808E-A0F01B4A42E6}" destId="{56DFD405-3F6C-1442-8F67-DB2FB165C42D}" srcOrd="1" destOrd="0" presId="urn:microsoft.com/office/officeart/2005/8/layout/vProcess5"/>
    <dgm:cxn modelId="{C1DEAA2B-F5B0-1341-8BD7-E50E6BC177C9}" type="presOf" srcId="{C9C33658-55FA-5144-A4DB-1990ACDAC1D4}" destId="{6614C7AF-4C9E-3A4B-8333-81C408472BD1}" srcOrd="0" destOrd="0" presId="urn:microsoft.com/office/officeart/2005/8/layout/vProcess5"/>
    <dgm:cxn modelId="{EC608D3E-A45C-7A47-AF40-AA20DC2364EC}" type="presOf" srcId="{C9C33658-55FA-5144-A4DB-1990ACDAC1D4}" destId="{AEA9568B-56A1-354D-B37F-567EC114A298}" srcOrd="1" destOrd="0" presId="urn:microsoft.com/office/officeart/2005/8/layout/vProcess5"/>
    <dgm:cxn modelId="{F406C03E-EC86-5E43-BDC4-CA8A55ED48A6}" type="presOf" srcId="{5CF0D0CB-B59F-5E43-BC0A-E3D330DC9087}" destId="{04CDC0A9-2EB9-3E43-8B32-F06ECA8282B4}" srcOrd="0" destOrd="0" presId="urn:microsoft.com/office/officeart/2005/8/layout/vProcess5"/>
    <dgm:cxn modelId="{0CFFDD3E-4A9A-8E4C-9088-4B3DB7E9519D}" type="presOf" srcId="{5A3AD845-EC22-4F08-808E-A0F01B4A42E6}" destId="{A41A74F5-032C-8445-A367-5ABD7C19FB6D}" srcOrd="0" destOrd="0" presId="urn:microsoft.com/office/officeart/2005/8/layout/vProcess5"/>
    <dgm:cxn modelId="{5D7ACE41-369E-6845-8E34-ABD0DE8DCACA}" type="presOf" srcId="{D635B76A-A504-0D43-AB94-B930770D21E4}" destId="{8B65D50C-D6E7-A94C-9976-727021EDC396}" srcOrd="1" destOrd="0" presId="urn:microsoft.com/office/officeart/2005/8/layout/vProcess5"/>
    <dgm:cxn modelId="{01B01466-AB83-1442-8014-2E8DF893137D}" type="presOf" srcId="{6AF1290A-9481-0F40-BF79-991240812482}" destId="{903C674A-05DE-E44A-A5D2-59A07D21D497}" srcOrd="0" destOrd="0" presId="urn:microsoft.com/office/officeart/2005/8/layout/vProcess5"/>
    <dgm:cxn modelId="{C538016A-0547-D54D-9263-005CCD8E0AD3}" srcId="{382FA82A-192F-4E1E-8F0E-634892F93660}" destId="{6AF1290A-9481-0F40-BF79-991240812482}" srcOrd="3" destOrd="0" parTransId="{A0CEE0B7-384A-6142-977A-2D767756E6CC}" sibTransId="{C2A6CA94-BE68-B94C-B3D6-A88BFC91BFDA}"/>
    <dgm:cxn modelId="{C4834F74-2A68-864E-8B07-2B9EAC04795F}" type="presOf" srcId="{D635B76A-A504-0D43-AB94-B930770D21E4}" destId="{5A4366EE-ABA1-A142-ACF4-C255632292AE}" srcOrd="0" destOrd="0" presId="urn:microsoft.com/office/officeart/2005/8/layout/vProcess5"/>
    <dgm:cxn modelId="{D7FFC37A-1BB8-6849-B473-2B42F5E6C67C}" type="presOf" srcId="{6AF1290A-9481-0F40-BF79-991240812482}" destId="{94B1BDFC-06EF-074F-AE14-3A26751C5D8E}" srcOrd="1" destOrd="0" presId="urn:microsoft.com/office/officeart/2005/8/layout/vProcess5"/>
    <dgm:cxn modelId="{6EDA3581-14EE-42B4-A346-4FDA85B5D7A8}" srcId="{382FA82A-192F-4E1E-8F0E-634892F93660}" destId="{5A3AD845-EC22-4F08-808E-A0F01B4A42E6}" srcOrd="0" destOrd="0" parTransId="{A6997886-59F7-4266-AC1E-16CFB1095845}" sibTransId="{150A31C3-6DA7-4174-AE19-399FF70B02E8}"/>
    <dgm:cxn modelId="{BF9D4C8D-D654-B64A-8BC8-A1478753A541}" type="presOf" srcId="{150A31C3-6DA7-4174-AE19-399FF70B02E8}" destId="{EC45F5D0-FCEA-0848-A1B1-93B5EA6A878D}" srcOrd="0" destOrd="0" presId="urn:microsoft.com/office/officeart/2005/8/layout/vProcess5"/>
    <dgm:cxn modelId="{66FE5996-268F-5543-AFD6-846EE7BCE11D}" type="presOf" srcId="{382FA82A-192F-4E1E-8F0E-634892F93660}" destId="{E6F32CBC-9205-E249-B52F-BA0AAB0FD7EF}" srcOrd="0" destOrd="0" presId="urn:microsoft.com/office/officeart/2005/8/layout/vProcess5"/>
    <dgm:cxn modelId="{215CC8AA-4DCC-2143-85B8-0326BBB362F4}" type="presOf" srcId="{A12B34BD-0DB0-E34B-89D4-9FAA78EBA2F4}" destId="{0593CC71-3432-984D-B2D3-A4A7E2A0B759}" srcOrd="0" destOrd="0" presId="urn:microsoft.com/office/officeart/2005/8/layout/vProcess5"/>
    <dgm:cxn modelId="{C86868AC-D07E-4B4D-B089-2ADA662A64AD}" type="presOf" srcId="{5CF0D0CB-B59F-5E43-BC0A-E3D330DC9087}" destId="{E64E3383-48D6-EC46-8D72-63F6DC71B40B}" srcOrd="1" destOrd="0" presId="urn:microsoft.com/office/officeart/2005/8/layout/vProcess5"/>
    <dgm:cxn modelId="{9EE0D8B5-07C9-734B-B50C-8E3DE2D79989}" srcId="{382FA82A-192F-4E1E-8F0E-634892F93660}" destId="{D635B76A-A504-0D43-AB94-B930770D21E4}" srcOrd="4" destOrd="0" parTransId="{75F51122-CD06-8648-A2B6-8D9C1D02A091}" sibTransId="{C3D76D0A-CC33-FC4D-97F8-53386865DBB8}"/>
    <dgm:cxn modelId="{DE9030E8-5B29-A442-BD3A-4C5BD78EB751}" srcId="{382FA82A-192F-4E1E-8F0E-634892F93660}" destId="{5CF0D0CB-B59F-5E43-BC0A-E3D330DC9087}" srcOrd="1" destOrd="0" parTransId="{4D8EDF6B-DA27-4D47-9BBA-1E8A955CA2CF}" sibTransId="{71DAE7D6-99FA-8A49-B75D-B01045E46D01}"/>
    <dgm:cxn modelId="{8DA183FF-24DB-084D-9A6F-A19B345BA5F4}" type="presOf" srcId="{C2A6CA94-BE68-B94C-B3D6-A88BFC91BFDA}" destId="{1D47DC75-E385-724F-950D-40E414C25A75}" srcOrd="0" destOrd="0" presId="urn:microsoft.com/office/officeart/2005/8/layout/vProcess5"/>
    <dgm:cxn modelId="{E3B1D4CC-F487-0240-85D0-9058C0DB8B7E}" type="presParOf" srcId="{E6F32CBC-9205-E249-B52F-BA0AAB0FD7EF}" destId="{1F37C071-B18F-3844-A4A9-8F962A92E51B}" srcOrd="0" destOrd="0" presId="urn:microsoft.com/office/officeart/2005/8/layout/vProcess5"/>
    <dgm:cxn modelId="{5FE0A38F-8952-9C4C-86C0-FD65585C9453}" type="presParOf" srcId="{E6F32CBC-9205-E249-B52F-BA0AAB0FD7EF}" destId="{A41A74F5-032C-8445-A367-5ABD7C19FB6D}" srcOrd="1" destOrd="0" presId="urn:microsoft.com/office/officeart/2005/8/layout/vProcess5"/>
    <dgm:cxn modelId="{6F08CBBF-73E8-3B40-B662-0F963C2E94AD}" type="presParOf" srcId="{E6F32CBC-9205-E249-B52F-BA0AAB0FD7EF}" destId="{04CDC0A9-2EB9-3E43-8B32-F06ECA8282B4}" srcOrd="2" destOrd="0" presId="urn:microsoft.com/office/officeart/2005/8/layout/vProcess5"/>
    <dgm:cxn modelId="{029AFD69-DCDD-0D4F-91DE-F4D7F567ED8D}" type="presParOf" srcId="{E6F32CBC-9205-E249-B52F-BA0AAB0FD7EF}" destId="{6614C7AF-4C9E-3A4B-8333-81C408472BD1}" srcOrd="3" destOrd="0" presId="urn:microsoft.com/office/officeart/2005/8/layout/vProcess5"/>
    <dgm:cxn modelId="{FF9C3ACD-85C4-FB49-BE46-BAB875653A74}" type="presParOf" srcId="{E6F32CBC-9205-E249-B52F-BA0AAB0FD7EF}" destId="{903C674A-05DE-E44A-A5D2-59A07D21D497}" srcOrd="4" destOrd="0" presId="urn:microsoft.com/office/officeart/2005/8/layout/vProcess5"/>
    <dgm:cxn modelId="{C50DE244-D6B0-C642-BA5A-172A846B8E7A}" type="presParOf" srcId="{E6F32CBC-9205-E249-B52F-BA0AAB0FD7EF}" destId="{5A4366EE-ABA1-A142-ACF4-C255632292AE}" srcOrd="5" destOrd="0" presId="urn:microsoft.com/office/officeart/2005/8/layout/vProcess5"/>
    <dgm:cxn modelId="{B2DCB27F-8EC7-B54B-AB74-188B882A980C}" type="presParOf" srcId="{E6F32CBC-9205-E249-B52F-BA0AAB0FD7EF}" destId="{EC45F5D0-FCEA-0848-A1B1-93B5EA6A878D}" srcOrd="6" destOrd="0" presId="urn:microsoft.com/office/officeart/2005/8/layout/vProcess5"/>
    <dgm:cxn modelId="{E4085983-62C3-E743-8746-BBE434890C0C}" type="presParOf" srcId="{E6F32CBC-9205-E249-B52F-BA0AAB0FD7EF}" destId="{88B939A5-C47A-3A42-A6C0-30CD34084F50}" srcOrd="7" destOrd="0" presId="urn:microsoft.com/office/officeart/2005/8/layout/vProcess5"/>
    <dgm:cxn modelId="{7680B846-1930-A84D-B07C-2EC6357CFE67}" type="presParOf" srcId="{E6F32CBC-9205-E249-B52F-BA0AAB0FD7EF}" destId="{0593CC71-3432-984D-B2D3-A4A7E2A0B759}" srcOrd="8" destOrd="0" presId="urn:microsoft.com/office/officeart/2005/8/layout/vProcess5"/>
    <dgm:cxn modelId="{DEEA504D-A09C-3743-B7EF-F752B015D6B5}" type="presParOf" srcId="{E6F32CBC-9205-E249-B52F-BA0AAB0FD7EF}" destId="{1D47DC75-E385-724F-950D-40E414C25A75}" srcOrd="9" destOrd="0" presId="urn:microsoft.com/office/officeart/2005/8/layout/vProcess5"/>
    <dgm:cxn modelId="{0CB369D5-B36A-B349-8AA5-8CAD9F0F76F3}" type="presParOf" srcId="{E6F32CBC-9205-E249-B52F-BA0AAB0FD7EF}" destId="{56DFD405-3F6C-1442-8F67-DB2FB165C42D}" srcOrd="10" destOrd="0" presId="urn:microsoft.com/office/officeart/2005/8/layout/vProcess5"/>
    <dgm:cxn modelId="{A6F029D2-595F-EF46-B5C3-3C858C2E9CCB}" type="presParOf" srcId="{E6F32CBC-9205-E249-B52F-BA0AAB0FD7EF}" destId="{E64E3383-48D6-EC46-8D72-63F6DC71B40B}" srcOrd="11" destOrd="0" presId="urn:microsoft.com/office/officeart/2005/8/layout/vProcess5"/>
    <dgm:cxn modelId="{FA44D9B4-2B23-944A-AFC4-97B459EB11E9}" type="presParOf" srcId="{E6F32CBC-9205-E249-B52F-BA0AAB0FD7EF}" destId="{AEA9568B-56A1-354D-B37F-567EC114A298}" srcOrd="12" destOrd="0" presId="urn:microsoft.com/office/officeart/2005/8/layout/vProcess5"/>
    <dgm:cxn modelId="{A58CE5AF-67D7-1E43-895A-D4AA435F768D}" type="presParOf" srcId="{E6F32CBC-9205-E249-B52F-BA0AAB0FD7EF}" destId="{94B1BDFC-06EF-074F-AE14-3A26751C5D8E}" srcOrd="13" destOrd="0" presId="urn:microsoft.com/office/officeart/2005/8/layout/vProcess5"/>
    <dgm:cxn modelId="{740D8387-800D-C047-8D63-EFB5AA2BD70F}" type="presParOf" srcId="{E6F32CBC-9205-E249-B52F-BA0AAB0FD7EF}" destId="{8B65D50C-D6E7-A94C-9976-727021EDC39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34F89D-F425-4CB5-8E9F-0818423D5C7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33D2501-89B2-4CD3-AB1A-179C7759FA76}">
      <dgm:prSet/>
      <dgm:spPr/>
      <dgm:t>
        <a:bodyPr/>
        <a:lstStyle/>
        <a:p>
          <a:r>
            <a:rPr kumimoji="1" lang="en-US" altLang="zh-CN" dirty="0"/>
            <a:t>1. </a:t>
          </a:r>
          <a:r>
            <a:rPr kumimoji="1" lang="zh-CN" altLang="zh-CN" dirty="0"/>
            <a:t>基于附件中的代码，完成 </a:t>
          </a:r>
          <a:r>
            <a:rPr kumimoji="1" lang="en-US" altLang="zh-CN" dirty="0" err="1"/>
            <a:t>stp.c</a:t>
          </a:r>
          <a:r>
            <a:rPr kumimoji="1" lang="en-US" altLang="zh-CN" dirty="0"/>
            <a:t> </a:t>
          </a:r>
          <a:r>
            <a:rPr kumimoji="1" lang="zh-CN" altLang="zh-CN" dirty="0"/>
            <a:t>中对 </a:t>
          </a:r>
          <a:r>
            <a:rPr kumimoji="1" lang="en-US" altLang="zh-CN" dirty="0" err="1"/>
            <a:t>stp_handle_cnfig_packet</a:t>
          </a:r>
          <a:r>
            <a:rPr kumimoji="1" lang="en-US" altLang="zh-CN" dirty="0"/>
            <a:t> </a:t>
          </a:r>
          <a:r>
            <a:rPr kumimoji="1" lang="zh-CN" altLang="zh-CN" dirty="0"/>
            <a:t>函 数的编写；
</a:t>
          </a:r>
          <a:endParaRPr lang="en-US" dirty="0"/>
        </a:p>
      </dgm:t>
    </dgm:pt>
    <dgm:pt modelId="{3405AAF4-3959-4E13-BF79-806F4FCBEBAF}" type="parTrans" cxnId="{BCBDFD9B-2C0F-4B01-A2F1-B2B9B98E2379}">
      <dgm:prSet/>
      <dgm:spPr/>
      <dgm:t>
        <a:bodyPr/>
        <a:lstStyle/>
        <a:p>
          <a:endParaRPr lang="en-US"/>
        </a:p>
      </dgm:t>
    </dgm:pt>
    <dgm:pt modelId="{2DD39A06-9251-4F11-9A14-3D8747AB238B}" type="sibTrans" cxnId="{BCBDFD9B-2C0F-4B01-A2F1-B2B9B98E2379}">
      <dgm:prSet/>
      <dgm:spPr/>
      <dgm:t>
        <a:bodyPr/>
        <a:lstStyle/>
        <a:p>
          <a:endParaRPr lang="en-US"/>
        </a:p>
      </dgm:t>
    </dgm:pt>
    <dgm:pt modelId="{9E10B127-5089-6942-A6C5-A473825982F1}">
      <dgm:prSet/>
      <dgm:spPr/>
      <dgm:t>
        <a:bodyPr/>
        <a:lstStyle/>
        <a:p>
          <a:r>
            <a:rPr kumimoji="1" lang="zh-CN" altLang="zh-CN" dirty="0"/>
            <a:t>
</a:t>
          </a:r>
          <a:r>
            <a:rPr kumimoji="1" lang="en-US" altLang="zh-CN" dirty="0"/>
            <a:t>4. </a:t>
          </a:r>
          <a:r>
            <a:rPr kumimoji="1" lang="zh-CN" altLang="zh-CN" dirty="0"/>
            <a:t>执行 </a:t>
          </a:r>
          <a:r>
            <a:rPr kumimoji="1" lang="en-US" altLang="zh-CN" dirty="0" err="1"/>
            <a:t>dump_output.sh</a:t>
          </a:r>
          <a:r>
            <a:rPr kumimoji="1" lang="en-US" altLang="zh-CN" dirty="0"/>
            <a:t> </a:t>
          </a:r>
          <a:r>
            <a:rPr kumimoji="1" lang="zh-CN" altLang="zh-CN" dirty="0"/>
            <a:t>脚本，输出 </a:t>
          </a:r>
          <a:r>
            <a:rPr kumimoji="1" lang="en-US" altLang="zh-CN" dirty="0"/>
            <a:t>4 </a:t>
          </a:r>
          <a:r>
            <a:rPr kumimoji="1" lang="zh-CN" altLang="zh-CN" dirty="0"/>
            <a:t>个节点的状态；
</a:t>
          </a:r>
          <a:endParaRPr lang="en-US" dirty="0"/>
        </a:p>
      </dgm:t>
    </dgm:pt>
    <dgm:pt modelId="{66BEEB24-85C1-0543-AC5C-FA25D3CD467D}" type="parTrans" cxnId="{1959B0BC-E61D-A04A-BC4B-A301491D8D3D}">
      <dgm:prSet/>
      <dgm:spPr/>
      <dgm:t>
        <a:bodyPr/>
        <a:lstStyle/>
        <a:p>
          <a:endParaRPr lang="zh-CN" altLang="en-US"/>
        </a:p>
      </dgm:t>
    </dgm:pt>
    <dgm:pt modelId="{D065A24E-E29C-8840-9E7F-87CE99AC249B}" type="sibTrans" cxnId="{1959B0BC-E61D-A04A-BC4B-A301491D8D3D}">
      <dgm:prSet/>
      <dgm:spPr/>
      <dgm:t>
        <a:bodyPr/>
        <a:lstStyle/>
        <a:p>
          <a:endParaRPr lang="zh-CN" altLang="en-US"/>
        </a:p>
      </dgm:t>
    </dgm:pt>
    <dgm:pt modelId="{43A457CA-0A2C-CE49-92B2-091694260AF4}">
      <dgm:prSet/>
      <dgm:spPr/>
      <dgm:t>
        <a:bodyPr/>
        <a:lstStyle/>
        <a:p>
          <a:r>
            <a:rPr kumimoji="1" lang="zh-CN" altLang="zh-CN" dirty="0"/>
            <a:t>
</a:t>
          </a:r>
          <a:r>
            <a:rPr kumimoji="1" lang="en-US" altLang="zh-CN" dirty="0"/>
            <a:t>5. </a:t>
          </a:r>
          <a:r>
            <a:rPr kumimoji="1" lang="zh-CN" altLang="zh-CN" dirty="0"/>
            <a:t>按照 </a:t>
          </a:r>
          <a:r>
            <a:rPr kumimoji="1" lang="en-US" altLang="zh-CN" dirty="0" err="1"/>
            <a:t>four_node_ring.py</a:t>
          </a:r>
          <a:r>
            <a:rPr kumimoji="1" lang="en-US" altLang="zh-CN" dirty="0"/>
            <a:t> </a:t>
          </a:r>
          <a:r>
            <a:rPr kumimoji="1" lang="zh-CN" altLang="zh-CN" dirty="0"/>
            <a:t>的规则，编写 </a:t>
          </a:r>
          <a:r>
            <a:rPr kumimoji="1" lang="en-US" altLang="zh-CN" dirty="0" err="1"/>
            <a:t>seven_node_ring.py</a:t>
          </a:r>
          <a:r>
            <a:rPr kumimoji="1" lang="en-US" altLang="zh-CN" dirty="0"/>
            <a:t> </a:t>
          </a:r>
          <a:r>
            <a:rPr kumimoji="1" lang="zh-CN" altLang="zh-CN" dirty="0"/>
            <a:t>文 件，重复上述实验；</a:t>
          </a:r>
          <a:endParaRPr lang="en-US" dirty="0"/>
        </a:p>
      </dgm:t>
    </dgm:pt>
    <dgm:pt modelId="{1984F295-CF67-6F47-82BF-3EF1DD51F6C3}" type="parTrans" cxnId="{FD80A730-6D6D-2640-8FC5-36B0BA6631EE}">
      <dgm:prSet/>
      <dgm:spPr/>
      <dgm:t>
        <a:bodyPr/>
        <a:lstStyle/>
        <a:p>
          <a:endParaRPr lang="zh-CN" altLang="en-US"/>
        </a:p>
      </dgm:t>
    </dgm:pt>
    <dgm:pt modelId="{18998339-0899-3F44-BCA8-1557120207CC}" type="sibTrans" cxnId="{FD80A730-6D6D-2640-8FC5-36B0BA6631EE}">
      <dgm:prSet/>
      <dgm:spPr/>
      <dgm:t>
        <a:bodyPr/>
        <a:lstStyle/>
        <a:p>
          <a:endParaRPr lang="zh-CN" altLang="en-US"/>
        </a:p>
      </dgm:t>
    </dgm:pt>
    <dgm:pt modelId="{2B093F9F-FBCC-594B-B776-21F8775D2D3E}">
      <dgm:prSet/>
      <dgm:spPr/>
      <dgm:t>
        <a:bodyPr/>
        <a:lstStyle/>
        <a:p>
          <a:r>
            <a:rPr kumimoji="1" lang="en-US" altLang="zh-CN" dirty="0"/>
            <a:t>2. </a:t>
          </a:r>
          <a:r>
            <a:rPr kumimoji="1" lang="zh-CN" altLang="zh-CN" dirty="0"/>
            <a:t>运行 </a:t>
          </a:r>
          <a:r>
            <a:rPr kumimoji="1" lang="en-US" altLang="zh-CN" dirty="0" err="1"/>
            <a:t>four_node_ring.py</a:t>
          </a:r>
          <a:r>
            <a:rPr kumimoji="1" lang="en-US" altLang="zh-CN" dirty="0"/>
            <a:t> </a:t>
          </a:r>
          <a:r>
            <a:rPr kumimoji="1" lang="zh-CN" altLang="zh-CN" dirty="0"/>
            <a:t>拓扑，</a:t>
          </a:r>
          <a:r>
            <a:rPr kumimoji="1" lang="en-US" altLang="zh-CN" dirty="0"/>
            <a:t>4 </a:t>
          </a:r>
          <a:r>
            <a:rPr kumimoji="1" lang="zh-CN" altLang="zh-CN" dirty="0"/>
            <a:t>个节点分别运行 </a:t>
          </a:r>
          <a:r>
            <a:rPr kumimoji="1" lang="en-US" altLang="zh-CN" dirty="0" err="1"/>
            <a:t>stp</a:t>
          </a:r>
          <a:r>
            <a:rPr kumimoji="1" lang="en-US" altLang="zh-CN" dirty="0"/>
            <a:t> </a:t>
          </a:r>
          <a:r>
            <a:rPr kumimoji="1" lang="zh-CN" altLang="zh-CN" dirty="0"/>
            <a:t>程序，将输 出重定向到 </a:t>
          </a:r>
          <a:r>
            <a:rPr kumimoji="1" lang="en-US" altLang="zh-CN" dirty="0"/>
            <a:t>b*-</a:t>
          </a:r>
          <a:r>
            <a:rPr kumimoji="1" lang="en-US" altLang="zh-CN" dirty="0" err="1"/>
            <a:t>output.txt</a:t>
          </a:r>
          <a:r>
            <a:rPr kumimoji="1" lang="en-US" altLang="zh-CN" dirty="0"/>
            <a:t> </a:t>
          </a:r>
          <a:r>
            <a:rPr kumimoji="1" lang="zh-CN" altLang="zh-CN" dirty="0"/>
            <a:t>文件；
</a:t>
          </a:r>
          <a:endParaRPr lang="en-US" dirty="0"/>
        </a:p>
      </dgm:t>
    </dgm:pt>
    <dgm:pt modelId="{15BDC483-C98A-8C42-84CB-C5B6BCC5B418}" type="parTrans" cxnId="{19C24881-A333-2C4F-A79D-C6E47CD148A1}">
      <dgm:prSet/>
      <dgm:spPr/>
      <dgm:t>
        <a:bodyPr/>
        <a:lstStyle/>
        <a:p>
          <a:endParaRPr lang="zh-CN" altLang="en-US"/>
        </a:p>
      </dgm:t>
    </dgm:pt>
    <dgm:pt modelId="{81888A98-DCA0-F04C-92CF-3284287A6820}" type="sibTrans" cxnId="{19C24881-A333-2C4F-A79D-C6E47CD148A1}">
      <dgm:prSet/>
      <dgm:spPr/>
      <dgm:t>
        <a:bodyPr/>
        <a:lstStyle/>
        <a:p>
          <a:endParaRPr lang="zh-CN" altLang="en-US"/>
        </a:p>
      </dgm:t>
    </dgm:pt>
    <dgm:pt modelId="{75EA74A8-CFBA-CA43-B2F7-7F1740442891}">
      <dgm:prSet/>
      <dgm:spPr/>
      <dgm:t>
        <a:bodyPr/>
        <a:lstStyle/>
        <a:p>
          <a:r>
            <a:rPr kumimoji="1" lang="en-US" altLang="zh-CN" dirty="0"/>
            <a:t>3. </a:t>
          </a:r>
          <a:r>
            <a:rPr kumimoji="1" lang="zh-CN" altLang="zh-CN" dirty="0"/>
            <a:t>等待一段时间，执行 </a:t>
          </a:r>
          <a:r>
            <a:rPr kumimoji="1" lang="en-US" altLang="zh-CN" dirty="0" err="1"/>
            <a:t>pkill</a:t>
          </a:r>
          <a:r>
            <a:rPr kumimoji="1" lang="en-US" altLang="zh-CN" dirty="0"/>
            <a:t> -SIGTERM </a:t>
          </a:r>
          <a:r>
            <a:rPr kumimoji="1" lang="en-US" altLang="zh-CN" dirty="0" err="1"/>
            <a:t>stp</a:t>
          </a:r>
          <a:r>
            <a:rPr kumimoji="1" lang="en-US" altLang="zh-CN" dirty="0"/>
            <a:t> </a:t>
          </a:r>
          <a:r>
            <a:rPr kumimoji="1" lang="zh-CN" altLang="zh-CN" dirty="0"/>
            <a:t>命令强制所有 </a:t>
          </a:r>
          <a:r>
            <a:rPr kumimoji="1" lang="en-US" altLang="zh-CN" dirty="0" err="1"/>
            <a:t>stp</a:t>
          </a:r>
          <a:r>
            <a:rPr kumimoji="1" lang="en-US" altLang="zh-CN" dirty="0"/>
            <a:t> </a:t>
          </a:r>
          <a:r>
            <a:rPr kumimoji="1" lang="zh-CN" altLang="zh-CN" dirty="0"/>
            <a:t>程序 输出最终状态并退出；
</a:t>
          </a:r>
          <a:endParaRPr lang="en-US" dirty="0"/>
        </a:p>
      </dgm:t>
    </dgm:pt>
    <dgm:pt modelId="{F9900EDD-5119-4444-A337-D307DE278803}" type="parTrans" cxnId="{5467D00A-C56C-6B4F-8F5D-287CE5C73639}">
      <dgm:prSet/>
      <dgm:spPr/>
      <dgm:t>
        <a:bodyPr/>
        <a:lstStyle/>
        <a:p>
          <a:endParaRPr lang="zh-CN" altLang="en-US"/>
        </a:p>
      </dgm:t>
    </dgm:pt>
    <dgm:pt modelId="{8D743810-2263-494E-8A1D-242DCB44285D}" type="sibTrans" cxnId="{5467D00A-C56C-6B4F-8F5D-287CE5C73639}">
      <dgm:prSet/>
      <dgm:spPr/>
      <dgm:t>
        <a:bodyPr/>
        <a:lstStyle/>
        <a:p>
          <a:endParaRPr lang="zh-CN" altLang="en-US"/>
        </a:p>
      </dgm:t>
    </dgm:pt>
    <dgm:pt modelId="{494235D7-8F51-C944-A3C4-4E809BBBBEE8}" type="pres">
      <dgm:prSet presAssocID="{DB34F89D-F425-4CB5-8E9F-0818423D5C75}" presName="Name0" presStyleCnt="0">
        <dgm:presLayoutVars>
          <dgm:dir/>
          <dgm:resizeHandles val="exact"/>
        </dgm:presLayoutVars>
      </dgm:prSet>
      <dgm:spPr/>
    </dgm:pt>
    <dgm:pt modelId="{7B94B508-CCB8-F446-BA37-D3BB338A3897}" type="pres">
      <dgm:prSet presAssocID="{433D2501-89B2-4CD3-AB1A-179C7759FA76}" presName="node" presStyleLbl="node1" presStyleIdx="0" presStyleCnt="5">
        <dgm:presLayoutVars>
          <dgm:bulletEnabled val="1"/>
        </dgm:presLayoutVars>
      </dgm:prSet>
      <dgm:spPr/>
    </dgm:pt>
    <dgm:pt modelId="{17884DB1-245D-454A-986C-56BA983DC497}" type="pres">
      <dgm:prSet presAssocID="{2DD39A06-9251-4F11-9A14-3D8747AB238B}" presName="sibTrans" presStyleLbl="sibTrans1D1" presStyleIdx="0" presStyleCnt="4"/>
      <dgm:spPr/>
    </dgm:pt>
    <dgm:pt modelId="{C05E289B-9432-E446-847B-B76AF8FE5CC0}" type="pres">
      <dgm:prSet presAssocID="{2DD39A06-9251-4F11-9A14-3D8747AB238B}" presName="connectorText" presStyleLbl="sibTrans1D1" presStyleIdx="0" presStyleCnt="4"/>
      <dgm:spPr/>
    </dgm:pt>
    <dgm:pt modelId="{91882BFE-7C79-9D4C-A3C8-DC5599C5F8DA}" type="pres">
      <dgm:prSet presAssocID="{2B093F9F-FBCC-594B-B776-21F8775D2D3E}" presName="node" presStyleLbl="node1" presStyleIdx="1" presStyleCnt="5">
        <dgm:presLayoutVars>
          <dgm:bulletEnabled val="1"/>
        </dgm:presLayoutVars>
      </dgm:prSet>
      <dgm:spPr/>
    </dgm:pt>
    <dgm:pt modelId="{E356F0FC-B215-D447-A822-F581BFE79B96}" type="pres">
      <dgm:prSet presAssocID="{81888A98-DCA0-F04C-92CF-3284287A6820}" presName="sibTrans" presStyleLbl="sibTrans1D1" presStyleIdx="1" presStyleCnt="4"/>
      <dgm:spPr/>
    </dgm:pt>
    <dgm:pt modelId="{F8E8815D-C053-E747-B716-E71827FB570E}" type="pres">
      <dgm:prSet presAssocID="{81888A98-DCA0-F04C-92CF-3284287A6820}" presName="connectorText" presStyleLbl="sibTrans1D1" presStyleIdx="1" presStyleCnt="4"/>
      <dgm:spPr/>
    </dgm:pt>
    <dgm:pt modelId="{015D0A22-7E39-0747-B5C3-8E8E8B6CF4F8}" type="pres">
      <dgm:prSet presAssocID="{75EA74A8-CFBA-CA43-B2F7-7F1740442891}" presName="node" presStyleLbl="node1" presStyleIdx="2" presStyleCnt="5">
        <dgm:presLayoutVars>
          <dgm:bulletEnabled val="1"/>
        </dgm:presLayoutVars>
      </dgm:prSet>
      <dgm:spPr/>
    </dgm:pt>
    <dgm:pt modelId="{DC091786-685F-E941-95CB-FF9631AB7AD4}" type="pres">
      <dgm:prSet presAssocID="{8D743810-2263-494E-8A1D-242DCB44285D}" presName="sibTrans" presStyleLbl="sibTrans1D1" presStyleIdx="2" presStyleCnt="4"/>
      <dgm:spPr/>
    </dgm:pt>
    <dgm:pt modelId="{C5A87115-C0C0-6F4F-B44B-E289390F50FB}" type="pres">
      <dgm:prSet presAssocID="{8D743810-2263-494E-8A1D-242DCB44285D}" presName="connectorText" presStyleLbl="sibTrans1D1" presStyleIdx="2" presStyleCnt="4"/>
      <dgm:spPr/>
    </dgm:pt>
    <dgm:pt modelId="{3A7E03A4-50D4-4E46-9BCA-581CBA81021B}" type="pres">
      <dgm:prSet presAssocID="{9E10B127-5089-6942-A6C5-A473825982F1}" presName="node" presStyleLbl="node1" presStyleIdx="3" presStyleCnt="5">
        <dgm:presLayoutVars>
          <dgm:bulletEnabled val="1"/>
        </dgm:presLayoutVars>
      </dgm:prSet>
      <dgm:spPr/>
    </dgm:pt>
    <dgm:pt modelId="{DFD8A3F3-69AA-AD44-BB0D-0562C62089F1}" type="pres">
      <dgm:prSet presAssocID="{D065A24E-E29C-8840-9E7F-87CE99AC249B}" presName="sibTrans" presStyleLbl="sibTrans1D1" presStyleIdx="3" presStyleCnt="4"/>
      <dgm:spPr/>
    </dgm:pt>
    <dgm:pt modelId="{95F1E04A-E56F-3A4C-AF5B-3897311A59EA}" type="pres">
      <dgm:prSet presAssocID="{D065A24E-E29C-8840-9E7F-87CE99AC249B}" presName="connectorText" presStyleLbl="sibTrans1D1" presStyleIdx="3" presStyleCnt="4"/>
      <dgm:spPr/>
    </dgm:pt>
    <dgm:pt modelId="{654F2ADE-0BDF-2E4F-A737-0691D2E2CD95}" type="pres">
      <dgm:prSet presAssocID="{43A457CA-0A2C-CE49-92B2-091694260AF4}" presName="node" presStyleLbl="node1" presStyleIdx="4" presStyleCnt="5">
        <dgm:presLayoutVars>
          <dgm:bulletEnabled val="1"/>
        </dgm:presLayoutVars>
      </dgm:prSet>
      <dgm:spPr/>
    </dgm:pt>
  </dgm:ptLst>
  <dgm:cxnLst>
    <dgm:cxn modelId="{BDD0B10A-A863-FE47-99C7-E865F4843CBD}" type="presOf" srcId="{8D743810-2263-494E-8A1D-242DCB44285D}" destId="{C5A87115-C0C0-6F4F-B44B-E289390F50FB}" srcOrd="1" destOrd="0" presId="urn:microsoft.com/office/officeart/2016/7/layout/RepeatingBendingProcessNew"/>
    <dgm:cxn modelId="{5467D00A-C56C-6B4F-8F5D-287CE5C73639}" srcId="{DB34F89D-F425-4CB5-8E9F-0818423D5C75}" destId="{75EA74A8-CFBA-CA43-B2F7-7F1740442891}" srcOrd="2" destOrd="0" parTransId="{F9900EDD-5119-4444-A337-D307DE278803}" sibTransId="{8D743810-2263-494E-8A1D-242DCB44285D}"/>
    <dgm:cxn modelId="{BB445113-2B55-E741-97C5-EA96319E428A}" type="presOf" srcId="{DB34F89D-F425-4CB5-8E9F-0818423D5C75}" destId="{494235D7-8F51-C944-A3C4-4E809BBBBEE8}" srcOrd="0" destOrd="0" presId="urn:microsoft.com/office/officeart/2016/7/layout/RepeatingBendingProcessNew"/>
    <dgm:cxn modelId="{E699C714-F723-BD43-86A3-1358379992C1}" type="presOf" srcId="{2B093F9F-FBCC-594B-B776-21F8775D2D3E}" destId="{91882BFE-7C79-9D4C-A3C8-DC5599C5F8DA}" srcOrd="0" destOrd="0" presId="urn:microsoft.com/office/officeart/2016/7/layout/RepeatingBendingProcessNew"/>
    <dgm:cxn modelId="{FD80A730-6D6D-2640-8FC5-36B0BA6631EE}" srcId="{DB34F89D-F425-4CB5-8E9F-0818423D5C75}" destId="{43A457CA-0A2C-CE49-92B2-091694260AF4}" srcOrd="4" destOrd="0" parTransId="{1984F295-CF67-6F47-82BF-3EF1DD51F6C3}" sibTransId="{18998339-0899-3F44-BCA8-1557120207CC}"/>
    <dgm:cxn modelId="{18688D31-23F2-2548-9557-34DBAE87FD23}" type="presOf" srcId="{43A457CA-0A2C-CE49-92B2-091694260AF4}" destId="{654F2ADE-0BDF-2E4F-A737-0691D2E2CD95}" srcOrd="0" destOrd="0" presId="urn:microsoft.com/office/officeart/2016/7/layout/RepeatingBendingProcessNew"/>
    <dgm:cxn modelId="{28856C48-D114-1146-92E5-401D8F4430D0}" type="presOf" srcId="{81888A98-DCA0-F04C-92CF-3284287A6820}" destId="{F8E8815D-C053-E747-B716-E71827FB570E}" srcOrd="1" destOrd="0" presId="urn:microsoft.com/office/officeart/2016/7/layout/RepeatingBendingProcessNew"/>
    <dgm:cxn modelId="{9BB15A55-AC2D-5843-86BA-4B8017F30037}" type="presOf" srcId="{2DD39A06-9251-4F11-9A14-3D8747AB238B}" destId="{C05E289B-9432-E446-847B-B76AF8FE5CC0}" srcOrd="1" destOrd="0" presId="urn:microsoft.com/office/officeart/2016/7/layout/RepeatingBendingProcessNew"/>
    <dgm:cxn modelId="{0563ED56-B648-DB44-B2BE-9CC15C833FAC}" type="presOf" srcId="{8D743810-2263-494E-8A1D-242DCB44285D}" destId="{DC091786-685F-E941-95CB-FF9631AB7AD4}" srcOrd="0" destOrd="0" presId="urn:microsoft.com/office/officeart/2016/7/layout/RepeatingBendingProcessNew"/>
    <dgm:cxn modelId="{19C24881-A333-2C4F-A79D-C6E47CD148A1}" srcId="{DB34F89D-F425-4CB5-8E9F-0818423D5C75}" destId="{2B093F9F-FBCC-594B-B776-21F8775D2D3E}" srcOrd="1" destOrd="0" parTransId="{15BDC483-C98A-8C42-84CB-C5B6BCC5B418}" sibTransId="{81888A98-DCA0-F04C-92CF-3284287A6820}"/>
    <dgm:cxn modelId="{88972A86-1584-C849-8202-A3EFFC6CCD81}" type="presOf" srcId="{D065A24E-E29C-8840-9E7F-87CE99AC249B}" destId="{95F1E04A-E56F-3A4C-AF5B-3897311A59EA}" srcOrd="1" destOrd="0" presId="urn:microsoft.com/office/officeart/2016/7/layout/RepeatingBendingProcessNew"/>
    <dgm:cxn modelId="{BB5DAB86-9EE4-3747-83D8-15A1D01FF518}" type="presOf" srcId="{9E10B127-5089-6942-A6C5-A473825982F1}" destId="{3A7E03A4-50D4-4E46-9BCA-581CBA81021B}" srcOrd="0" destOrd="0" presId="urn:microsoft.com/office/officeart/2016/7/layout/RepeatingBendingProcessNew"/>
    <dgm:cxn modelId="{BCBDFD9B-2C0F-4B01-A2F1-B2B9B98E2379}" srcId="{DB34F89D-F425-4CB5-8E9F-0818423D5C75}" destId="{433D2501-89B2-4CD3-AB1A-179C7759FA76}" srcOrd="0" destOrd="0" parTransId="{3405AAF4-3959-4E13-BF79-806F4FCBEBAF}" sibTransId="{2DD39A06-9251-4F11-9A14-3D8747AB238B}"/>
    <dgm:cxn modelId="{9BBC07A0-27A5-DC4A-BE9F-5D0D6FDDA728}" type="presOf" srcId="{433D2501-89B2-4CD3-AB1A-179C7759FA76}" destId="{7B94B508-CCB8-F446-BA37-D3BB338A3897}" srcOrd="0" destOrd="0" presId="urn:microsoft.com/office/officeart/2016/7/layout/RepeatingBendingProcessNew"/>
    <dgm:cxn modelId="{8B96E5A2-FD4C-A342-9BB5-0B3B40507CD5}" type="presOf" srcId="{D065A24E-E29C-8840-9E7F-87CE99AC249B}" destId="{DFD8A3F3-69AA-AD44-BB0D-0562C62089F1}" srcOrd="0" destOrd="0" presId="urn:microsoft.com/office/officeart/2016/7/layout/RepeatingBendingProcessNew"/>
    <dgm:cxn modelId="{1959B0BC-E61D-A04A-BC4B-A301491D8D3D}" srcId="{DB34F89D-F425-4CB5-8E9F-0818423D5C75}" destId="{9E10B127-5089-6942-A6C5-A473825982F1}" srcOrd="3" destOrd="0" parTransId="{66BEEB24-85C1-0543-AC5C-FA25D3CD467D}" sibTransId="{D065A24E-E29C-8840-9E7F-87CE99AC249B}"/>
    <dgm:cxn modelId="{8EDCC4C2-E8EC-7740-BD28-B8262E32CB18}" type="presOf" srcId="{75EA74A8-CFBA-CA43-B2F7-7F1740442891}" destId="{015D0A22-7E39-0747-B5C3-8E8E8B6CF4F8}" srcOrd="0" destOrd="0" presId="urn:microsoft.com/office/officeart/2016/7/layout/RepeatingBendingProcessNew"/>
    <dgm:cxn modelId="{B2B274D5-D4DA-664F-B09A-C6E883397758}" type="presOf" srcId="{81888A98-DCA0-F04C-92CF-3284287A6820}" destId="{E356F0FC-B215-D447-A822-F581BFE79B96}" srcOrd="0" destOrd="0" presId="urn:microsoft.com/office/officeart/2016/7/layout/RepeatingBendingProcessNew"/>
    <dgm:cxn modelId="{8CED45DE-0A85-F648-A62B-70267A9505DD}" type="presOf" srcId="{2DD39A06-9251-4F11-9A14-3D8747AB238B}" destId="{17884DB1-245D-454A-986C-56BA983DC497}" srcOrd="0" destOrd="0" presId="urn:microsoft.com/office/officeart/2016/7/layout/RepeatingBendingProcessNew"/>
    <dgm:cxn modelId="{65E924AC-2742-5D43-909A-695CBFFEE1F8}" type="presParOf" srcId="{494235D7-8F51-C944-A3C4-4E809BBBBEE8}" destId="{7B94B508-CCB8-F446-BA37-D3BB338A3897}" srcOrd="0" destOrd="0" presId="urn:microsoft.com/office/officeart/2016/7/layout/RepeatingBendingProcessNew"/>
    <dgm:cxn modelId="{CBBA748D-D9F5-6249-908E-68AA9FD15A0C}" type="presParOf" srcId="{494235D7-8F51-C944-A3C4-4E809BBBBEE8}" destId="{17884DB1-245D-454A-986C-56BA983DC497}" srcOrd="1" destOrd="0" presId="urn:microsoft.com/office/officeart/2016/7/layout/RepeatingBendingProcessNew"/>
    <dgm:cxn modelId="{5AF5B92E-9618-AF45-8D9B-EBB9DC4DB018}" type="presParOf" srcId="{17884DB1-245D-454A-986C-56BA983DC497}" destId="{C05E289B-9432-E446-847B-B76AF8FE5CC0}" srcOrd="0" destOrd="0" presId="urn:microsoft.com/office/officeart/2016/7/layout/RepeatingBendingProcessNew"/>
    <dgm:cxn modelId="{8B21DCF8-2C75-8D4B-84D8-1299A658A63C}" type="presParOf" srcId="{494235D7-8F51-C944-A3C4-4E809BBBBEE8}" destId="{91882BFE-7C79-9D4C-A3C8-DC5599C5F8DA}" srcOrd="2" destOrd="0" presId="urn:microsoft.com/office/officeart/2016/7/layout/RepeatingBendingProcessNew"/>
    <dgm:cxn modelId="{8064C867-9869-CB44-8492-1AE4F11C226E}" type="presParOf" srcId="{494235D7-8F51-C944-A3C4-4E809BBBBEE8}" destId="{E356F0FC-B215-D447-A822-F581BFE79B96}" srcOrd="3" destOrd="0" presId="urn:microsoft.com/office/officeart/2016/7/layout/RepeatingBendingProcessNew"/>
    <dgm:cxn modelId="{0BB9D9FF-D1CD-1342-B593-8E62F4AA2ED2}" type="presParOf" srcId="{E356F0FC-B215-D447-A822-F581BFE79B96}" destId="{F8E8815D-C053-E747-B716-E71827FB570E}" srcOrd="0" destOrd="0" presId="urn:microsoft.com/office/officeart/2016/7/layout/RepeatingBendingProcessNew"/>
    <dgm:cxn modelId="{AA967CAA-676E-2347-80E4-1F74C0E097A0}" type="presParOf" srcId="{494235D7-8F51-C944-A3C4-4E809BBBBEE8}" destId="{015D0A22-7E39-0747-B5C3-8E8E8B6CF4F8}" srcOrd="4" destOrd="0" presId="urn:microsoft.com/office/officeart/2016/7/layout/RepeatingBendingProcessNew"/>
    <dgm:cxn modelId="{B3051D4E-CE1E-0C46-99FB-C72A8AD31300}" type="presParOf" srcId="{494235D7-8F51-C944-A3C4-4E809BBBBEE8}" destId="{DC091786-685F-E941-95CB-FF9631AB7AD4}" srcOrd="5" destOrd="0" presId="urn:microsoft.com/office/officeart/2016/7/layout/RepeatingBendingProcessNew"/>
    <dgm:cxn modelId="{ACC915F8-2B02-ED4A-AC3A-1C31DB5BB11F}" type="presParOf" srcId="{DC091786-685F-E941-95CB-FF9631AB7AD4}" destId="{C5A87115-C0C0-6F4F-B44B-E289390F50FB}" srcOrd="0" destOrd="0" presId="urn:microsoft.com/office/officeart/2016/7/layout/RepeatingBendingProcessNew"/>
    <dgm:cxn modelId="{8CCDD729-20D9-4443-87AD-828E6B92DDBF}" type="presParOf" srcId="{494235D7-8F51-C944-A3C4-4E809BBBBEE8}" destId="{3A7E03A4-50D4-4E46-9BCA-581CBA81021B}" srcOrd="6" destOrd="0" presId="urn:microsoft.com/office/officeart/2016/7/layout/RepeatingBendingProcessNew"/>
    <dgm:cxn modelId="{84AC32A7-819D-A04B-8A8D-F8E64B3E3F8C}" type="presParOf" srcId="{494235D7-8F51-C944-A3C4-4E809BBBBEE8}" destId="{DFD8A3F3-69AA-AD44-BB0D-0562C62089F1}" srcOrd="7" destOrd="0" presId="urn:microsoft.com/office/officeart/2016/7/layout/RepeatingBendingProcessNew"/>
    <dgm:cxn modelId="{1483597C-AC2C-5E4D-A72B-8B08EA62C4E3}" type="presParOf" srcId="{DFD8A3F3-69AA-AD44-BB0D-0562C62089F1}" destId="{95F1E04A-E56F-3A4C-AF5B-3897311A59EA}" srcOrd="0" destOrd="0" presId="urn:microsoft.com/office/officeart/2016/7/layout/RepeatingBendingProcessNew"/>
    <dgm:cxn modelId="{081BA495-6EC2-8847-81AD-39B2053DBB8F}" type="presParOf" srcId="{494235D7-8F51-C944-A3C4-4E809BBBBEE8}" destId="{654F2ADE-0BDF-2E4F-A737-0691D2E2CD95}"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95A7DFE-C556-43C3-9D09-B01719AC621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304F51F-321F-40F5-B8E9-7C063E529809}">
      <dgm:prSet/>
      <dgm:spPr/>
      <dgm:t>
        <a:bodyPr/>
        <a:lstStyle/>
        <a:p>
          <a:r>
            <a:rPr kumimoji="1" lang="en-US" altLang="en-US" dirty="0"/>
            <a:t>1. </a:t>
          </a:r>
          <a:r>
            <a:rPr kumimoji="1" lang="zh-CN" altLang="en-US" dirty="0"/>
            <a:t>本次实验代码量较⼩，需要实验的内容也⽐较简单，但是还是碰到了⼀些⽐较刁 钻的 </a:t>
          </a:r>
          <a:r>
            <a:rPr kumimoji="1" lang="en-US" altLang="en-US" dirty="0"/>
            <a:t>bug</a:t>
          </a:r>
          <a:r>
            <a:rPr kumimoji="1" lang="zh-CN" altLang="en-US" dirty="0"/>
            <a:t>，⽐如在 </a:t>
          </a:r>
          <a:r>
            <a:rPr kumimoji="1" lang="en-US" altLang="en-US" dirty="0" err="1"/>
            <a:t>ring_buffer</a:t>
          </a:r>
          <a:r>
            <a:rPr kumimoji="1" lang="en-US" altLang="en-US" dirty="0"/>
            <a:t> </a:t>
          </a:r>
          <a:r>
            <a:rPr kumimoji="1" lang="zh-CN" altLang="en-US" dirty="0"/>
            <a:t>结构体中添加了 </a:t>
          </a:r>
          <a:r>
            <a:rPr kumimoji="1" lang="en-US" altLang="en-US" dirty="0"/>
            <a:t>lock </a:t>
          </a:r>
          <a:r>
            <a:rPr kumimoji="1" lang="zh-CN" altLang="en-US" dirty="0"/>
            <a:t>变量为互斥锁后，忘记 初始化 </a:t>
          </a:r>
          <a:r>
            <a:rPr kumimoji="1" lang="en-US" altLang="en-US" dirty="0"/>
            <a:t>lock</a:t>
          </a:r>
          <a:r>
            <a:rPr kumimoji="1" lang="zh-CN" altLang="en-US" dirty="0"/>
            <a:t>，导致后续的实验中进程卡死，耗费了较多时间；</a:t>
          </a:r>
          <a:endParaRPr lang="en-US" dirty="0"/>
        </a:p>
      </dgm:t>
    </dgm:pt>
    <dgm:pt modelId="{ACA016FF-CF08-4394-BE11-C14601F7D48C}" type="parTrans" cxnId="{00542D6A-38C9-415D-A785-F354F4AD024C}">
      <dgm:prSet/>
      <dgm:spPr/>
      <dgm:t>
        <a:bodyPr/>
        <a:lstStyle/>
        <a:p>
          <a:endParaRPr lang="en-US"/>
        </a:p>
      </dgm:t>
    </dgm:pt>
    <dgm:pt modelId="{8ED9640C-AF19-48E4-8C0F-1BD0518D61D0}" type="sibTrans" cxnId="{00542D6A-38C9-415D-A785-F354F4AD024C}">
      <dgm:prSet/>
      <dgm:spPr/>
      <dgm:t>
        <a:bodyPr/>
        <a:lstStyle/>
        <a:p>
          <a:endParaRPr lang="en-US"/>
        </a:p>
      </dgm:t>
    </dgm:pt>
    <dgm:pt modelId="{D45E6A44-B96F-4042-A0D4-F6BAF0507284}">
      <dgm:prSet/>
      <dgm:spPr/>
      <dgm:t>
        <a:bodyPr/>
        <a:lstStyle/>
        <a:p>
          <a:r>
            <a:rPr kumimoji="1" lang="en-US" altLang="en-US" dirty="0"/>
            <a:t>2. </a:t>
          </a:r>
          <a:r>
            <a:rPr kumimoji="1" lang="zh-CN" altLang="en-US" dirty="0"/>
            <a:t>在实验⼆中，可能是由于最后的 </a:t>
          </a:r>
          <a:r>
            <a:rPr kumimoji="1" lang="en-US" altLang="en-US" dirty="0"/>
            <a:t>server </a:t>
          </a:r>
          <a:r>
            <a:rPr kumimoji="1" lang="zh-CN" altLang="en-US" dirty="0"/>
            <a:t>进程没有正确执⾏到 </a:t>
          </a:r>
          <a:r>
            <a:rPr kumimoji="1" lang="en-US" altLang="en-US" dirty="0" err="1"/>
            <a:t>tcp_close</a:t>
          </a:r>
          <a:r>
            <a:rPr kumimoji="1" lang="en-US" altLang="en-US" dirty="0"/>
            <a:t> </a:t>
          </a:r>
          <a:r>
            <a:rPr kumimoji="1" lang="zh-CN" altLang="en-US" dirty="0"/>
            <a:t>和 </a:t>
          </a:r>
          <a:r>
            <a:rPr kumimoji="1" lang="en-US" altLang="en-US" dirty="0" err="1"/>
            <a:t>fclose</a:t>
          </a:r>
          <a:r>
            <a:rPr kumimoji="1" lang="zh-CN" altLang="en-US" dirty="0"/>
            <a:t>，导致我的最后⼀部分接收到的数据存留在缓冲区，⽽没有写⼊到 </a:t>
          </a:r>
          <a:r>
            <a:rPr kumimoji="1" lang="en-US" altLang="en-US" dirty="0"/>
            <a:t>server-</a:t>
          </a:r>
          <a:r>
            <a:rPr kumimoji="1" lang="en-US" altLang="en-US" dirty="0" err="1"/>
            <a:t>output.dat</a:t>
          </a:r>
          <a:r>
            <a:rPr kumimoji="1" lang="en-US" altLang="en-US" dirty="0"/>
            <a:t> </a:t>
          </a:r>
          <a:r>
            <a:rPr kumimoji="1" lang="zh-CN" altLang="en-US" dirty="0"/>
            <a:t>⽂件中，耗费了我⼀个下午的时间，最后请⽼师帮忙查看， 在 </a:t>
          </a:r>
          <a:r>
            <a:rPr kumimoji="1" lang="en-US" altLang="en-US" dirty="0" err="1"/>
            <a:t>fwrite</a:t>
          </a:r>
          <a:r>
            <a:rPr kumimoji="1" lang="en-US" altLang="en-US" dirty="0"/>
            <a:t> </a:t>
          </a:r>
          <a:r>
            <a:rPr kumimoji="1" lang="zh-CN" altLang="en-US" dirty="0"/>
            <a:t>函数后执⾏ </a:t>
          </a:r>
          <a:r>
            <a:rPr kumimoji="1" lang="en-US" altLang="en-US" dirty="0" err="1"/>
            <a:t>fflush</a:t>
          </a:r>
          <a:r>
            <a:rPr kumimoji="1" lang="en-US" altLang="en-US" dirty="0"/>
            <a:t> </a:t>
          </a:r>
          <a:r>
            <a:rPr kumimoji="1" lang="zh-CN" altLang="en-US" dirty="0"/>
            <a:t>函数将缓冲区的数据写⼊到 </a:t>
          </a:r>
          <a:r>
            <a:rPr kumimoji="1" lang="en-US" altLang="en-US" dirty="0"/>
            <a:t>server-</a:t>
          </a:r>
          <a:r>
            <a:rPr kumimoji="1" lang="en-US" altLang="en-US" dirty="0" err="1"/>
            <a:t>output.dat</a:t>
          </a:r>
          <a:r>
            <a:rPr kumimoji="1" lang="en-US" altLang="en-US" dirty="0"/>
            <a:t> </a:t>
          </a:r>
          <a:r>
            <a:rPr kumimoji="1" lang="zh-CN" altLang="en-US" dirty="0"/>
            <a:t>中，成功解决了这个问题</a:t>
          </a:r>
          <a:endParaRPr lang="en-US" dirty="0"/>
        </a:p>
      </dgm:t>
    </dgm:pt>
    <dgm:pt modelId="{FF17ED60-06F9-B34F-9BA8-599020603EA4}" type="parTrans" cxnId="{27C8EF5E-C048-E649-889A-CE73B404257C}">
      <dgm:prSet/>
      <dgm:spPr/>
      <dgm:t>
        <a:bodyPr/>
        <a:lstStyle/>
        <a:p>
          <a:endParaRPr lang="zh-CN" altLang="en-US"/>
        </a:p>
      </dgm:t>
    </dgm:pt>
    <dgm:pt modelId="{6822A10C-E032-B948-BCCF-6FE75947F80B}" type="sibTrans" cxnId="{27C8EF5E-C048-E649-889A-CE73B404257C}">
      <dgm:prSet/>
      <dgm:spPr/>
      <dgm:t>
        <a:bodyPr/>
        <a:lstStyle/>
        <a:p>
          <a:endParaRPr lang="zh-CN" altLang="en-US"/>
        </a:p>
      </dgm:t>
    </dgm:pt>
    <dgm:pt modelId="{6916C010-167D-4541-979D-6460FCD12A77}">
      <dgm:prSet/>
      <dgm:spPr/>
      <dgm:t>
        <a:bodyPr/>
        <a:lstStyle/>
        <a:p>
          <a:r>
            <a:rPr kumimoji="1" lang="en-US" altLang="en-US"/>
            <a:t>3. </a:t>
          </a:r>
          <a:r>
            <a:rPr kumimoji="1" lang="zh-CN" altLang="en-US"/>
            <a:t>在 </a:t>
          </a:r>
          <a:r>
            <a:rPr kumimoji="1" lang="en-US" altLang="en-US"/>
            <a:t>DEBUG </a:t>
          </a:r>
          <a:r>
            <a:rPr kumimoji="1" lang="zh-CN" altLang="en-US"/>
            <a:t>的时候，由于怀疑 </a:t>
          </a:r>
          <a:r>
            <a:rPr kumimoji="1" lang="en-US" altLang="en-US"/>
            <a:t>server </a:t>
          </a:r>
          <a:r>
            <a:rPr kumimoji="1" lang="zh-CN" altLang="en-US"/>
            <a:t>程序有问题， 所以在 每次接受时加了⼀个 </a:t>
          </a:r>
          <a:r>
            <a:rPr kumimoji="1" lang="en-US" altLang="en-US"/>
            <a:t>sleep </a:t>
          </a:r>
          <a:r>
            <a:rPr kumimoji="1" lang="zh-CN" altLang="en-US"/>
            <a:t>函数，结果导致可能会出现第⼀个发送的数据包丢失的现象出现 </a:t>
          </a:r>
          <a:r>
            <a:rPr kumimoji="1" lang="en-US" altLang="en-US"/>
            <a:t>4. </a:t>
          </a:r>
          <a:r>
            <a:rPr kumimoji="1" lang="zh-CN" altLang="en-US"/>
            <a:t>当需要 </a:t>
          </a:r>
          <a:r>
            <a:rPr kumimoji="1" lang="en-US" altLang="en-US"/>
            <a:t>sleep </a:t>
          </a:r>
          <a:r>
            <a:rPr kumimoji="1" lang="zh-CN" altLang="en-US"/>
            <a:t>⼩数秒时间的时候，需要采⽤ </a:t>
          </a:r>
          <a:r>
            <a:rPr kumimoji="1" lang="en-US" altLang="en-US"/>
            <a:t>usleep </a:t>
          </a:r>
          <a:r>
            <a:rPr kumimoji="1" lang="zh-CN" altLang="en-US"/>
            <a:t>函数，如果采⽤ </a:t>
          </a:r>
          <a:r>
            <a:rPr kumimoji="1" lang="en-US" altLang="en-US"/>
            <a:t>sleep </a:t>
          </a:r>
          <a:r>
            <a:rPr kumimoji="1" lang="zh-CN" altLang="en-US"/>
            <a:t>函 数，貌似对睡眠时间⼩于 </a:t>
          </a:r>
          <a:r>
            <a:rPr kumimoji="1" lang="en-US" altLang="en-US"/>
            <a:t>1 </a:t>
          </a:r>
          <a:r>
            <a:rPr kumimoji="1" lang="zh-CN" altLang="en-US"/>
            <a:t>的处理是直接归零了，这也导致我⼀开始对发送速 率的错误控制</a:t>
          </a:r>
          <a:endParaRPr lang="en-US"/>
        </a:p>
      </dgm:t>
    </dgm:pt>
    <dgm:pt modelId="{FDD3DC8A-2A9F-1A49-860A-BE9EFAA9268B}" type="parTrans" cxnId="{0A521FB8-7B15-5D49-A048-911E56486130}">
      <dgm:prSet/>
      <dgm:spPr/>
      <dgm:t>
        <a:bodyPr/>
        <a:lstStyle/>
        <a:p>
          <a:endParaRPr lang="zh-CN" altLang="en-US"/>
        </a:p>
      </dgm:t>
    </dgm:pt>
    <dgm:pt modelId="{BC99EBA9-F92A-C341-BA8A-0F6E485CB24A}" type="sibTrans" cxnId="{0A521FB8-7B15-5D49-A048-911E56486130}">
      <dgm:prSet/>
      <dgm:spPr/>
      <dgm:t>
        <a:bodyPr/>
        <a:lstStyle/>
        <a:p>
          <a:endParaRPr lang="zh-CN" altLang="en-US"/>
        </a:p>
      </dgm:t>
    </dgm:pt>
    <dgm:pt modelId="{CFD46E91-0FDF-BC40-A0C3-81699AC4707D}" type="pres">
      <dgm:prSet presAssocID="{695A7DFE-C556-43C3-9D09-B01719AC6218}" presName="linear" presStyleCnt="0">
        <dgm:presLayoutVars>
          <dgm:animLvl val="lvl"/>
          <dgm:resizeHandles val="exact"/>
        </dgm:presLayoutVars>
      </dgm:prSet>
      <dgm:spPr/>
    </dgm:pt>
    <dgm:pt modelId="{35E3D935-6530-4943-B065-A2FA431F3033}" type="pres">
      <dgm:prSet presAssocID="{5304F51F-321F-40F5-B8E9-7C063E529809}" presName="parentText" presStyleLbl="node1" presStyleIdx="0" presStyleCnt="3">
        <dgm:presLayoutVars>
          <dgm:chMax val="0"/>
          <dgm:bulletEnabled val="1"/>
        </dgm:presLayoutVars>
      </dgm:prSet>
      <dgm:spPr/>
    </dgm:pt>
    <dgm:pt modelId="{098DBFCA-642A-BD47-B20A-2E08B8B04764}" type="pres">
      <dgm:prSet presAssocID="{8ED9640C-AF19-48E4-8C0F-1BD0518D61D0}" presName="spacer" presStyleCnt="0"/>
      <dgm:spPr/>
    </dgm:pt>
    <dgm:pt modelId="{5E3CA2AE-6263-CA46-A69A-92086F8DDCDF}" type="pres">
      <dgm:prSet presAssocID="{D45E6A44-B96F-4042-A0D4-F6BAF0507284}" presName="parentText" presStyleLbl="node1" presStyleIdx="1" presStyleCnt="3">
        <dgm:presLayoutVars>
          <dgm:chMax val="0"/>
          <dgm:bulletEnabled val="1"/>
        </dgm:presLayoutVars>
      </dgm:prSet>
      <dgm:spPr/>
    </dgm:pt>
    <dgm:pt modelId="{7D95B354-DAF7-7C44-91DE-647D9941026A}" type="pres">
      <dgm:prSet presAssocID="{6822A10C-E032-B948-BCCF-6FE75947F80B}" presName="spacer" presStyleCnt="0"/>
      <dgm:spPr/>
    </dgm:pt>
    <dgm:pt modelId="{E2190267-5892-F641-A8E7-2E331835EC07}" type="pres">
      <dgm:prSet presAssocID="{6916C010-167D-4541-979D-6460FCD12A77}" presName="parentText" presStyleLbl="node1" presStyleIdx="2" presStyleCnt="3">
        <dgm:presLayoutVars>
          <dgm:chMax val="0"/>
          <dgm:bulletEnabled val="1"/>
        </dgm:presLayoutVars>
      </dgm:prSet>
      <dgm:spPr/>
    </dgm:pt>
  </dgm:ptLst>
  <dgm:cxnLst>
    <dgm:cxn modelId="{92DE1437-6AC6-7E4F-821D-EA33AD10FC3B}" type="presOf" srcId="{695A7DFE-C556-43C3-9D09-B01719AC6218}" destId="{CFD46E91-0FDF-BC40-A0C3-81699AC4707D}" srcOrd="0" destOrd="0" presId="urn:microsoft.com/office/officeart/2005/8/layout/vList2"/>
    <dgm:cxn modelId="{6A751C51-E9E6-B648-9D88-D34D9202437F}" type="presOf" srcId="{D45E6A44-B96F-4042-A0D4-F6BAF0507284}" destId="{5E3CA2AE-6263-CA46-A69A-92086F8DDCDF}" srcOrd="0" destOrd="0" presId="urn:microsoft.com/office/officeart/2005/8/layout/vList2"/>
    <dgm:cxn modelId="{27C8EF5E-C048-E649-889A-CE73B404257C}" srcId="{695A7DFE-C556-43C3-9D09-B01719AC6218}" destId="{D45E6A44-B96F-4042-A0D4-F6BAF0507284}" srcOrd="1" destOrd="0" parTransId="{FF17ED60-06F9-B34F-9BA8-599020603EA4}" sibTransId="{6822A10C-E032-B948-BCCF-6FE75947F80B}"/>
    <dgm:cxn modelId="{00542D6A-38C9-415D-A785-F354F4AD024C}" srcId="{695A7DFE-C556-43C3-9D09-B01719AC6218}" destId="{5304F51F-321F-40F5-B8E9-7C063E529809}" srcOrd="0" destOrd="0" parTransId="{ACA016FF-CF08-4394-BE11-C14601F7D48C}" sibTransId="{8ED9640C-AF19-48E4-8C0F-1BD0518D61D0}"/>
    <dgm:cxn modelId="{ECE66390-8F1F-BE46-9BD6-6F34865F6721}" type="presOf" srcId="{6916C010-167D-4541-979D-6460FCD12A77}" destId="{E2190267-5892-F641-A8E7-2E331835EC07}" srcOrd="0" destOrd="0" presId="urn:microsoft.com/office/officeart/2005/8/layout/vList2"/>
    <dgm:cxn modelId="{55BA3E9C-52EE-E34B-A03B-BFC21A461D45}" type="presOf" srcId="{5304F51F-321F-40F5-B8E9-7C063E529809}" destId="{35E3D935-6530-4943-B065-A2FA431F3033}" srcOrd="0" destOrd="0" presId="urn:microsoft.com/office/officeart/2005/8/layout/vList2"/>
    <dgm:cxn modelId="{0A521FB8-7B15-5D49-A048-911E56486130}" srcId="{695A7DFE-C556-43C3-9D09-B01719AC6218}" destId="{6916C010-167D-4541-979D-6460FCD12A77}" srcOrd="2" destOrd="0" parTransId="{FDD3DC8A-2A9F-1A49-860A-BE9EFAA9268B}" sibTransId="{BC99EBA9-F92A-C341-BA8A-0F6E485CB24A}"/>
    <dgm:cxn modelId="{4DB71AFF-6C6F-094B-ABD7-FA341E7FF43F}" type="presParOf" srcId="{CFD46E91-0FDF-BC40-A0C3-81699AC4707D}" destId="{35E3D935-6530-4943-B065-A2FA431F3033}" srcOrd="0" destOrd="0" presId="urn:microsoft.com/office/officeart/2005/8/layout/vList2"/>
    <dgm:cxn modelId="{421154ED-A1F0-134F-952A-D3BD8CAA5E8A}" type="presParOf" srcId="{CFD46E91-0FDF-BC40-A0C3-81699AC4707D}" destId="{098DBFCA-642A-BD47-B20A-2E08B8B04764}" srcOrd="1" destOrd="0" presId="urn:microsoft.com/office/officeart/2005/8/layout/vList2"/>
    <dgm:cxn modelId="{8861B17D-46D6-174D-BE73-40E1496384DE}" type="presParOf" srcId="{CFD46E91-0FDF-BC40-A0C3-81699AC4707D}" destId="{5E3CA2AE-6263-CA46-A69A-92086F8DDCDF}" srcOrd="2" destOrd="0" presId="urn:microsoft.com/office/officeart/2005/8/layout/vList2"/>
    <dgm:cxn modelId="{E0883411-7F30-3D40-B9FC-2219A5AE97D4}" type="presParOf" srcId="{CFD46E91-0FDF-BC40-A0C3-81699AC4707D}" destId="{7D95B354-DAF7-7C44-91DE-647D9941026A}" srcOrd="3" destOrd="0" presId="urn:microsoft.com/office/officeart/2005/8/layout/vList2"/>
    <dgm:cxn modelId="{D2E1F203-FFA0-D243-BE7F-4CB61909DD69}" type="presParOf" srcId="{CFD46E91-0FDF-BC40-A0C3-81699AC4707D}" destId="{E2190267-5892-F641-A8E7-2E331835EC0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56199C-E873-403F-AC98-79C7BDF602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9E0268-8D41-42B3-94F7-B52F31605327}">
      <dgm:prSet/>
      <dgm:spPr/>
      <dgm:t>
        <a:bodyPr/>
        <a:lstStyle/>
        <a:p>
          <a:r>
            <a:rPr kumimoji="1" lang="en-US" dirty="0" err="1">
              <a:solidFill>
                <a:schemeClr val="accent1">
                  <a:lumMod val="50000"/>
                </a:schemeClr>
              </a:solidFill>
            </a:rPr>
            <a:t>Four_node_ring</a:t>
          </a:r>
          <a:r>
            <a:rPr kumimoji="1" lang="zh-CN" dirty="0">
              <a:solidFill>
                <a:schemeClr val="accent1">
                  <a:lumMod val="50000"/>
                </a:schemeClr>
              </a:solidFill>
            </a:rPr>
            <a:t> 实验进展顺利，没有遇到大问题</a:t>
          </a:r>
          <a:endParaRPr lang="en-US" dirty="0">
            <a:solidFill>
              <a:schemeClr val="accent1">
                <a:lumMod val="50000"/>
              </a:schemeClr>
            </a:solidFill>
          </a:endParaRPr>
        </a:p>
      </dgm:t>
    </dgm:pt>
    <dgm:pt modelId="{B1B12014-E9B3-4308-81AE-DC6AC60FE781}" type="parTrans" cxnId="{F4755A7C-D94D-46F5-96C5-ED22139221E4}">
      <dgm:prSet/>
      <dgm:spPr/>
      <dgm:t>
        <a:bodyPr/>
        <a:lstStyle/>
        <a:p>
          <a:endParaRPr lang="en-US"/>
        </a:p>
      </dgm:t>
    </dgm:pt>
    <dgm:pt modelId="{8FE1B6A3-AFD2-407B-9BD3-8EDC2222C826}" type="sibTrans" cxnId="{F4755A7C-D94D-46F5-96C5-ED22139221E4}">
      <dgm:prSet/>
      <dgm:spPr/>
      <dgm:t>
        <a:bodyPr/>
        <a:lstStyle/>
        <a:p>
          <a:endParaRPr lang="en-US"/>
        </a:p>
      </dgm:t>
    </dgm:pt>
    <dgm:pt modelId="{72FC3757-3217-41AE-ABB1-9353F0E22A4C}">
      <dgm:prSet/>
      <dgm:spPr/>
      <dgm:t>
        <a:bodyPr/>
        <a:lstStyle/>
        <a:p>
          <a:r>
            <a:rPr kumimoji="1" lang="zh-CN" dirty="0">
              <a:solidFill>
                <a:schemeClr val="accent1">
                  <a:lumMod val="50000"/>
                </a:schemeClr>
              </a:solidFill>
            </a:rPr>
            <a:t>在自己构造 </a:t>
          </a:r>
          <a:r>
            <a:rPr kumimoji="1" lang="en-US" dirty="0">
              <a:solidFill>
                <a:schemeClr val="accent1">
                  <a:lumMod val="50000"/>
                </a:schemeClr>
              </a:solidFill>
            </a:rPr>
            <a:t>topo</a:t>
          </a:r>
          <a:r>
            <a:rPr kumimoji="1" lang="zh-CN" dirty="0">
              <a:solidFill>
                <a:schemeClr val="accent1">
                  <a:lumMod val="50000"/>
                </a:schemeClr>
              </a:solidFill>
            </a:rPr>
            <a:t> 时，由于不熟悉 </a:t>
          </a:r>
          <a:r>
            <a:rPr kumimoji="1" lang="en-US" dirty="0" err="1">
              <a:solidFill>
                <a:schemeClr val="accent1">
                  <a:lumMod val="50000"/>
                </a:schemeClr>
              </a:solidFill>
            </a:rPr>
            <a:t>mininet</a:t>
          </a:r>
          <a:r>
            <a:rPr kumimoji="1" lang="zh-CN" dirty="0">
              <a:solidFill>
                <a:schemeClr val="accent1">
                  <a:lumMod val="50000"/>
                </a:schemeClr>
              </a:solidFill>
            </a:rPr>
            <a:t>，导致我在分配端口和</a:t>
          </a:r>
          <a:r>
            <a:rPr kumimoji="1" lang="en-US" dirty="0">
              <a:solidFill>
                <a:schemeClr val="accent1">
                  <a:lumMod val="50000"/>
                </a:schemeClr>
              </a:solidFill>
            </a:rPr>
            <a:t>IP</a:t>
          </a:r>
          <a:r>
            <a:rPr kumimoji="1" lang="zh-CN" dirty="0">
              <a:solidFill>
                <a:schemeClr val="accent1">
                  <a:lumMod val="50000"/>
                </a:schemeClr>
              </a:solidFill>
            </a:rPr>
            <a:t> 时出现了错误，</a:t>
          </a:r>
          <a:r>
            <a:rPr kumimoji="1" lang="zh-CN" altLang="en-US" dirty="0">
              <a:solidFill>
                <a:schemeClr val="accent1">
                  <a:lumMod val="50000"/>
                </a:schemeClr>
              </a:solidFill>
            </a:rPr>
            <a:t>起初</a:t>
          </a:r>
          <a:r>
            <a:rPr kumimoji="1" lang="zh-CN" dirty="0">
              <a:solidFill>
                <a:schemeClr val="accent1">
                  <a:lumMod val="50000"/>
                </a:schemeClr>
              </a:solidFill>
            </a:rPr>
            <a:t>我还以为是我写的代码有问题，后来想了一个晚上才找到问题</a:t>
          </a:r>
          <a:endParaRPr lang="en-US" dirty="0">
            <a:solidFill>
              <a:schemeClr val="accent1">
                <a:lumMod val="50000"/>
              </a:schemeClr>
            </a:solidFill>
          </a:endParaRPr>
        </a:p>
      </dgm:t>
    </dgm:pt>
    <dgm:pt modelId="{FB91FF6C-0065-4F40-924D-A0FD63326F17}" type="parTrans" cxnId="{C382D004-BDA2-45F2-9A06-E61A37C2B353}">
      <dgm:prSet/>
      <dgm:spPr/>
      <dgm:t>
        <a:bodyPr/>
        <a:lstStyle/>
        <a:p>
          <a:endParaRPr lang="en-US"/>
        </a:p>
      </dgm:t>
    </dgm:pt>
    <dgm:pt modelId="{C5F2A4C6-D5EB-4A1D-BD94-DC15D56294B2}" type="sibTrans" cxnId="{C382D004-BDA2-45F2-9A06-E61A37C2B353}">
      <dgm:prSet/>
      <dgm:spPr/>
      <dgm:t>
        <a:bodyPr/>
        <a:lstStyle/>
        <a:p>
          <a:endParaRPr lang="en-US"/>
        </a:p>
      </dgm:t>
    </dgm:pt>
    <dgm:pt modelId="{7E24C2E8-ACDF-4B39-92C8-42F7F166852D}" type="pres">
      <dgm:prSet presAssocID="{AB56199C-E873-403F-AC98-79C7BDF60210}" presName="root" presStyleCnt="0">
        <dgm:presLayoutVars>
          <dgm:dir/>
          <dgm:resizeHandles val="exact"/>
        </dgm:presLayoutVars>
      </dgm:prSet>
      <dgm:spPr/>
    </dgm:pt>
    <dgm:pt modelId="{E14DACE4-BE04-4164-BE19-3B4DEDC33AA5}" type="pres">
      <dgm:prSet presAssocID="{379E0268-8D41-42B3-94F7-B52F31605327}" presName="compNode" presStyleCnt="0"/>
      <dgm:spPr/>
    </dgm:pt>
    <dgm:pt modelId="{D90F8C8C-4B6A-4DD0-91AE-4F6D0A0FE8C9}" type="pres">
      <dgm:prSet presAssocID="{379E0268-8D41-42B3-94F7-B52F31605327}" presName="bgRect" presStyleLbl="bgShp" presStyleIdx="0" presStyleCnt="2"/>
      <dgm:spPr/>
    </dgm:pt>
    <dgm:pt modelId="{5DDE0FCF-9223-43B7-9E01-1824F68C2A46}" type="pres">
      <dgm:prSet presAssocID="{379E0268-8D41-42B3-94F7-B52F3160532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J"/>
        </a:ext>
      </dgm:extLst>
    </dgm:pt>
    <dgm:pt modelId="{58A5F45C-A9D2-4225-AB29-2C15656C473F}" type="pres">
      <dgm:prSet presAssocID="{379E0268-8D41-42B3-94F7-B52F31605327}" presName="spaceRect" presStyleCnt="0"/>
      <dgm:spPr/>
    </dgm:pt>
    <dgm:pt modelId="{B7179438-DCB5-4CFC-934E-1DEB8E4C3063}" type="pres">
      <dgm:prSet presAssocID="{379E0268-8D41-42B3-94F7-B52F31605327}" presName="parTx" presStyleLbl="revTx" presStyleIdx="0" presStyleCnt="2">
        <dgm:presLayoutVars>
          <dgm:chMax val="0"/>
          <dgm:chPref val="0"/>
        </dgm:presLayoutVars>
      </dgm:prSet>
      <dgm:spPr/>
    </dgm:pt>
    <dgm:pt modelId="{FD34A034-D396-4507-B850-7B8B44DCF7A4}" type="pres">
      <dgm:prSet presAssocID="{8FE1B6A3-AFD2-407B-9BD3-8EDC2222C826}" presName="sibTrans" presStyleCnt="0"/>
      <dgm:spPr/>
    </dgm:pt>
    <dgm:pt modelId="{B9FFD76F-F6D8-4AD5-9818-5A6042372A38}" type="pres">
      <dgm:prSet presAssocID="{72FC3757-3217-41AE-ABB1-9353F0E22A4C}" presName="compNode" presStyleCnt="0"/>
      <dgm:spPr/>
    </dgm:pt>
    <dgm:pt modelId="{52C06D0B-1400-4CD4-AABA-59B5F2195667}" type="pres">
      <dgm:prSet presAssocID="{72FC3757-3217-41AE-ABB1-9353F0E22A4C}" presName="bgRect" presStyleLbl="bgShp" presStyleIdx="1" presStyleCnt="2"/>
      <dgm:spPr/>
    </dgm:pt>
    <dgm:pt modelId="{B91FF08D-35B6-4521-BFDB-85323A29D718}" type="pres">
      <dgm:prSet presAssocID="{72FC3757-3217-41AE-ABB1-9353F0E22A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8B11349F-F110-4696-B047-7F32B938AF4B}" type="pres">
      <dgm:prSet presAssocID="{72FC3757-3217-41AE-ABB1-9353F0E22A4C}" presName="spaceRect" presStyleCnt="0"/>
      <dgm:spPr/>
    </dgm:pt>
    <dgm:pt modelId="{69871F86-DB14-4161-A9E7-19A3BD834704}" type="pres">
      <dgm:prSet presAssocID="{72FC3757-3217-41AE-ABB1-9353F0E22A4C}" presName="parTx" presStyleLbl="revTx" presStyleIdx="1" presStyleCnt="2">
        <dgm:presLayoutVars>
          <dgm:chMax val="0"/>
          <dgm:chPref val="0"/>
        </dgm:presLayoutVars>
      </dgm:prSet>
      <dgm:spPr/>
    </dgm:pt>
  </dgm:ptLst>
  <dgm:cxnLst>
    <dgm:cxn modelId="{C382D004-BDA2-45F2-9A06-E61A37C2B353}" srcId="{AB56199C-E873-403F-AC98-79C7BDF60210}" destId="{72FC3757-3217-41AE-ABB1-9353F0E22A4C}" srcOrd="1" destOrd="0" parTransId="{FB91FF6C-0065-4F40-924D-A0FD63326F17}" sibTransId="{C5F2A4C6-D5EB-4A1D-BD94-DC15D56294B2}"/>
    <dgm:cxn modelId="{2ECFD423-9E41-4E5A-9397-A9E6A4D72C2E}" type="presOf" srcId="{AB56199C-E873-403F-AC98-79C7BDF60210}" destId="{7E24C2E8-ACDF-4B39-92C8-42F7F166852D}" srcOrd="0" destOrd="0" presId="urn:microsoft.com/office/officeart/2018/2/layout/IconVerticalSolidList"/>
    <dgm:cxn modelId="{F4755A7C-D94D-46F5-96C5-ED22139221E4}" srcId="{AB56199C-E873-403F-AC98-79C7BDF60210}" destId="{379E0268-8D41-42B3-94F7-B52F31605327}" srcOrd="0" destOrd="0" parTransId="{B1B12014-E9B3-4308-81AE-DC6AC60FE781}" sibTransId="{8FE1B6A3-AFD2-407B-9BD3-8EDC2222C826}"/>
    <dgm:cxn modelId="{F10DA6D1-6E17-4897-AB39-169A219074B2}" type="presOf" srcId="{72FC3757-3217-41AE-ABB1-9353F0E22A4C}" destId="{69871F86-DB14-4161-A9E7-19A3BD834704}" srcOrd="0" destOrd="0" presId="urn:microsoft.com/office/officeart/2018/2/layout/IconVerticalSolidList"/>
    <dgm:cxn modelId="{5D00F3D6-1254-44CB-8F65-230D7C0359B7}" type="presOf" srcId="{379E0268-8D41-42B3-94F7-B52F31605327}" destId="{B7179438-DCB5-4CFC-934E-1DEB8E4C3063}" srcOrd="0" destOrd="0" presId="urn:microsoft.com/office/officeart/2018/2/layout/IconVerticalSolidList"/>
    <dgm:cxn modelId="{539C9ED5-0111-4587-A50E-A8CFEBAA0A5E}" type="presParOf" srcId="{7E24C2E8-ACDF-4B39-92C8-42F7F166852D}" destId="{E14DACE4-BE04-4164-BE19-3B4DEDC33AA5}" srcOrd="0" destOrd="0" presId="urn:microsoft.com/office/officeart/2018/2/layout/IconVerticalSolidList"/>
    <dgm:cxn modelId="{FEBFC8CC-D737-4DC9-B2CE-5810A4E9D8AE}" type="presParOf" srcId="{E14DACE4-BE04-4164-BE19-3B4DEDC33AA5}" destId="{D90F8C8C-4B6A-4DD0-91AE-4F6D0A0FE8C9}" srcOrd="0" destOrd="0" presId="urn:microsoft.com/office/officeart/2018/2/layout/IconVerticalSolidList"/>
    <dgm:cxn modelId="{94E18E97-62CF-4FC5-A08A-74BDC54D1DF3}" type="presParOf" srcId="{E14DACE4-BE04-4164-BE19-3B4DEDC33AA5}" destId="{5DDE0FCF-9223-43B7-9E01-1824F68C2A46}" srcOrd="1" destOrd="0" presId="urn:microsoft.com/office/officeart/2018/2/layout/IconVerticalSolidList"/>
    <dgm:cxn modelId="{1DC95283-5E4E-481C-AC96-A99DBE66BDDA}" type="presParOf" srcId="{E14DACE4-BE04-4164-BE19-3B4DEDC33AA5}" destId="{58A5F45C-A9D2-4225-AB29-2C15656C473F}" srcOrd="2" destOrd="0" presId="urn:microsoft.com/office/officeart/2018/2/layout/IconVerticalSolidList"/>
    <dgm:cxn modelId="{E68DA800-2846-4D00-B79C-5FAF0D004FEF}" type="presParOf" srcId="{E14DACE4-BE04-4164-BE19-3B4DEDC33AA5}" destId="{B7179438-DCB5-4CFC-934E-1DEB8E4C3063}" srcOrd="3" destOrd="0" presId="urn:microsoft.com/office/officeart/2018/2/layout/IconVerticalSolidList"/>
    <dgm:cxn modelId="{D92AE256-B962-45C3-8453-C3200611800C}" type="presParOf" srcId="{7E24C2E8-ACDF-4B39-92C8-42F7F166852D}" destId="{FD34A034-D396-4507-B850-7B8B44DCF7A4}" srcOrd="1" destOrd="0" presId="urn:microsoft.com/office/officeart/2018/2/layout/IconVerticalSolidList"/>
    <dgm:cxn modelId="{85FB2F6B-AB3C-4C6D-8F1C-ACCFEADCDFF1}" type="presParOf" srcId="{7E24C2E8-ACDF-4B39-92C8-42F7F166852D}" destId="{B9FFD76F-F6D8-4AD5-9818-5A6042372A38}" srcOrd="2" destOrd="0" presId="urn:microsoft.com/office/officeart/2018/2/layout/IconVerticalSolidList"/>
    <dgm:cxn modelId="{8AD0C655-E146-436B-9FAD-DC6C9FEBC156}" type="presParOf" srcId="{B9FFD76F-F6D8-4AD5-9818-5A6042372A38}" destId="{52C06D0B-1400-4CD4-AABA-59B5F2195667}" srcOrd="0" destOrd="0" presId="urn:microsoft.com/office/officeart/2018/2/layout/IconVerticalSolidList"/>
    <dgm:cxn modelId="{4CF56626-8E03-4D2B-8DA0-EF318BE80DAE}" type="presParOf" srcId="{B9FFD76F-F6D8-4AD5-9818-5A6042372A38}" destId="{B91FF08D-35B6-4521-BFDB-85323A29D718}" srcOrd="1" destOrd="0" presId="urn:microsoft.com/office/officeart/2018/2/layout/IconVerticalSolidList"/>
    <dgm:cxn modelId="{8DFCDF10-624C-4690-A9EE-ACDA47C4EDDF}" type="presParOf" srcId="{B9FFD76F-F6D8-4AD5-9818-5A6042372A38}" destId="{8B11349F-F110-4696-B047-7F32B938AF4B}" srcOrd="2" destOrd="0" presId="urn:microsoft.com/office/officeart/2018/2/layout/IconVerticalSolidList"/>
    <dgm:cxn modelId="{D5F12A5B-FBAC-4E5E-ADDB-2F9CF5D604C5}" type="presParOf" srcId="{B9FFD76F-F6D8-4AD5-9818-5A6042372A38}" destId="{69871F86-DB14-4161-A9E7-19A3BD8347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34F89D-F425-4CB5-8E9F-0818423D5C7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33D2501-89B2-4CD3-AB1A-179C7759FA76}">
      <dgm:prSet/>
      <dgm:spPr/>
      <dgm:t>
        <a:bodyPr/>
        <a:lstStyle/>
        <a:p>
          <a:r>
            <a:rPr kumimoji="1" lang="en-US" altLang="zh-CN" dirty="0"/>
            <a:t>1. </a:t>
          </a:r>
          <a:r>
            <a:rPr kumimoji="1" lang="zh-CN" altLang="zh-CN" dirty="0"/>
            <a:t>基于附件中的代码，完成 </a:t>
          </a:r>
          <a:r>
            <a:rPr kumimoji="1" lang="en-US" altLang="zh-CN" dirty="0" err="1"/>
            <a:t>arp.c</a:t>
          </a:r>
          <a:r>
            <a:rPr kumimoji="1" lang="en-US" altLang="zh-CN" dirty="0"/>
            <a:t>, </a:t>
          </a:r>
          <a:r>
            <a:rPr kumimoji="1" lang="en-US" altLang="zh-CN" dirty="0" err="1"/>
            <a:t>arpcache.c</a:t>
          </a:r>
          <a:r>
            <a:rPr kumimoji="1" lang="en-US" altLang="zh-CN" dirty="0"/>
            <a:t>, </a:t>
          </a:r>
          <a:r>
            <a:rPr kumimoji="1" lang="en-US" altLang="zh-CN" dirty="0" err="1"/>
            <a:t>icmp.c</a:t>
          </a:r>
          <a:r>
            <a:rPr kumimoji="1" lang="en-US" altLang="zh-CN" dirty="0"/>
            <a:t>, </a:t>
          </a:r>
          <a:r>
            <a:rPr kumimoji="1" lang="en-US" altLang="zh-CN" dirty="0" err="1"/>
            <a:t>ip_base.c</a:t>
          </a:r>
          <a:r>
            <a:rPr kumimoji="1" lang="en-US" altLang="zh-CN" dirty="0"/>
            <a:t>, </a:t>
          </a:r>
          <a:r>
            <a:rPr kumimoji="1" lang="en-US" altLang="zh-CN" dirty="0" err="1"/>
            <a:t>ip.c</a:t>
          </a:r>
          <a:r>
            <a:rPr kumimoji="1" lang="en-US" altLang="zh-CN" dirty="0"/>
            <a:t> </a:t>
          </a:r>
          <a:r>
            <a:rPr kumimoji="1" lang="zh-CN" altLang="zh-CN" dirty="0"/>
            <a:t>的编写，实现路由器对数据包的转发处理功能；</a:t>
          </a:r>
          <a:endParaRPr lang="en-US" dirty="0"/>
        </a:p>
      </dgm:t>
    </dgm:pt>
    <dgm:pt modelId="{3405AAF4-3959-4E13-BF79-806F4FCBEBAF}" type="parTrans" cxnId="{BCBDFD9B-2C0F-4B01-A2F1-B2B9B98E2379}">
      <dgm:prSet/>
      <dgm:spPr/>
      <dgm:t>
        <a:bodyPr/>
        <a:lstStyle/>
        <a:p>
          <a:endParaRPr lang="en-US"/>
        </a:p>
      </dgm:t>
    </dgm:pt>
    <dgm:pt modelId="{2DD39A06-9251-4F11-9A14-3D8747AB238B}" type="sibTrans" cxnId="{BCBDFD9B-2C0F-4B01-A2F1-B2B9B98E2379}">
      <dgm:prSet/>
      <dgm:spPr/>
      <dgm:t>
        <a:bodyPr/>
        <a:lstStyle/>
        <a:p>
          <a:endParaRPr lang="en-US"/>
        </a:p>
      </dgm:t>
    </dgm:pt>
    <dgm:pt modelId="{228BCF6F-8DAC-7D48-9666-B18AE0A6898E}">
      <dgm:prSet/>
      <dgm:spPr/>
      <dgm:t>
        <a:bodyPr/>
        <a:lstStyle/>
        <a:p>
          <a:r>
            <a:rPr kumimoji="1" lang="zh-CN" altLang="zh-CN" dirty="0"/>
            <a:t>
</a:t>
          </a:r>
          <a:r>
            <a:rPr kumimoji="1" lang="en-US" altLang="zh-CN" dirty="0"/>
            <a:t>2. </a:t>
          </a:r>
          <a:r>
            <a:rPr kumimoji="1" lang="zh-CN" altLang="zh-CN" dirty="0"/>
            <a:t>运行 </a:t>
          </a:r>
          <a:r>
            <a:rPr kumimoji="1" lang="en-US" altLang="zh-CN" dirty="0" err="1"/>
            <a:t>router_topo.py</a:t>
          </a:r>
          <a:r>
            <a:rPr kumimoji="1" lang="en-US" altLang="zh-CN" dirty="0"/>
            <a:t> </a:t>
          </a:r>
          <a:r>
            <a:rPr kumimoji="1" lang="zh-CN" altLang="zh-CN" dirty="0"/>
            <a:t>拓扑，在 </a:t>
          </a:r>
          <a:r>
            <a:rPr kumimoji="1" lang="en-US" altLang="zh-CN" dirty="0"/>
            <a:t>r1 </a:t>
          </a:r>
          <a:r>
            <a:rPr kumimoji="1" lang="zh-CN" altLang="zh-CN" dirty="0"/>
            <a:t>节点上运行 </a:t>
          </a:r>
          <a:r>
            <a:rPr kumimoji="1" lang="en-US" altLang="zh-CN" dirty="0"/>
            <a:t>router </a:t>
          </a:r>
          <a:r>
            <a:rPr kumimoji="1" lang="zh-CN" altLang="zh-CN" dirty="0"/>
            <a:t>程序，在 </a:t>
          </a:r>
          <a:r>
            <a:rPr kumimoji="1" lang="en-US" altLang="zh-CN" dirty="0"/>
            <a:t>h1 </a:t>
          </a:r>
          <a:r>
            <a:rPr kumimoji="1" lang="zh-CN" altLang="zh-CN" dirty="0"/>
            <a:t>上进行 </a:t>
          </a:r>
          <a:r>
            <a:rPr kumimoji="1" lang="en-US" altLang="zh-CN" dirty="0"/>
            <a:t>ping </a:t>
          </a:r>
          <a:r>
            <a:rPr kumimoji="1" lang="zh-CN" altLang="zh-CN" dirty="0"/>
            <a:t>实验；</a:t>
          </a:r>
          <a:endParaRPr lang="en-US" dirty="0"/>
        </a:p>
      </dgm:t>
    </dgm:pt>
    <dgm:pt modelId="{B8B71021-3B13-E14F-B232-F84615C6E9C0}" type="parTrans" cxnId="{E871495B-9020-1343-B37B-2649F1824EA1}">
      <dgm:prSet/>
      <dgm:spPr/>
      <dgm:t>
        <a:bodyPr/>
        <a:lstStyle/>
        <a:p>
          <a:endParaRPr lang="zh-CN" altLang="en-US"/>
        </a:p>
      </dgm:t>
    </dgm:pt>
    <dgm:pt modelId="{A5BD2760-1ADD-E846-A452-D23C45EA6F28}" type="sibTrans" cxnId="{E871495B-9020-1343-B37B-2649F1824EA1}">
      <dgm:prSet/>
      <dgm:spPr/>
      <dgm:t>
        <a:bodyPr/>
        <a:lstStyle/>
        <a:p>
          <a:endParaRPr lang="zh-CN" altLang="en-US"/>
        </a:p>
      </dgm:t>
    </dgm:pt>
    <dgm:pt modelId="{373E03CA-1AC0-1F45-AB4A-30B540A3004D}">
      <dgm:prSet/>
      <dgm:spPr/>
      <dgm:t>
        <a:bodyPr/>
        <a:lstStyle/>
        <a:p>
          <a:r>
            <a:rPr kumimoji="1" lang="zh-CN" altLang="zh-CN" dirty="0"/>
            <a:t>
</a:t>
          </a:r>
          <a:r>
            <a:rPr kumimoji="1" lang="en-US" altLang="zh-CN" dirty="0"/>
            <a:t>3. </a:t>
          </a:r>
          <a:r>
            <a:rPr kumimoji="1" lang="zh-CN" altLang="zh-CN" dirty="0"/>
            <a:t>自己编写包含多个路由器节点的 </a:t>
          </a:r>
          <a:r>
            <a:rPr kumimoji="1" lang="en-US" altLang="zh-CN" dirty="0"/>
            <a:t>topo </a:t>
          </a:r>
          <a:r>
            <a:rPr kumimoji="1" lang="zh-CN" altLang="zh-CN" dirty="0"/>
            <a:t>文件，手动配置其默认路由 表，完成连通性测试和路径测试；</a:t>
          </a:r>
          <a:endParaRPr lang="en-US" dirty="0"/>
        </a:p>
      </dgm:t>
    </dgm:pt>
    <dgm:pt modelId="{A5E35533-AE09-B54B-B877-649C1467B451}" type="parTrans" cxnId="{7FDD9C43-E413-8942-874C-30A83F185A6B}">
      <dgm:prSet/>
      <dgm:spPr/>
      <dgm:t>
        <a:bodyPr/>
        <a:lstStyle/>
        <a:p>
          <a:endParaRPr lang="zh-CN" altLang="en-US"/>
        </a:p>
      </dgm:t>
    </dgm:pt>
    <dgm:pt modelId="{BE74E907-766D-B045-B719-2623CF4225D8}" type="sibTrans" cxnId="{7FDD9C43-E413-8942-874C-30A83F185A6B}">
      <dgm:prSet/>
      <dgm:spPr/>
      <dgm:t>
        <a:bodyPr/>
        <a:lstStyle/>
        <a:p>
          <a:endParaRPr lang="zh-CN" altLang="en-US"/>
        </a:p>
      </dgm:t>
    </dgm:pt>
    <dgm:pt modelId="{494235D7-8F51-C944-A3C4-4E809BBBBEE8}" type="pres">
      <dgm:prSet presAssocID="{DB34F89D-F425-4CB5-8E9F-0818423D5C75}" presName="Name0" presStyleCnt="0">
        <dgm:presLayoutVars>
          <dgm:dir/>
          <dgm:resizeHandles val="exact"/>
        </dgm:presLayoutVars>
      </dgm:prSet>
      <dgm:spPr/>
    </dgm:pt>
    <dgm:pt modelId="{7B94B508-CCB8-F446-BA37-D3BB338A3897}" type="pres">
      <dgm:prSet presAssocID="{433D2501-89B2-4CD3-AB1A-179C7759FA76}" presName="node" presStyleLbl="node1" presStyleIdx="0" presStyleCnt="3">
        <dgm:presLayoutVars>
          <dgm:bulletEnabled val="1"/>
        </dgm:presLayoutVars>
      </dgm:prSet>
      <dgm:spPr/>
    </dgm:pt>
    <dgm:pt modelId="{E3F2A6B3-208E-9A42-BCB5-B8EB3A8EBB68}" type="pres">
      <dgm:prSet presAssocID="{2DD39A06-9251-4F11-9A14-3D8747AB238B}" presName="sibTrans" presStyleLbl="sibTrans1D1" presStyleIdx="0" presStyleCnt="2"/>
      <dgm:spPr/>
    </dgm:pt>
    <dgm:pt modelId="{856891A1-9334-F143-BB9E-581432E5608C}" type="pres">
      <dgm:prSet presAssocID="{2DD39A06-9251-4F11-9A14-3D8747AB238B}" presName="connectorText" presStyleLbl="sibTrans1D1" presStyleIdx="0" presStyleCnt="2"/>
      <dgm:spPr/>
    </dgm:pt>
    <dgm:pt modelId="{909AB2B9-7DC9-704C-A345-5170138C87C4}" type="pres">
      <dgm:prSet presAssocID="{228BCF6F-8DAC-7D48-9666-B18AE0A6898E}" presName="node" presStyleLbl="node1" presStyleIdx="1" presStyleCnt="3">
        <dgm:presLayoutVars>
          <dgm:bulletEnabled val="1"/>
        </dgm:presLayoutVars>
      </dgm:prSet>
      <dgm:spPr/>
    </dgm:pt>
    <dgm:pt modelId="{8CE55DD3-FD37-654A-AB8F-A711ED6F6A28}" type="pres">
      <dgm:prSet presAssocID="{A5BD2760-1ADD-E846-A452-D23C45EA6F28}" presName="sibTrans" presStyleLbl="sibTrans1D1" presStyleIdx="1" presStyleCnt="2"/>
      <dgm:spPr/>
    </dgm:pt>
    <dgm:pt modelId="{FD797D10-AE6D-9B44-9536-C71AFEC46716}" type="pres">
      <dgm:prSet presAssocID="{A5BD2760-1ADD-E846-A452-D23C45EA6F28}" presName="connectorText" presStyleLbl="sibTrans1D1" presStyleIdx="1" presStyleCnt="2"/>
      <dgm:spPr/>
    </dgm:pt>
    <dgm:pt modelId="{9025DB26-8ED2-6742-A330-909D7D72A9C2}" type="pres">
      <dgm:prSet presAssocID="{373E03CA-1AC0-1F45-AB4A-30B540A3004D}" presName="node" presStyleLbl="node1" presStyleIdx="2" presStyleCnt="3" custScaleX="121670" custScaleY="124995" custLinFactNeighborX="23357" custLinFactNeighborY="13128">
        <dgm:presLayoutVars>
          <dgm:bulletEnabled val="1"/>
        </dgm:presLayoutVars>
      </dgm:prSet>
      <dgm:spPr/>
    </dgm:pt>
  </dgm:ptLst>
  <dgm:cxnLst>
    <dgm:cxn modelId="{4EB84B19-039F-F245-9F89-815E27BE389C}" type="presOf" srcId="{DB34F89D-F425-4CB5-8E9F-0818423D5C75}" destId="{494235D7-8F51-C944-A3C4-4E809BBBBEE8}" srcOrd="0" destOrd="0" presId="urn:microsoft.com/office/officeart/2016/7/layout/RepeatingBendingProcessNew"/>
    <dgm:cxn modelId="{10961C20-C127-2E4B-B414-66764E3A6728}" type="presOf" srcId="{2DD39A06-9251-4F11-9A14-3D8747AB238B}" destId="{E3F2A6B3-208E-9A42-BCB5-B8EB3A8EBB68}" srcOrd="0" destOrd="0" presId="urn:microsoft.com/office/officeart/2016/7/layout/RepeatingBendingProcessNew"/>
    <dgm:cxn modelId="{EB98C331-2F1F-1448-A0ED-B52CE657F3E2}" type="presOf" srcId="{433D2501-89B2-4CD3-AB1A-179C7759FA76}" destId="{7B94B508-CCB8-F446-BA37-D3BB338A3897}" srcOrd="0" destOrd="0" presId="urn:microsoft.com/office/officeart/2016/7/layout/RepeatingBendingProcessNew"/>
    <dgm:cxn modelId="{2AB4413F-C5FD-2F42-8BA4-9B8265D57B5B}" type="presOf" srcId="{2DD39A06-9251-4F11-9A14-3D8747AB238B}" destId="{856891A1-9334-F143-BB9E-581432E5608C}" srcOrd="1" destOrd="0" presId="urn:microsoft.com/office/officeart/2016/7/layout/RepeatingBendingProcessNew"/>
    <dgm:cxn modelId="{7FDD9C43-E413-8942-874C-30A83F185A6B}" srcId="{DB34F89D-F425-4CB5-8E9F-0818423D5C75}" destId="{373E03CA-1AC0-1F45-AB4A-30B540A3004D}" srcOrd="2" destOrd="0" parTransId="{A5E35533-AE09-B54B-B877-649C1467B451}" sibTransId="{BE74E907-766D-B045-B719-2623CF4225D8}"/>
    <dgm:cxn modelId="{325EB04D-40D1-D844-A9C7-02F8B5D87493}" type="presOf" srcId="{373E03CA-1AC0-1F45-AB4A-30B540A3004D}" destId="{9025DB26-8ED2-6742-A330-909D7D72A9C2}" srcOrd="0" destOrd="0" presId="urn:microsoft.com/office/officeart/2016/7/layout/RepeatingBendingProcessNew"/>
    <dgm:cxn modelId="{E871495B-9020-1343-B37B-2649F1824EA1}" srcId="{DB34F89D-F425-4CB5-8E9F-0818423D5C75}" destId="{228BCF6F-8DAC-7D48-9666-B18AE0A6898E}" srcOrd="1" destOrd="0" parTransId="{B8B71021-3B13-E14F-B232-F84615C6E9C0}" sibTransId="{A5BD2760-1ADD-E846-A452-D23C45EA6F28}"/>
    <dgm:cxn modelId="{6B03D763-3FD1-D44A-94F6-7FB0F8068F7D}" type="presOf" srcId="{A5BD2760-1ADD-E846-A452-D23C45EA6F28}" destId="{8CE55DD3-FD37-654A-AB8F-A711ED6F6A28}" srcOrd="0" destOrd="0" presId="urn:microsoft.com/office/officeart/2016/7/layout/RepeatingBendingProcessNew"/>
    <dgm:cxn modelId="{1F24018C-620F-F74D-A989-AFCE77080EE2}" type="presOf" srcId="{228BCF6F-8DAC-7D48-9666-B18AE0A6898E}" destId="{909AB2B9-7DC9-704C-A345-5170138C87C4}" srcOrd="0" destOrd="0" presId="urn:microsoft.com/office/officeart/2016/7/layout/RepeatingBendingProcessNew"/>
    <dgm:cxn modelId="{BCBDFD9B-2C0F-4B01-A2F1-B2B9B98E2379}" srcId="{DB34F89D-F425-4CB5-8E9F-0818423D5C75}" destId="{433D2501-89B2-4CD3-AB1A-179C7759FA76}" srcOrd="0" destOrd="0" parTransId="{3405AAF4-3959-4E13-BF79-806F4FCBEBAF}" sibTransId="{2DD39A06-9251-4F11-9A14-3D8747AB238B}"/>
    <dgm:cxn modelId="{E35AD9A5-3706-1748-9CB8-9B5AC89F483C}" type="presOf" srcId="{A5BD2760-1ADD-E846-A452-D23C45EA6F28}" destId="{FD797D10-AE6D-9B44-9536-C71AFEC46716}" srcOrd="1" destOrd="0" presId="urn:microsoft.com/office/officeart/2016/7/layout/RepeatingBendingProcessNew"/>
    <dgm:cxn modelId="{41FE462C-0FF0-D049-8C68-3101F0D2839B}" type="presParOf" srcId="{494235D7-8F51-C944-A3C4-4E809BBBBEE8}" destId="{7B94B508-CCB8-F446-BA37-D3BB338A3897}" srcOrd="0" destOrd="0" presId="urn:microsoft.com/office/officeart/2016/7/layout/RepeatingBendingProcessNew"/>
    <dgm:cxn modelId="{54C96C4F-49DB-154B-8CA5-9394063B91F0}" type="presParOf" srcId="{494235D7-8F51-C944-A3C4-4E809BBBBEE8}" destId="{E3F2A6B3-208E-9A42-BCB5-B8EB3A8EBB68}" srcOrd="1" destOrd="0" presId="urn:microsoft.com/office/officeart/2016/7/layout/RepeatingBendingProcessNew"/>
    <dgm:cxn modelId="{12AEF68A-772A-DD4E-A675-85F77D4526F0}" type="presParOf" srcId="{E3F2A6B3-208E-9A42-BCB5-B8EB3A8EBB68}" destId="{856891A1-9334-F143-BB9E-581432E5608C}" srcOrd="0" destOrd="0" presId="urn:microsoft.com/office/officeart/2016/7/layout/RepeatingBendingProcessNew"/>
    <dgm:cxn modelId="{CCACEEC1-FF9A-764B-83E2-190F87D467FF}" type="presParOf" srcId="{494235D7-8F51-C944-A3C4-4E809BBBBEE8}" destId="{909AB2B9-7DC9-704C-A345-5170138C87C4}" srcOrd="2" destOrd="0" presId="urn:microsoft.com/office/officeart/2016/7/layout/RepeatingBendingProcessNew"/>
    <dgm:cxn modelId="{EE2BFA37-70EA-DF49-8163-A1435D7CB295}" type="presParOf" srcId="{494235D7-8F51-C944-A3C4-4E809BBBBEE8}" destId="{8CE55DD3-FD37-654A-AB8F-A711ED6F6A28}" srcOrd="3" destOrd="0" presId="urn:microsoft.com/office/officeart/2016/7/layout/RepeatingBendingProcessNew"/>
    <dgm:cxn modelId="{FE60829E-2FFE-0A45-ABA9-B00C54847B11}" type="presParOf" srcId="{8CE55DD3-FD37-654A-AB8F-A711ED6F6A28}" destId="{FD797D10-AE6D-9B44-9536-C71AFEC46716}" srcOrd="0" destOrd="0" presId="urn:microsoft.com/office/officeart/2016/7/layout/RepeatingBendingProcessNew"/>
    <dgm:cxn modelId="{7F83C562-6183-974B-8168-84D2A5912621}" type="presParOf" srcId="{494235D7-8F51-C944-A3C4-4E809BBBBEE8}" destId="{9025DB26-8ED2-6742-A330-909D7D72A9C2}" srcOrd="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56199C-E873-403F-AC98-79C7BDF602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9E0268-8D41-42B3-94F7-B52F31605327}">
      <dgm:prSet/>
      <dgm:spPr/>
      <dgm:t>
        <a:bodyPr/>
        <a:lstStyle/>
        <a:p>
          <a:r>
            <a:rPr kumimoji="1" lang="zh-CN" altLang="en-US" dirty="0">
              <a:solidFill>
                <a:schemeClr val="accent1">
                  <a:lumMod val="50000"/>
                </a:schemeClr>
              </a:solidFill>
            </a:rPr>
            <a:t>本次实验代码量较之前的实验有了巨大的提升，耗费时间比较长</a:t>
          </a:r>
          <a:endParaRPr lang="en-US" dirty="0">
            <a:solidFill>
              <a:schemeClr val="accent1">
                <a:lumMod val="50000"/>
              </a:schemeClr>
            </a:solidFill>
          </a:endParaRPr>
        </a:p>
      </dgm:t>
    </dgm:pt>
    <dgm:pt modelId="{B1B12014-E9B3-4308-81AE-DC6AC60FE781}" type="parTrans" cxnId="{F4755A7C-D94D-46F5-96C5-ED22139221E4}">
      <dgm:prSet/>
      <dgm:spPr/>
      <dgm:t>
        <a:bodyPr/>
        <a:lstStyle/>
        <a:p>
          <a:endParaRPr lang="en-US"/>
        </a:p>
      </dgm:t>
    </dgm:pt>
    <dgm:pt modelId="{8FE1B6A3-AFD2-407B-9BD3-8EDC2222C826}" type="sibTrans" cxnId="{F4755A7C-D94D-46F5-96C5-ED22139221E4}">
      <dgm:prSet/>
      <dgm:spPr/>
      <dgm:t>
        <a:bodyPr/>
        <a:lstStyle/>
        <a:p>
          <a:endParaRPr lang="en-US"/>
        </a:p>
      </dgm:t>
    </dgm:pt>
    <dgm:pt modelId="{72FC3757-3217-41AE-ABB1-9353F0E22A4C}">
      <dgm:prSet/>
      <dgm:spPr/>
      <dgm:t>
        <a:bodyPr/>
        <a:lstStyle/>
        <a:p>
          <a:r>
            <a:rPr kumimoji="1" lang="zh-CN" altLang="en-US" dirty="0">
              <a:solidFill>
                <a:schemeClr val="accent1">
                  <a:lumMod val="50000"/>
                </a:schemeClr>
              </a:solidFill>
            </a:rPr>
            <a:t>在编写 </a:t>
          </a:r>
          <a:r>
            <a:rPr kumimoji="1" lang="en-US" altLang="zh-CN" dirty="0" err="1">
              <a:solidFill>
                <a:schemeClr val="accent1">
                  <a:lumMod val="50000"/>
                </a:schemeClr>
              </a:solidFill>
            </a:rPr>
            <a:t>icmp.c</a:t>
          </a:r>
          <a:r>
            <a:rPr kumimoji="1" lang="zh-CN" altLang="en-US" dirty="0">
              <a:solidFill>
                <a:schemeClr val="accent1">
                  <a:lumMod val="50000"/>
                </a:schemeClr>
              </a:solidFill>
            </a:rPr>
            <a:t> 函数时，由于没有搞清楚 </a:t>
          </a:r>
          <a:r>
            <a:rPr kumimoji="1" lang="en-US" altLang="zh-CN" dirty="0" err="1">
              <a:solidFill>
                <a:schemeClr val="accent1">
                  <a:lumMod val="50000"/>
                </a:schemeClr>
              </a:solidFill>
            </a:rPr>
            <a:t>icmp</a:t>
          </a:r>
          <a:r>
            <a:rPr kumimoji="1" lang="zh-CN" altLang="en-US" dirty="0">
              <a:solidFill>
                <a:schemeClr val="accent1">
                  <a:lumMod val="50000"/>
                </a:schemeClr>
              </a:solidFill>
            </a:rPr>
            <a:t> 数据报的头部和数据部分的分解，导致回复 </a:t>
          </a:r>
          <a:r>
            <a:rPr kumimoji="1" lang="en-US" altLang="zh-CN" dirty="0" err="1">
              <a:solidFill>
                <a:schemeClr val="accent1">
                  <a:lumMod val="50000"/>
                </a:schemeClr>
              </a:solidFill>
            </a:rPr>
            <a:t>icmp</a:t>
          </a:r>
          <a:r>
            <a:rPr kumimoji="1" lang="zh-CN" altLang="en-US" dirty="0">
              <a:solidFill>
                <a:schemeClr val="accent1">
                  <a:lumMod val="50000"/>
                </a:schemeClr>
              </a:solidFill>
            </a:rPr>
            <a:t> 数据报时校验和错误</a:t>
          </a:r>
          <a:endParaRPr lang="en-US" dirty="0">
            <a:solidFill>
              <a:schemeClr val="accent1">
                <a:lumMod val="50000"/>
              </a:schemeClr>
            </a:solidFill>
          </a:endParaRPr>
        </a:p>
      </dgm:t>
    </dgm:pt>
    <dgm:pt modelId="{FB91FF6C-0065-4F40-924D-A0FD63326F17}" type="parTrans" cxnId="{C382D004-BDA2-45F2-9A06-E61A37C2B353}">
      <dgm:prSet/>
      <dgm:spPr/>
      <dgm:t>
        <a:bodyPr/>
        <a:lstStyle/>
        <a:p>
          <a:endParaRPr lang="en-US"/>
        </a:p>
      </dgm:t>
    </dgm:pt>
    <dgm:pt modelId="{C5F2A4C6-D5EB-4A1D-BD94-DC15D56294B2}" type="sibTrans" cxnId="{C382D004-BDA2-45F2-9A06-E61A37C2B353}">
      <dgm:prSet/>
      <dgm:spPr/>
      <dgm:t>
        <a:bodyPr/>
        <a:lstStyle/>
        <a:p>
          <a:endParaRPr lang="en-US"/>
        </a:p>
      </dgm:t>
    </dgm:pt>
    <dgm:pt modelId="{7E24C2E8-ACDF-4B39-92C8-42F7F166852D}" type="pres">
      <dgm:prSet presAssocID="{AB56199C-E873-403F-AC98-79C7BDF60210}" presName="root" presStyleCnt="0">
        <dgm:presLayoutVars>
          <dgm:dir/>
          <dgm:resizeHandles val="exact"/>
        </dgm:presLayoutVars>
      </dgm:prSet>
      <dgm:spPr/>
    </dgm:pt>
    <dgm:pt modelId="{E14DACE4-BE04-4164-BE19-3B4DEDC33AA5}" type="pres">
      <dgm:prSet presAssocID="{379E0268-8D41-42B3-94F7-B52F31605327}" presName="compNode" presStyleCnt="0"/>
      <dgm:spPr/>
    </dgm:pt>
    <dgm:pt modelId="{D90F8C8C-4B6A-4DD0-91AE-4F6D0A0FE8C9}" type="pres">
      <dgm:prSet presAssocID="{379E0268-8D41-42B3-94F7-B52F31605327}" presName="bgRect" presStyleLbl="bgShp" presStyleIdx="0" presStyleCnt="2"/>
      <dgm:spPr/>
    </dgm:pt>
    <dgm:pt modelId="{5DDE0FCF-9223-43B7-9E01-1824F68C2A46}" type="pres">
      <dgm:prSet presAssocID="{379E0268-8D41-42B3-94F7-B52F3160532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J"/>
        </a:ext>
      </dgm:extLst>
    </dgm:pt>
    <dgm:pt modelId="{58A5F45C-A9D2-4225-AB29-2C15656C473F}" type="pres">
      <dgm:prSet presAssocID="{379E0268-8D41-42B3-94F7-B52F31605327}" presName="spaceRect" presStyleCnt="0"/>
      <dgm:spPr/>
    </dgm:pt>
    <dgm:pt modelId="{B7179438-DCB5-4CFC-934E-1DEB8E4C3063}" type="pres">
      <dgm:prSet presAssocID="{379E0268-8D41-42B3-94F7-B52F31605327}" presName="parTx" presStyleLbl="revTx" presStyleIdx="0" presStyleCnt="2">
        <dgm:presLayoutVars>
          <dgm:chMax val="0"/>
          <dgm:chPref val="0"/>
        </dgm:presLayoutVars>
      </dgm:prSet>
      <dgm:spPr/>
    </dgm:pt>
    <dgm:pt modelId="{FD34A034-D396-4507-B850-7B8B44DCF7A4}" type="pres">
      <dgm:prSet presAssocID="{8FE1B6A3-AFD2-407B-9BD3-8EDC2222C826}" presName="sibTrans" presStyleCnt="0"/>
      <dgm:spPr/>
    </dgm:pt>
    <dgm:pt modelId="{B9FFD76F-F6D8-4AD5-9818-5A6042372A38}" type="pres">
      <dgm:prSet presAssocID="{72FC3757-3217-41AE-ABB1-9353F0E22A4C}" presName="compNode" presStyleCnt="0"/>
      <dgm:spPr/>
    </dgm:pt>
    <dgm:pt modelId="{52C06D0B-1400-4CD4-AABA-59B5F2195667}" type="pres">
      <dgm:prSet presAssocID="{72FC3757-3217-41AE-ABB1-9353F0E22A4C}" presName="bgRect" presStyleLbl="bgShp" presStyleIdx="1" presStyleCnt="2"/>
      <dgm:spPr/>
    </dgm:pt>
    <dgm:pt modelId="{B91FF08D-35B6-4521-BFDB-85323A29D718}" type="pres">
      <dgm:prSet presAssocID="{72FC3757-3217-41AE-ABB1-9353F0E22A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8B11349F-F110-4696-B047-7F32B938AF4B}" type="pres">
      <dgm:prSet presAssocID="{72FC3757-3217-41AE-ABB1-9353F0E22A4C}" presName="spaceRect" presStyleCnt="0"/>
      <dgm:spPr/>
    </dgm:pt>
    <dgm:pt modelId="{69871F86-DB14-4161-A9E7-19A3BD834704}" type="pres">
      <dgm:prSet presAssocID="{72FC3757-3217-41AE-ABB1-9353F0E22A4C}" presName="parTx" presStyleLbl="revTx" presStyleIdx="1" presStyleCnt="2">
        <dgm:presLayoutVars>
          <dgm:chMax val="0"/>
          <dgm:chPref val="0"/>
        </dgm:presLayoutVars>
      </dgm:prSet>
      <dgm:spPr/>
    </dgm:pt>
  </dgm:ptLst>
  <dgm:cxnLst>
    <dgm:cxn modelId="{C382D004-BDA2-45F2-9A06-E61A37C2B353}" srcId="{AB56199C-E873-403F-AC98-79C7BDF60210}" destId="{72FC3757-3217-41AE-ABB1-9353F0E22A4C}" srcOrd="1" destOrd="0" parTransId="{FB91FF6C-0065-4F40-924D-A0FD63326F17}" sibTransId="{C5F2A4C6-D5EB-4A1D-BD94-DC15D56294B2}"/>
    <dgm:cxn modelId="{2ECFD423-9E41-4E5A-9397-A9E6A4D72C2E}" type="presOf" srcId="{AB56199C-E873-403F-AC98-79C7BDF60210}" destId="{7E24C2E8-ACDF-4B39-92C8-42F7F166852D}" srcOrd="0" destOrd="0" presId="urn:microsoft.com/office/officeart/2018/2/layout/IconVerticalSolidList"/>
    <dgm:cxn modelId="{F4755A7C-D94D-46F5-96C5-ED22139221E4}" srcId="{AB56199C-E873-403F-AC98-79C7BDF60210}" destId="{379E0268-8D41-42B3-94F7-B52F31605327}" srcOrd="0" destOrd="0" parTransId="{B1B12014-E9B3-4308-81AE-DC6AC60FE781}" sibTransId="{8FE1B6A3-AFD2-407B-9BD3-8EDC2222C826}"/>
    <dgm:cxn modelId="{F10DA6D1-6E17-4897-AB39-169A219074B2}" type="presOf" srcId="{72FC3757-3217-41AE-ABB1-9353F0E22A4C}" destId="{69871F86-DB14-4161-A9E7-19A3BD834704}" srcOrd="0" destOrd="0" presId="urn:microsoft.com/office/officeart/2018/2/layout/IconVerticalSolidList"/>
    <dgm:cxn modelId="{5D00F3D6-1254-44CB-8F65-230D7C0359B7}" type="presOf" srcId="{379E0268-8D41-42B3-94F7-B52F31605327}" destId="{B7179438-DCB5-4CFC-934E-1DEB8E4C3063}" srcOrd="0" destOrd="0" presId="urn:microsoft.com/office/officeart/2018/2/layout/IconVerticalSolidList"/>
    <dgm:cxn modelId="{539C9ED5-0111-4587-A50E-A8CFEBAA0A5E}" type="presParOf" srcId="{7E24C2E8-ACDF-4B39-92C8-42F7F166852D}" destId="{E14DACE4-BE04-4164-BE19-3B4DEDC33AA5}" srcOrd="0" destOrd="0" presId="urn:microsoft.com/office/officeart/2018/2/layout/IconVerticalSolidList"/>
    <dgm:cxn modelId="{FEBFC8CC-D737-4DC9-B2CE-5810A4E9D8AE}" type="presParOf" srcId="{E14DACE4-BE04-4164-BE19-3B4DEDC33AA5}" destId="{D90F8C8C-4B6A-4DD0-91AE-4F6D0A0FE8C9}" srcOrd="0" destOrd="0" presId="urn:microsoft.com/office/officeart/2018/2/layout/IconVerticalSolidList"/>
    <dgm:cxn modelId="{94E18E97-62CF-4FC5-A08A-74BDC54D1DF3}" type="presParOf" srcId="{E14DACE4-BE04-4164-BE19-3B4DEDC33AA5}" destId="{5DDE0FCF-9223-43B7-9E01-1824F68C2A46}" srcOrd="1" destOrd="0" presId="urn:microsoft.com/office/officeart/2018/2/layout/IconVerticalSolidList"/>
    <dgm:cxn modelId="{1DC95283-5E4E-481C-AC96-A99DBE66BDDA}" type="presParOf" srcId="{E14DACE4-BE04-4164-BE19-3B4DEDC33AA5}" destId="{58A5F45C-A9D2-4225-AB29-2C15656C473F}" srcOrd="2" destOrd="0" presId="urn:microsoft.com/office/officeart/2018/2/layout/IconVerticalSolidList"/>
    <dgm:cxn modelId="{E68DA800-2846-4D00-B79C-5FAF0D004FEF}" type="presParOf" srcId="{E14DACE4-BE04-4164-BE19-3B4DEDC33AA5}" destId="{B7179438-DCB5-4CFC-934E-1DEB8E4C3063}" srcOrd="3" destOrd="0" presId="urn:microsoft.com/office/officeart/2018/2/layout/IconVerticalSolidList"/>
    <dgm:cxn modelId="{D92AE256-B962-45C3-8453-C3200611800C}" type="presParOf" srcId="{7E24C2E8-ACDF-4B39-92C8-42F7F166852D}" destId="{FD34A034-D396-4507-B850-7B8B44DCF7A4}" srcOrd="1" destOrd="0" presId="urn:microsoft.com/office/officeart/2018/2/layout/IconVerticalSolidList"/>
    <dgm:cxn modelId="{85FB2F6B-AB3C-4C6D-8F1C-ACCFEADCDFF1}" type="presParOf" srcId="{7E24C2E8-ACDF-4B39-92C8-42F7F166852D}" destId="{B9FFD76F-F6D8-4AD5-9818-5A6042372A38}" srcOrd="2" destOrd="0" presId="urn:microsoft.com/office/officeart/2018/2/layout/IconVerticalSolidList"/>
    <dgm:cxn modelId="{8AD0C655-E146-436B-9FAD-DC6C9FEBC156}" type="presParOf" srcId="{B9FFD76F-F6D8-4AD5-9818-5A6042372A38}" destId="{52C06D0B-1400-4CD4-AABA-59B5F2195667}" srcOrd="0" destOrd="0" presId="urn:microsoft.com/office/officeart/2018/2/layout/IconVerticalSolidList"/>
    <dgm:cxn modelId="{4CF56626-8E03-4D2B-8DA0-EF318BE80DAE}" type="presParOf" srcId="{B9FFD76F-F6D8-4AD5-9818-5A6042372A38}" destId="{B91FF08D-35B6-4521-BFDB-85323A29D718}" srcOrd="1" destOrd="0" presId="urn:microsoft.com/office/officeart/2018/2/layout/IconVerticalSolidList"/>
    <dgm:cxn modelId="{8DFCDF10-624C-4690-A9EE-ACDA47C4EDDF}" type="presParOf" srcId="{B9FFD76F-F6D8-4AD5-9818-5A6042372A38}" destId="{8B11349F-F110-4696-B047-7F32B938AF4B}" srcOrd="2" destOrd="0" presId="urn:microsoft.com/office/officeart/2018/2/layout/IconVerticalSolidList"/>
    <dgm:cxn modelId="{D5F12A5B-FBAC-4E5E-ADDB-2F9CF5D604C5}" type="presParOf" srcId="{B9FFD76F-F6D8-4AD5-9818-5A6042372A38}" destId="{69871F86-DB14-4161-A9E7-19A3BD8347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2FA82A-192F-4E1E-8F0E-634892F9366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A3AD845-EC22-4F08-808E-A0F01B4A42E6}">
      <dgm:prSet/>
      <dgm:spPr/>
      <dgm:t>
        <a:bodyPr/>
        <a:lstStyle/>
        <a:p>
          <a:r>
            <a:rPr kumimoji="1" lang="zh-CN"/>
            <a:t>实验一，成功在 </a:t>
          </a:r>
          <a:r>
            <a:rPr kumimoji="1" lang="en-US"/>
            <a:t>h1 </a:t>
          </a:r>
          <a:r>
            <a:rPr kumimoji="1" lang="zh-CN"/>
            <a:t>上 </a:t>
          </a:r>
          <a:r>
            <a:rPr kumimoji="1" lang="en-US"/>
            <a:t>ping </a:t>
          </a:r>
          <a:r>
            <a:rPr kumimoji="1" lang="zh-CN"/>
            <a:t>通 </a:t>
          </a:r>
          <a:r>
            <a:rPr kumimoji="1" lang="en-US"/>
            <a:t>r1, h2, h3</a:t>
          </a:r>
          <a:r>
            <a:rPr kumimoji="1" lang="zh-CN"/>
            <a:t>；并且在 </a:t>
          </a:r>
          <a:r>
            <a:rPr kumimoji="1" lang="en-US"/>
            <a:t>ping 10.0.3.11 </a:t>
          </a:r>
          <a:r>
            <a:rPr kumimoji="1" lang="zh-CN"/>
            <a:t>时，如期返回 </a:t>
          </a:r>
          <a:r>
            <a:rPr kumimoji="1" lang="en-US"/>
            <a:t>ICMP Destination Host Unreachable</a:t>
          </a:r>
          <a:r>
            <a:rPr kumimoji="1" lang="zh-CN"/>
            <a:t>；在 </a:t>
          </a:r>
          <a:r>
            <a:rPr kumimoji="1" lang="en-US"/>
            <a:t>ping</a:t>
          </a:r>
          <a:r>
            <a:rPr kumimoji="1" lang="zh-CN"/>
            <a:t> </a:t>
          </a:r>
          <a:r>
            <a:rPr kumimoji="1" lang="en-US"/>
            <a:t>10.0.4.1 </a:t>
          </a:r>
          <a:r>
            <a:rPr kumimoji="1" lang="zh-CN"/>
            <a:t>时，如期返回 </a:t>
          </a:r>
          <a:r>
            <a:rPr kumimoji="1" lang="en-US"/>
            <a:t>ICMP Destination Net Unreachable</a:t>
          </a:r>
          <a:r>
            <a:rPr kumimoji="1" lang="zh-CN"/>
            <a:t>；</a:t>
          </a:r>
          <a:endParaRPr lang="en-US"/>
        </a:p>
      </dgm:t>
    </dgm:pt>
    <dgm:pt modelId="{A6997886-59F7-4266-AC1E-16CFB1095845}" type="parTrans" cxnId="{6EDA3581-14EE-42B4-A346-4FDA85B5D7A8}">
      <dgm:prSet/>
      <dgm:spPr/>
      <dgm:t>
        <a:bodyPr/>
        <a:lstStyle/>
        <a:p>
          <a:endParaRPr lang="en-US"/>
        </a:p>
      </dgm:t>
    </dgm:pt>
    <dgm:pt modelId="{150A31C3-6DA7-4174-AE19-399FF70B02E8}" type="sibTrans" cxnId="{6EDA3581-14EE-42B4-A346-4FDA85B5D7A8}">
      <dgm:prSet/>
      <dgm:spPr/>
      <dgm:t>
        <a:bodyPr/>
        <a:lstStyle/>
        <a:p>
          <a:endParaRPr lang="en-US"/>
        </a:p>
      </dgm:t>
    </dgm:pt>
    <dgm:pt modelId="{063CFE03-710F-4608-B7A1-7C0F59B9B706}">
      <dgm:prSet/>
      <dgm:spPr/>
      <dgm:t>
        <a:bodyPr/>
        <a:lstStyle/>
        <a:p>
          <a:r>
            <a:rPr kumimoji="1" lang="zh-CN" dirty="0"/>
            <a:t>实验二，构造 </a:t>
          </a:r>
          <a:r>
            <a:rPr kumimoji="1" lang="en-US" dirty="0"/>
            <a:t>TOPO </a:t>
          </a:r>
          <a:r>
            <a:rPr kumimoji="1" lang="zh-CN" dirty="0"/>
            <a:t>满足路由器节点数要求</a:t>
          </a:r>
          <a:r>
            <a:rPr kumimoji="1" lang="en-US" dirty="0"/>
            <a:t>(3 </a:t>
          </a:r>
          <a:r>
            <a:rPr kumimoji="1" lang="zh-CN" dirty="0"/>
            <a:t>个</a:t>
          </a:r>
          <a:r>
            <a:rPr kumimoji="1" lang="en-US" dirty="0"/>
            <a:t>)</a:t>
          </a:r>
          <a:r>
            <a:rPr kumimoji="1" lang="zh-CN" dirty="0"/>
            <a:t>和主机节点跳数要求</a:t>
          </a:r>
          <a:r>
            <a:rPr kumimoji="1" lang="en-US" dirty="0"/>
            <a:t>(</a:t>
          </a:r>
          <a:r>
            <a:rPr kumimoji="1" lang="zh-CN" dirty="0"/>
            <a:t>至少 </a:t>
          </a:r>
          <a:r>
            <a:rPr kumimoji="1" lang="en-US" dirty="0"/>
            <a:t>3 </a:t>
          </a:r>
          <a:r>
            <a:rPr kumimoji="1" lang="zh-CN" dirty="0"/>
            <a:t>跳</a:t>
          </a:r>
          <a:r>
            <a:rPr kumimoji="1" lang="en-US" dirty="0"/>
            <a:t>),</a:t>
          </a:r>
          <a:r>
            <a:rPr kumimoji="1" lang="zh-CN" dirty="0"/>
            <a:t>并在 </a:t>
          </a:r>
          <a:r>
            <a:rPr kumimoji="1" lang="en-US" dirty="0"/>
            <a:t>h1 </a:t>
          </a:r>
          <a:r>
            <a:rPr kumimoji="1" lang="zh-CN" dirty="0"/>
            <a:t>上成功 </a:t>
          </a:r>
          <a:r>
            <a:rPr kumimoji="1" lang="en-US" dirty="0"/>
            <a:t>ping </a:t>
          </a:r>
          <a:r>
            <a:rPr kumimoji="1" lang="zh-CN" dirty="0"/>
            <a:t>通 </a:t>
          </a:r>
          <a:r>
            <a:rPr kumimoji="1" lang="en-US" dirty="0"/>
            <a:t>h2</a:t>
          </a:r>
          <a:r>
            <a:rPr kumimoji="1" lang="zh-CN" dirty="0"/>
            <a:t>，</a:t>
          </a:r>
          <a:r>
            <a:rPr kumimoji="1" lang="en-US" dirty="0"/>
            <a:t>ping </a:t>
          </a:r>
          <a:r>
            <a:rPr kumimoji="1" lang="zh-CN" dirty="0"/>
            <a:t>通 </a:t>
          </a:r>
          <a:r>
            <a:rPr kumimoji="1" lang="en-US" dirty="0"/>
            <a:t>r1, r3, r2</a:t>
          </a:r>
          <a:r>
            <a:rPr kumimoji="1" lang="zh-CN" dirty="0"/>
            <a:t>，完成 连通性测试，</a:t>
          </a:r>
          <a:r>
            <a:rPr kumimoji="1" lang="en-US" dirty="0"/>
            <a:t>traceroute </a:t>
          </a:r>
          <a:r>
            <a:rPr kumimoji="1" lang="zh-CN" dirty="0"/>
            <a:t>成功显示路径节点 </a:t>
          </a:r>
          <a:r>
            <a:rPr kumimoji="1" lang="en-US" dirty="0"/>
            <a:t>IP </a:t>
          </a:r>
          <a:r>
            <a:rPr kumimoji="1" lang="zh-CN" dirty="0"/>
            <a:t>信息，完成路经测 试；</a:t>
          </a:r>
          <a:endParaRPr lang="en-US" dirty="0"/>
        </a:p>
      </dgm:t>
    </dgm:pt>
    <dgm:pt modelId="{650561EF-51FA-46EB-B847-6FE21B03609D}" type="parTrans" cxnId="{CA12BC32-04B8-4FAC-8004-DCAA9C124D2D}">
      <dgm:prSet/>
      <dgm:spPr/>
      <dgm:t>
        <a:bodyPr/>
        <a:lstStyle/>
        <a:p>
          <a:endParaRPr lang="en-US"/>
        </a:p>
      </dgm:t>
    </dgm:pt>
    <dgm:pt modelId="{78DF7E65-EC3A-40A7-8991-28493B32ABFB}" type="sibTrans" cxnId="{CA12BC32-04B8-4FAC-8004-DCAA9C124D2D}">
      <dgm:prSet/>
      <dgm:spPr/>
      <dgm:t>
        <a:bodyPr/>
        <a:lstStyle/>
        <a:p>
          <a:endParaRPr lang="en-US"/>
        </a:p>
      </dgm:t>
    </dgm:pt>
    <dgm:pt modelId="{15A8FCB2-681C-2F45-8649-91A38DABC434}" type="pres">
      <dgm:prSet presAssocID="{382FA82A-192F-4E1E-8F0E-634892F93660}" presName="hierChild1" presStyleCnt="0">
        <dgm:presLayoutVars>
          <dgm:chPref val="1"/>
          <dgm:dir/>
          <dgm:animOne val="branch"/>
          <dgm:animLvl val="lvl"/>
          <dgm:resizeHandles/>
        </dgm:presLayoutVars>
      </dgm:prSet>
      <dgm:spPr/>
    </dgm:pt>
    <dgm:pt modelId="{3F40DD80-7CE5-7547-A783-BA5AD4DEA32B}" type="pres">
      <dgm:prSet presAssocID="{5A3AD845-EC22-4F08-808E-A0F01B4A42E6}" presName="hierRoot1" presStyleCnt="0"/>
      <dgm:spPr/>
    </dgm:pt>
    <dgm:pt modelId="{D00EC42D-A50F-5642-B43F-ED001B82F03E}" type="pres">
      <dgm:prSet presAssocID="{5A3AD845-EC22-4F08-808E-A0F01B4A42E6}" presName="composite" presStyleCnt="0"/>
      <dgm:spPr/>
    </dgm:pt>
    <dgm:pt modelId="{7EF8B6F2-BC98-874C-A282-6D345263A5B0}" type="pres">
      <dgm:prSet presAssocID="{5A3AD845-EC22-4F08-808E-A0F01B4A42E6}" presName="background" presStyleLbl="node0" presStyleIdx="0" presStyleCnt="2"/>
      <dgm:spPr/>
    </dgm:pt>
    <dgm:pt modelId="{D697669B-1EB0-4344-ADAF-007065C97273}" type="pres">
      <dgm:prSet presAssocID="{5A3AD845-EC22-4F08-808E-A0F01B4A42E6}" presName="text" presStyleLbl="fgAcc0" presStyleIdx="0" presStyleCnt="2">
        <dgm:presLayoutVars>
          <dgm:chPref val="3"/>
        </dgm:presLayoutVars>
      </dgm:prSet>
      <dgm:spPr/>
    </dgm:pt>
    <dgm:pt modelId="{044F5098-7219-FF49-A0E9-7D2DA4BBCC2A}" type="pres">
      <dgm:prSet presAssocID="{5A3AD845-EC22-4F08-808E-A0F01B4A42E6}" presName="hierChild2" presStyleCnt="0"/>
      <dgm:spPr/>
    </dgm:pt>
    <dgm:pt modelId="{3E83847A-E9E2-0F4B-AB7D-451CD4A8B91A}" type="pres">
      <dgm:prSet presAssocID="{063CFE03-710F-4608-B7A1-7C0F59B9B706}" presName="hierRoot1" presStyleCnt="0"/>
      <dgm:spPr/>
    </dgm:pt>
    <dgm:pt modelId="{BBB0FC0B-0B16-F042-ACEC-04BDC632E87A}" type="pres">
      <dgm:prSet presAssocID="{063CFE03-710F-4608-B7A1-7C0F59B9B706}" presName="composite" presStyleCnt="0"/>
      <dgm:spPr/>
    </dgm:pt>
    <dgm:pt modelId="{A3AB1C85-2875-1D42-948B-5F51009990E0}" type="pres">
      <dgm:prSet presAssocID="{063CFE03-710F-4608-B7A1-7C0F59B9B706}" presName="background" presStyleLbl="node0" presStyleIdx="1" presStyleCnt="2"/>
      <dgm:spPr/>
    </dgm:pt>
    <dgm:pt modelId="{FF570FEB-11C2-1143-9DA3-9EFB1C121F45}" type="pres">
      <dgm:prSet presAssocID="{063CFE03-710F-4608-B7A1-7C0F59B9B706}" presName="text" presStyleLbl="fgAcc0" presStyleIdx="1" presStyleCnt="2">
        <dgm:presLayoutVars>
          <dgm:chPref val="3"/>
        </dgm:presLayoutVars>
      </dgm:prSet>
      <dgm:spPr/>
    </dgm:pt>
    <dgm:pt modelId="{2EA1C767-77EA-8C44-A01A-DA0FAECEB4D4}" type="pres">
      <dgm:prSet presAssocID="{063CFE03-710F-4608-B7A1-7C0F59B9B706}" presName="hierChild2" presStyleCnt="0"/>
      <dgm:spPr/>
    </dgm:pt>
  </dgm:ptLst>
  <dgm:cxnLst>
    <dgm:cxn modelId="{B7D07F27-1BBF-DF47-B668-3BAD68164EE3}" type="presOf" srcId="{382FA82A-192F-4E1E-8F0E-634892F93660}" destId="{15A8FCB2-681C-2F45-8649-91A38DABC434}" srcOrd="0" destOrd="0" presId="urn:microsoft.com/office/officeart/2005/8/layout/hierarchy1"/>
    <dgm:cxn modelId="{CA12BC32-04B8-4FAC-8004-DCAA9C124D2D}" srcId="{382FA82A-192F-4E1E-8F0E-634892F93660}" destId="{063CFE03-710F-4608-B7A1-7C0F59B9B706}" srcOrd="1" destOrd="0" parTransId="{650561EF-51FA-46EB-B847-6FE21B03609D}" sibTransId="{78DF7E65-EC3A-40A7-8991-28493B32ABFB}"/>
    <dgm:cxn modelId="{5B100266-CF5F-814A-A0A7-8E431317D20B}" type="presOf" srcId="{063CFE03-710F-4608-B7A1-7C0F59B9B706}" destId="{FF570FEB-11C2-1143-9DA3-9EFB1C121F45}" srcOrd="0" destOrd="0" presId="urn:microsoft.com/office/officeart/2005/8/layout/hierarchy1"/>
    <dgm:cxn modelId="{6EDA3581-14EE-42B4-A346-4FDA85B5D7A8}" srcId="{382FA82A-192F-4E1E-8F0E-634892F93660}" destId="{5A3AD845-EC22-4F08-808E-A0F01B4A42E6}" srcOrd="0" destOrd="0" parTransId="{A6997886-59F7-4266-AC1E-16CFB1095845}" sibTransId="{150A31C3-6DA7-4174-AE19-399FF70B02E8}"/>
    <dgm:cxn modelId="{5114AADF-9B9E-B14F-AD0A-C1A6099AEA90}" type="presOf" srcId="{5A3AD845-EC22-4F08-808E-A0F01B4A42E6}" destId="{D697669B-1EB0-4344-ADAF-007065C97273}" srcOrd="0" destOrd="0" presId="urn:microsoft.com/office/officeart/2005/8/layout/hierarchy1"/>
    <dgm:cxn modelId="{A0F44A7F-6FB7-7A46-82B2-B24F184C0CDE}" type="presParOf" srcId="{15A8FCB2-681C-2F45-8649-91A38DABC434}" destId="{3F40DD80-7CE5-7547-A783-BA5AD4DEA32B}" srcOrd="0" destOrd="0" presId="urn:microsoft.com/office/officeart/2005/8/layout/hierarchy1"/>
    <dgm:cxn modelId="{D0FF956B-56CA-4B44-A90E-790804B624B1}" type="presParOf" srcId="{3F40DD80-7CE5-7547-A783-BA5AD4DEA32B}" destId="{D00EC42D-A50F-5642-B43F-ED001B82F03E}" srcOrd="0" destOrd="0" presId="urn:microsoft.com/office/officeart/2005/8/layout/hierarchy1"/>
    <dgm:cxn modelId="{58687376-1978-D042-B0FB-C66F2A6A3ADF}" type="presParOf" srcId="{D00EC42D-A50F-5642-B43F-ED001B82F03E}" destId="{7EF8B6F2-BC98-874C-A282-6D345263A5B0}" srcOrd="0" destOrd="0" presId="urn:microsoft.com/office/officeart/2005/8/layout/hierarchy1"/>
    <dgm:cxn modelId="{82BBD094-45C9-CC4E-9EF6-01F70C8EC2CB}" type="presParOf" srcId="{D00EC42D-A50F-5642-B43F-ED001B82F03E}" destId="{D697669B-1EB0-4344-ADAF-007065C97273}" srcOrd="1" destOrd="0" presId="urn:microsoft.com/office/officeart/2005/8/layout/hierarchy1"/>
    <dgm:cxn modelId="{848DD6C0-F779-E749-9622-86ADBFEA444F}" type="presParOf" srcId="{3F40DD80-7CE5-7547-A783-BA5AD4DEA32B}" destId="{044F5098-7219-FF49-A0E9-7D2DA4BBCC2A}" srcOrd="1" destOrd="0" presId="urn:microsoft.com/office/officeart/2005/8/layout/hierarchy1"/>
    <dgm:cxn modelId="{E25FF73D-4C05-A345-AA8F-06AC1C3CA817}" type="presParOf" srcId="{15A8FCB2-681C-2F45-8649-91A38DABC434}" destId="{3E83847A-E9E2-0F4B-AB7D-451CD4A8B91A}" srcOrd="1" destOrd="0" presId="urn:microsoft.com/office/officeart/2005/8/layout/hierarchy1"/>
    <dgm:cxn modelId="{DC115B5D-3B20-E144-8FF0-DFCFE669C1BE}" type="presParOf" srcId="{3E83847A-E9E2-0F4B-AB7D-451CD4A8B91A}" destId="{BBB0FC0B-0B16-F042-ACEC-04BDC632E87A}" srcOrd="0" destOrd="0" presId="urn:microsoft.com/office/officeart/2005/8/layout/hierarchy1"/>
    <dgm:cxn modelId="{40C85B6A-848A-C149-A902-DA75DBBA6446}" type="presParOf" srcId="{BBB0FC0B-0B16-F042-ACEC-04BDC632E87A}" destId="{A3AB1C85-2875-1D42-948B-5F51009990E0}" srcOrd="0" destOrd="0" presId="urn:microsoft.com/office/officeart/2005/8/layout/hierarchy1"/>
    <dgm:cxn modelId="{D20B4065-E86C-E045-9DAE-9D6801955156}" type="presParOf" srcId="{BBB0FC0B-0B16-F042-ACEC-04BDC632E87A}" destId="{FF570FEB-11C2-1143-9DA3-9EFB1C121F45}" srcOrd="1" destOrd="0" presId="urn:microsoft.com/office/officeart/2005/8/layout/hierarchy1"/>
    <dgm:cxn modelId="{8C22C00C-6D1B-504C-8DC8-69AA309E6E30}" type="presParOf" srcId="{3E83847A-E9E2-0F4B-AB7D-451CD4A8B91A}" destId="{2EA1C767-77EA-8C44-A01A-DA0FAECEB4D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34F89D-F425-4CB5-8E9F-0818423D5C7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33D2501-89B2-4CD3-AB1A-179C7759FA76}">
      <dgm:prSet/>
      <dgm:spPr/>
      <dgm:t>
        <a:bodyPr/>
        <a:lstStyle/>
        <a:p>
          <a:r>
            <a:rPr kumimoji="1" lang="en-US" altLang="zh-CN" dirty="0"/>
            <a:t>1. </a:t>
          </a:r>
          <a:r>
            <a:rPr kumimoji="1" lang="zh-CN" altLang="zh-CN" dirty="0"/>
            <a:t>基于附件中的代码，完成 </a:t>
          </a:r>
          <a:r>
            <a:rPr kumimoji="1" lang="en-US" altLang="zh-CN" dirty="0" err="1"/>
            <a:t>mospf_daemon.c</a:t>
          </a:r>
          <a:r>
            <a:rPr kumimoji="1" lang="en-US" altLang="zh-CN" dirty="0"/>
            <a:t> </a:t>
          </a:r>
          <a:r>
            <a:rPr kumimoji="1" lang="zh-CN" altLang="zh-CN" dirty="0"/>
            <a:t>中相关函数的的编写， 实现路由器对 </a:t>
          </a:r>
          <a:r>
            <a:rPr kumimoji="1" lang="en-US" altLang="zh-CN" dirty="0" err="1"/>
            <a:t>mOSPF</a:t>
          </a:r>
          <a:r>
            <a:rPr kumimoji="1" lang="en-US" altLang="zh-CN" dirty="0"/>
            <a:t> Hello/LSU </a:t>
          </a:r>
          <a:r>
            <a:rPr kumimoji="1" lang="zh-CN" altLang="zh-CN" dirty="0"/>
            <a:t>消息的处理；</a:t>
          </a:r>
          <a:endParaRPr lang="en-US" dirty="0"/>
        </a:p>
      </dgm:t>
    </dgm:pt>
    <dgm:pt modelId="{3405AAF4-3959-4E13-BF79-806F4FCBEBAF}" type="parTrans" cxnId="{BCBDFD9B-2C0F-4B01-A2F1-B2B9B98E2379}">
      <dgm:prSet/>
      <dgm:spPr/>
      <dgm:t>
        <a:bodyPr/>
        <a:lstStyle/>
        <a:p>
          <a:endParaRPr lang="en-US"/>
        </a:p>
      </dgm:t>
    </dgm:pt>
    <dgm:pt modelId="{2DD39A06-9251-4F11-9A14-3D8747AB238B}" type="sibTrans" cxnId="{BCBDFD9B-2C0F-4B01-A2F1-B2B9B98E2379}">
      <dgm:prSet/>
      <dgm:spPr/>
      <dgm:t>
        <a:bodyPr/>
        <a:lstStyle/>
        <a:p>
          <a:endParaRPr lang="en-US"/>
        </a:p>
      </dgm:t>
    </dgm:pt>
    <dgm:pt modelId="{F4464575-389A-2C45-B7B3-6AC99697BAD7}">
      <dgm:prSet/>
      <dgm:spPr/>
      <dgm:t>
        <a:bodyPr/>
        <a:lstStyle/>
        <a:p>
          <a:r>
            <a:rPr kumimoji="1" lang="zh-CN" altLang="zh-CN" dirty="0"/>
            <a:t>
</a:t>
          </a:r>
          <a:r>
            <a:rPr kumimoji="1" lang="en-US" altLang="zh-CN" dirty="0"/>
            <a:t>2. </a:t>
          </a:r>
          <a:r>
            <a:rPr kumimoji="1" lang="zh-CN" altLang="zh-CN" dirty="0"/>
            <a:t>实现一个打印数据库信息的函数 </a:t>
          </a:r>
          <a:r>
            <a:rPr kumimoji="1" lang="en-US" altLang="zh-CN" dirty="0" err="1"/>
            <a:t>show_database</a:t>
          </a:r>
          <a:r>
            <a:rPr kumimoji="1" lang="en-US" altLang="zh-CN" dirty="0"/>
            <a:t>()</a:t>
          </a:r>
          <a:r>
            <a:rPr kumimoji="1" lang="zh-CN" altLang="zh-CN" dirty="0"/>
            <a:t>，每当数据库信 息发生变化时就打印出数据库信息；
</a:t>
          </a:r>
          <a:endParaRPr lang="en-US" dirty="0"/>
        </a:p>
      </dgm:t>
    </dgm:pt>
    <dgm:pt modelId="{A9547BE9-45C2-1E40-A571-DB49C36EB5E7}" type="parTrans" cxnId="{16960286-2232-2A47-8B28-CB452E710701}">
      <dgm:prSet/>
      <dgm:spPr/>
      <dgm:t>
        <a:bodyPr/>
        <a:lstStyle/>
        <a:p>
          <a:endParaRPr lang="zh-CN" altLang="en-US"/>
        </a:p>
      </dgm:t>
    </dgm:pt>
    <dgm:pt modelId="{5BD8293E-D515-284C-8337-86051530C078}" type="sibTrans" cxnId="{16960286-2232-2A47-8B28-CB452E710701}">
      <dgm:prSet/>
      <dgm:spPr/>
      <dgm:t>
        <a:bodyPr/>
        <a:lstStyle/>
        <a:p>
          <a:endParaRPr lang="zh-CN" altLang="en-US"/>
        </a:p>
      </dgm:t>
    </dgm:pt>
    <dgm:pt modelId="{4BCBB3B0-4316-2E4B-9C55-7B232D36C778}">
      <dgm:prSet/>
      <dgm:spPr/>
      <dgm:t>
        <a:bodyPr/>
        <a:lstStyle/>
        <a:p>
          <a:r>
            <a:rPr kumimoji="1" lang="zh-CN" altLang="zh-CN" dirty="0"/>
            <a:t>
</a:t>
          </a:r>
          <a:r>
            <a:rPr kumimoji="1" lang="en-US" altLang="zh-CN" dirty="0"/>
            <a:t>3. </a:t>
          </a:r>
          <a:r>
            <a:rPr kumimoji="1" lang="zh-CN" altLang="zh-CN" dirty="0"/>
            <a:t>运行</a:t>
          </a:r>
          <a:r>
            <a:rPr kumimoji="1" lang="en-US" altLang="zh-CN" dirty="0"/>
            <a:t>./</a:t>
          </a:r>
          <a:r>
            <a:rPr kumimoji="1" lang="en-US" altLang="zh-CN" dirty="0" err="1"/>
            <a:t>mospfd</a:t>
          </a:r>
          <a:r>
            <a:rPr kumimoji="1" lang="zh-CN" altLang="zh-CN" dirty="0"/>
            <a:t>，观察各个节点的链路数据库是否一致；
</a:t>
          </a:r>
          <a:endParaRPr lang="en-US" dirty="0"/>
        </a:p>
      </dgm:t>
    </dgm:pt>
    <dgm:pt modelId="{F8369D91-F592-8640-B5A2-4CF832FFF218}" type="parTrans" cxnId="{FE9A14D9-1090-8840-AD4F-6224AA466122}">
      <dgm:prSet/>
      <dgm:spPr/>
      <dgm:t>
        <a:bodyPr/>
        <a:lstStyle/>
        <a:p>
          <a:endParaRPr lang="zh-CN" altLang="en-US"/>
        </a:p>
      </dgm:t>
    </dgm:pt>
    <dgm:pt modelId="{871463AB-9262-404E-A386-DC6AB2551640}" type="sibTrans" cxnId="{FE9A14D9-1090-8840-AD4F-6224AA466122}">
      <dgm:prSet/>
      <dgm:spPr/>
      <dgm:t>
        <a:bodyPr/>
        <a:lstStyle/>
        <a:p>
          <a:endParaRPr lang="zh-CN" altLang="en-US"/>
        </a:p>
      </dgm:t>
    </dgm:pt>
    <dgm:pt modelId="{DA1E2374-E621-7640-A147-6DBB2CA46876}">
      <dgm:prSet/>
      <dgm:spPr/>
      <dgm:t>
        <a:bodyPr/>
        <a:lstStyle/>
        <a:p>
          <a:r>
            <a:rPr kumimoji="1" lang="zh-CN" altLang="zh-CN" dirty="0"/>
            <a:t>
</a:t>
          </a:r>
          <a:r>
            <a:rPr kumimoji="1" lang="en-US" altLang="zh-CN" dirty="0"/>
            <a:t>4. </a:t>
          </a:r>
          <a:r>
            <a:rPr kumimoji="1" lang="zh-CN" altLang="zh-CN" dirty="0"/>
            <a:t>增加一个更新路由表的线程，完成对路由表的更新，每次更新后打 印新的路由表信息；
</a:t>
          </a:r>
          <a:endParaRPr lang="en-US" dirty="0"/>
        </a:p>
      </dgm:t>
    </dgm:pt>
    <dgm:pt modelId="{C21F5AF1-278F-9C48-AF71-FC11704C3674}" type="parTrans" cxnId="{91097539-90B5-A442-ABB3-2AC4329F3BE4}">
      <dgm:prSet/>
      <dgm:spPr/>
      <dgm:t>
        <a:bodyPr/>
        <a:lstStyle/>
        <a:p>
          <a:endParaRPr lang="zh-CN" altLang="en-US"/>
        </a:p>
      </dgm:t>
    </dgm:pt>
    <dgm:pt modelId="{96BAA9C4-3D3E-BF43-8661-043E6CE60AF9}" type="sibTrans" cxnId="{91097539-90B5-A442-ABB3-2AC4329F3BE4}">
      <dgm:prSet/>
      <dgm:spPr/>
      <dgm:t>
        <a:bodyPr/>
        <a:lstStyle/>
        <a:p>
          <a:endParaRPr lang="zh-CN" altLang="en-US"/>
        </a:p>
      </dgm:t>
    </dgm:pt>
    <dgm:pt modelId="{F806EEB8-6847-1744-95A8-527E8295C541}">
      <dgm:prSet/>
      <dgm:spPr/>
      <dgm:t>
        <a:bodyPr/>
        <a:lstStyle/>
        <a:p>
          <a:r>
            <a:rPr kumimoji="1" lang="zh-CN" altLang="zh-CN" dirty="0"/>
            <a:t>
</a:t>
          </a:r>
          <a:r>
            <a:rPr kumimoji="1" lang="en-US" altLang="zh-CN" dirty="0"/>
            <a:t>5. </a:t>
          </a:r>
          <a:r>
            <a:rPr kumimoji="1" lang="zh-CN" altLang="zh-CN" dirty="0"/>
            <a:t>运行</a:t>
          </a:r>
          <a:r>
            <a:rPr kumimoji="1" lang="en-US" altLang="zh-CN" dirty="0"/>
            <a:t>./</a:t>
          </a:r>
          <a:r>
            <a:rPr kumimoji="1" lang="en-US" altLang="zh-CN" dirty="0" err="1"/>
            <a:t>mospfd</a:t>
          </a:r>
          <a:r>
            <a:rPr kumimoji="1" lang="zh-CN" altLang="zh-CN" dirty="0"/>
            <a:t>，观察各个节点的路由表信息是否正确；
</a:t>
          </a:r>
          <a:endParaRPr lang="en-US" dirty="0"/>
        </a:p>
      </dgm:t>
    </dgm:pt>
    <dgm:pt modelId="{EB6788E4-39CF-AC45-91FB-51DDA1720C52}" type="parTrans" cxnId="{B2BB8A2F-2DFA-EC40-97C7-683D6EA09287}">
      <dgm:prSet/>
      <dgm:spPr/>
      <dgm:t>
        <a:bodyPr/>
        <a:lstStyle/>
        <a:p>
          <a:endParaRPr lang="zh-CN" altLang="en-US"/>
        </a:p>
      </dgm:t>
    </dgm:pt>
    <dgm:pt modelId="{CDC8D0A9-6472-ED40-999E-97DFE6D2F448}" type="sibTrans" cxnId="{B2BB8A2F-2DFA-EC40-97C7-683D6EA09287}">
      <dgm:prSet/>
      <dgm:spPr/>
      <dgm:t>
        <a:bodyPr/>
        <a:lstStyle/>
        <a:p>
          <a:endParaRPr lang="zh-CN" altLang="en-US"/>
        </a:p>
      </dgm:t>
    </dgm:pt>
    <dgm:pt modelId="{1F22924A-1FDA-6047-906D-44A41CA242D6}">
      <dgm:prSet/>
      <dgm:spPr/>
      <dgm:t>
        <a:bodyPr/>
        <a:lstStyle/>
        <a:p>
          <a:r>
            <a:rPr kumimoji="1" lang="zh-CN" altLang="zh-CN" dirty="0"/>
            <a:t>
</a:t>
          </a:r>
          <a:r>
            <a:rPr kumimoji="1" lang="en-US" altLang="zh-CN" dirty="0"/>
            <a:t>6. </a:t>
          </a:r>
          <a:r>
            <a:rPr kumimoji="1" lang="zh-CN" altLang="zh-CN" dirty="0"/>
            <a:t>在 </a:t>
          </a:r>
          <a:r>
            <a:rPr kumimoji="1" lang="en-US" altLang="zh-CN" dirty="0"/>
            <a:t>h1 </a:t>
          </a:r>
          <a:r>
            <a:rPr kumimoji="1" lang="zh-CN" altLang="zh-CN" dirty="0"/>
            <a:t>上 </a:t>
          </a:r>
          <a:r>
            <a:rPr kumimoji="1" lang="en-US" altLang="zh-CN" dirty="0"/>
            <a:t>ping/traceroute </a:t>
          </a:r>
          <a:r>
            <a:rPr kumimoji="1" lang="zh-CN" altLang="zh-CN" dirty="0"/>
            <a:t>节点 </a:t>
          </a:r>
          <a:r>
            <a:rPr kumimoji="1" lang="en-US" altLang="zh-CN" dirty="0"/>
            <a:t>h2</a:t>
          </a:r>
          <a:r>
            <a:rPr kumimoji="1" lang="zh-CN" altLang="zh-CN" dirty="0"/>
            <a:t>；
</a:t>
          </a:r>
          <a:endParaRPr lang="en-US" dirty="0"/>
        </a:p>
      </dgm:t>
    </dgm:pt>
    <dgm:pt modelId="{D0A5E171-79DD-B54D-8AAF-4DAF881DC5E1}" type="parTrans" cxnId="{95124152-4B70-6C42-B054-9E967849C21F}">
      <dgm:prSet/>
      <dgm:spPr/>
      <dgm:t>
        <a:bodyPr/>
        <a:lstStyle/>
        <a:p>
          <a:endParaRPr lang="zh-CN" altLang="en-US"/>
        </a:p>
      </dgm:t>
    </dgm:pt>
    <dgm:pt modelId="{2F4EC6B6-6FA8-8843-9F14-6557BF4847B8}" type="sibTrans" cxnId="{95124152-4B70-6C42-B054-9E967849C21F}">
      <dgm:prSet/>
      <dgm:spPr/>
      <dgm:t>
        <a:bodyPr/>
        <a:lstStyle/>
        <a:p>
          <a:endParaRPr lang="zh-CN" altLang="en-US"/>
        </a:p>
      </dgm:t>
    </dgm:pt>
    <dgm:pt modelId="{AACFFF68-1283-5B4C-AD74-EA9624F37522}">
      <dgm:prSet/>
      <dgm:spPr/>
      <dgm:t>
        <a:bodyPr/>
        <a:lstStyle/>
        <a:p>
          <a:r>
            <a:rPr kumimoji="1" lang="zh-CN" altLang="zh-CN" dirty="0"/>
            <a:t>
</a:t>
          </a:r>
          <a:r>
            <a:rPr kumimoji="1" lang="en-US" altLang="zh-CN" dirty="0"/>
            <a:t>7. </a:t>
          </a:r>
          <a:r>
            <a:rPr kumimoji="1" lang="zh-CN" altLang="zh-CN" dirty="0"/>
            <a:t>关闭节点 </a:t>
          </a:r>
          <a:r>
            <a:rPr kumimoji="1" lang="en-US" altLang="zh-CN" dirty="0"/>
            <a:t>r2</a:t>
          </a:r>
          <a:r>
            <a:rPr kumimoji="1" lang="zh-CN" altLang="zh-CN" dirty="0"/>
            <a:t>，等待一段时间后</a:t>
          </a:r>
          <a:r>
            <a:rPr kumimoji="1" lang="en-US" altLang="zh-CN" dirty="0"/>
            <a:t>(</a:t>
          </a:r>
          <a:r>
            <a:rPr kumimoji="1" lang="zh-CN" altLang="zh-CN" dirty="0"/>
            <a:t>大约 </a:t>
          </a:r>
          <a:r>
            <a:rPr kumimoji="1" lang="en-US" altLang="zh-CN" dirty="0"/>
            <a:t>10s)</a:t>
          </a:r>
          <a:r>
            <a:rPr kumimoji="1" lang="zh-CN" altLang="zh-CN" dirty="0"/>
            <a:t>，各节点完成更新；
</a:t>
          </a:r>
          <a:endParaRPr lang="en-US" dirty="0"/>
        </a:p>
      </dgm:t>
    </dgm:pt>
    <dgm:pt modelId="{8395A7FB-E536-CE4A-B345-E6F86AFC6315}" type="parTrans" cxnId="{DCD887B6-2F6E-5A48-B35B-B7C43731F22B}">
      <dgm:prSet/>
      <dgm:spPr/>
      <dgm:t>
        <a:bodyPr/>
        <a:lstStyle/>
        <a:p>
          <a:endParaRPr lang="zh-CN" altLang="en-US"/>
        </a:p>
      </dgm:t>
    </dgm:pt>
    <dgm:pt modelId="{73C27C58-EA5F-7942-B5CD-A3AA44554BC0}" type="sibTrans" cxnId="{DCD887B6-2F6E-5A48-B35B-B7C43731F22B}">
      <dgm:prSet/>
      <dgm:spPr/>
      <dgm:t>
        <a:bodyPr/>
        <a:lstStyle/>
        <a:p>
          <a:endParaRPr lang="zh-CN" altLang="en-US"/>
        </a:p>
      </dgm:t>
    </dgm:pt>
    <dgm:pt modelId="{9F200740-2DE8-7B4F-B2DB-8D5553695A6A}">
      <dgm:prSet/>
      <dgm:spPr/>
      <dgm:t>
        <a:bodyPr/>
        <a:lstStyle/>
        <a:p>
          <a:r>
            <a:rPr kumimoji="1" lang="zh-CN" altLang="zh-CN" dirty="0"/>
            <a:t>
</a:t>
          </a:r>
          <a:r>
            <a:rPr kumimoji="1" lang="en-US" altLang="zh-CN" dirty="0"/>
            <a:t>8. </a:t>
          </a:r>
          <a:r>
            <a:rPr kumimoji="1" lang="zh-CN" altLang="zh-CN" dirty="0"/>
            <a:t>再次在 </a:t>
          </a:r>
          <a:r>
            <a:rPr kumimoji="1" lang="en-US" altLang="zh-CN" dirty="0"/>
            <a:t>h1 </a:t>
          </a:r>
          <a:r>
            <a:rPr kumimoji="1" lang="zh-CN" altLang="zh-CN" dirty="0"/>
            <a:t>上 </a:t>
          </a:r>
          <a:r>
            <a:rPr kumimoji="1" lang="en-US" altLang="zh-CN" dirty="0"/>
            <a:t>ping/traceroute </a:t>
          </a:r>
          <a:r>
            <a:rPr kumimoji="1" lang="zh-CN" altLang="zh-CN" dirty="0"/>
            <a:t>节点 </a:t>
          </a:r>
          <a:r>
            <a:rPr kumimoji="1" lang="en-US" altLang="zh-CN" dirty="0"/>
            <a:t>h2</a:t>
          </a:r>
          <a:r>
            <a:rPr kumimoji="1" lang="zh-CN" altLang="zh-CN" dirty="0"/>
            <a:t>；</a:t>
          </a:r>
          <a:endParaRPr lang="en-US" dirty="0"/>
        </a:p>
      </dgm:t>
    </dgm:pt>
    <dgm:pt modelId="{E3B5470D-E032-494C-A766-40918EB7CD34}" type="parTrans" cxnId="{A6550259-28D4-8644-A8B7-4FFF8F896845}">
      <dgm:prSet/>
      <dgm:spPr/>
      <dgm:t>
        <a:bodyPr/>
        <a:lstStyle/>
        <a:p>
          <a:endParaRPr lang="zh-CN" altLang="en-US"/>
        </a:p>
      </dgm:t>
    </dgm:pt>
    <dgm:pt modelId="{54F9FDB1-179E-FD4D-ACE2-B6AC21AFD670}" type="sibTrans" cxnId="{A6550259-28D4-8644-A8B7-4FFF8F896845}">
      <dgm:prSet/>
      <dgm:spPr/>
      <dgm:t>
        <a:bodyPr/>
        <a:lstStyle/>
        <a:p>
          <a:endParaRPr lang="zh-CN" altLang="en-US"/>
        </a:p>
      </dgm:t>
    </dgm:pt>
    <dgm:pt modelId="{494235D7-8F51-C944-A3C4-4E809BBBBEE8}" type="pres">
      <dgm:prSet presAssocID="{DB34F89D-F425-4CB5-8E9F-0818423D5C75}" presName="Name0" presStyleCnt="0">
        <dgm:presLayoutVars>
          <dgm:dir/>
          <dgm:resizeHandles val="exact"/>
        </dgm:presLayoutVars>
      </dgm:prSet>
      <dgm:spPr/>
    </dgm:pt>
    <dgm:pt modelId="{7B94B508-CCB8-F446-BA37-D3BB338A3897}" type="pres">
      <dgm:prSet presAssocID="{433D2501-89B2-4CD3-AB1A-179C7759FA76}" presName="node" presStyleLbl="node1" presStyleIdx="0" presStyleCnt="8" custScaleY="105673">
        <dgm:presLayoutVars>
          <dgm:bulletEnabled val="1"/>
        </dgm:presLayoutVars>
      </dgm:prSet>
      <dgm:spPr/>
    </dgm:pt>
    <dgm:pt modelId="{49D8B049-FFA5-0146-82E1-8D4DB62DA9B8}" type="pres">
      <dgm:prSet presAssocID="{2DD39A06-9251-4F11-9A14-3D8747AB238B}" presName="sibTrans" presStyleLbl="sibTrans1D1" presStyleIdx="0" presStyleCnt="7"/>
      <dgm:spPr/>
    </dgm:pt>
    <dgm:pt modelId="{4A95C892-3A40-9046-BE7F-60E3ABBFD359}" type="pres">
      <dgm:prSet presAssocID="{2DD39A06-9251-4F11-9A14-3D8747AB238B}" presName="connectorText" presStyleLbl="sibTrans1D1" presStyleIdx="0" presStyleCnt="7"/>
      <dgm:spPr/>
    </dgm:pt>
    <dgm:pt modelId="{3B4DA95B-D15A-7A48-84BC-114AFE9A9E65}" type="pres">
      <dgm:prSet presAssocID="{F4464575-389A-2C45-B7B3-6AC99697BAD7}" presName="node" presStyleLbl="node1" presStyleIdx="1" presStyleCnt="8">
        <dgm:presLayoutVars>
          <dgm:bulletEnabled val="1"/>
        </dgm:presLayoutVars>
      </dgm:prSet>
      <dgm:spPr/>
    </dgm:pt>
    <dgm:pt modelId="{D3D6154D-BD8E-3540-8504-B8C76925067E}" type="pres">
      <dgm:prSet presAssocID="{5BD8293E-D515-284C-8337-86051530C078}" presName="sibTrans" presStyleLbl="sibTrans1D1" presStyleIdx="1" presStyleCnt="7"/>
      <dgm:spPr/>
    </dgm:pt>
    <dgm:pt modelId="{60D92124-B0DE-644F-9C11-19948D8AC48E}" type="pres">
      <dgm:prSet presAssocID="{5BD8293E-D515-284C-8337-86051530C078}" presName="connectorText" presStyleLbl="sibTrans1D1" presStyleIdx="1" presStyleCnt="7"/>
      <dgm:spPr/>
    </dgm:pt>
    <dgm:pt modelId="{45FBC7D6-5704-5343-87B0-76720A8A319A}" type="pres">
      <dgm:prSet presAssocID="{4BCBB3B0-4316-2E4B-9C55-7B232D36C778}" presName="node" presStyleLbl="node1" presStyleIdx="2" presStyleCnt="8">
        <dgm:presLayoutVars>
          <dgm:bulletEnabled val="1"/>
        </dgm:presLayoutVars>
      </dgm:prSet>
      <dgm:spPr/>
    </dgm:pt>
    <dgm:pt modelId="{E9D8494E-BFFB-D047-A02F-676773B9F45F}" type="pres">
      <dgm:prSet presAssocID="{871463AB-9262-404E-A386-DC6AB2551640}" presName="sibTrans" presStyleLbl="sibTrans1D1" presStyleIdx="2" presStyleCnt="7"/>
      <dgm:spPr/>
    </dgm:pt>
    <dgm:pt modelId="{69A58817-3E05-FF48-AE5A-4A39D7072E3A}" type="pres">
      <dgm:prSet presAssocID="{871463AB-9262-404E-A386-DC6AB2551640}" presName="connectorText" presStyleLbl="sibTrans1D1" presStyleIdx="2" presStyleCnt="7"/>
      <dgm:spPr/>
    </dgm:pt>
    <dgm:pt modelId="{4012B4A7-09B2-BF4D-95AC-DB14F0B3CDC1}" type="pres">
      <dgm:prSet presAssocID="{DA1E2374-E621-7640-A147-6DBB2CA46876}" presName="node" presStyleLbl="node1" presStyleIdx="3" presStyleCnt="8">
        <dgm:presLayoutVars>
          <dgm:bulletEnabled val="1"/>
        </dgm:presLayoutVars>
      </dgm:prSet>
      <dgm:spPr/>
    </dgm:pt>
    <dgm:pt modelId="{681A99B9-9535-1F4F-9498-2FDF25058ED5}" type="pres">
      <dgm:prSet presAssocID="{96BAA9C4-3D3E-BF43-8661-043E6CE60AF9}" presName="sibTrans" presStyleLbl="sibTrans1D1" presStyleIdx="3" presStyleCnt="7"/>
      <dgm:spPr/>
    </dgm:pt>
    <dgm:pt modelId="{F49B4EED-595B-A042-8316-C13446DDB255}" type="pres">
      <dgm:prSet presAssocID="{96BAA9C4-3D3E-BF43-8661-043E6CE60AF9}" presName="connectorText" presStyleLbl="sibTrans1D1" presStyleIdx="3" presStyleCnt="7"/>
      <dgm:spPr/>
    </dgm:pt>
    <dgm:pt modelId="{17A7508B-AC8C-7C48-8B6F-2B8ED05C844D}" type="pres">
      <dgm:prSet presAssocID="{F806EEB8-6847-1744-95A8-527E8295C541}" presName="node" presStyleLbl="node1" presStyleIdx="4" presStyleCnt="8">
        <dgm:presLayoutVars>
          <dgm:bulletEnabled val="1"/>
        </dgm:presLayoutVars>
      </dgm:prSet>
      <dgm:spPr/>
    </dgm:pt>
    <dgm:pt modelId="{EC416C54-008B-A442-868A-A36097F5F450}" type="pres">
      <dgm:prSet presAssocID="{CDC8D0A9-6472-ED40-999E-97DFE6D2F448}" presName="sibTrans" presStyleLbl="sibTrans1D1" presStyleIdx="4" presStyleCnt="7"/>
      <dgm:spPr/>
    </dgm:pt>
    <dgm:pt modelId="{C261CCD9-D147-6640-889A-C3E469BA0104}" type="pres">
      <dgm:prSet presAssocID="{CDC8D0A9-6472-ED40-999E-97DFE6D2F448}" presName="connectorText" presStyleLbl="sibTrans1D1" presStyleIdx="4" presStyleCnt="7"/>
      <dgm:spPr/>
    </dgm:pt>
    <dgm:pt modelId="{3786B418-4D01-1740-8BBB-BDADC55314BD}" type="pres">
      <dgm:prSet presAssocID="{1F22924A-1FDA-6047-906D-44A41CA242D6}" presName="node" presStyleLbl="node1" presStyleIdx="5" presStyleCnt="8">
        <dgm:presLayoutVars>
          <dgm:bulletEnabled val="1"/>
        </dgm:presLayoutVars>
      </dgm:prSet>
      <dgm:spPr/>
    </dgm:pt>
    <dgm:pt modelId="{EB944CE9-3EE5-1448-BB69-F5437B588120}" type="pres">
      <dgm:prSet presAssocID="{2F4EC6B6-6FA8-8843-9F14-6557BF4847B8}" presName="sibTrans" presStyleLbl="sibTrans1D1" presStyleIdx="5" presStyleCnt="7"/>
      <dgm:spPr/>
    </dgm:pt>
    <dgm:pt modelId="{957F1D4E-1B5F-2941-9076-099A832B04FA}" type="pres">
      <dgm:prSet presAssocID="{2F4EC6B6-6FA8-8843-9F14-6557BF4847B8}" presName="connectorText" presStyleLbl="sibTrans1D1" presStyleIdx="5" presStyleCnt="7"/>
      <dgm:spPr/>
    </dgm:pt>
    <dgm:pt modelId="{82F2356C-BE40-1249-A27F-A36E80785A09}" type="pres">
      <dgm:prSet presAssocID="{AACFFF68-1283-5B4C-AD74-EA9624F37522}" presName="node" presStyleLbl="node1" presStyleIdx="6" presStyleCnt="8">
        <dgm:presLayoutVars>
          <dgm:bulletEnabled val="1"/>
        </dgm:presLayoutVars>
      </dgm:prSet>
      <dgm:spPr/>
    </dgm:pt>
    <dgm:pt modelId="{03707D6C-4526-684C-9ED6-AEF721199C79}" type="pres">
      <dgm:prSet presAssocID="{73C27C58-EA5F-7942-B5CD-A3AA44554BC0}" presName="sibTrans" presStyleLbl="sibTrans1D1" presStyleIdx="6" presStyleCnt="7"/>
      <dgm:spPr/>
    </dgm:pt>
    <dgm:pt modelId="{5436BFB5-5ACF-5342-8923-999D17F8960B}" type="pres">
      <dgm:prSet presAssocID="{73C27C58-EA5F-7942-B5CD-A3AA44554BC0}" presName="connectorText" presStyleLbl="sibTrans1D1" presStyleIdx="6" presStyleCnt="7"/>
      <dgm:spPr/>
    </dgm:pt>
    <dgm:pt modelId="{51B0C530-760D-194E-95EC-27BB1A8AA382}" type="pres">
      <dgm:prSet presAssocID="{9F200740-2DE8-7B4F-B2DB-8D5553695A6A}" presName="node" presStyleLbl="node1" presStyleIdx="7" presStyleCnt="8">
        <dgm:presLayoutVars>
          <dgm:bulletEnabled val="1"/>
        </dgm:presLayoutVars>
      </dgm:prSet>
      <dgm:spPr/>
    </dgm:pt>
  </dgm:ptLst>
  <dgm:cxnLst>
    <dgm:cxn modelId="{C8895C16-3794-B845-B599-021F8A702F20}" type="presOf" srcId="{F806EEB8-6847-1744-95A8-527E8295C541}" destId="{17A7508B-AC8C-7C48-8B6F-2B8ED05C844D}" srcOrd="0" destOrd="0" presId="urn:microsoft.com/office/officeart/2016/7/layout/RepeatingBendingProcessNew"/>
    <dgm:cxn modelId="{4EB84B19-039F-F245-9F89-815E27BE389C}" type="presOf" srcId="{DB34F89D-F425-4CB5-8E9F-0818423D5C75}" destId="{494235D7-8F51-C944-A3C4-4E809BBBBEE8}" srcOrd="0" destOrd="0" presId="urn:microsoft.com/office/officeart/2016/7/layout/RepeatingBendingProcessNew"/>
    <dgm:cxn modelId="{38615C1A-F273-8E4C-B8AC-83A54E55B86F}" type="presOf" srcId="{CDC8D0A9-6472-ED40-999E-97DFE6D2F448}" destId="{C261CCD9-D147-6640-889A-C3E469BA0104}" srcOrd="1" destOrd="0" presId="urn:microsoft.com/office/officeart/2016/7/layout/RepeatingBendingProcessNew"/>
    <dgm:cxn modelId="{34AF3022-3566-214E-A866-DF9198450B39}" type="presOf" srcId="{2F4EC6B6-6FA8-8843-9F14-6557BF4847B8}" destId="{957F1D4E-1B5F-2941-9076-099A832B04FA}" srcOrd="1" destOrd="0" presId="urn:microsoft.com/office/officeart/2016/7/layout/RepeatingBendingProcessNew"/>
    <dgm:cxn modelId="{FDAC0627-17B0-AE42-A1D2-54BDAD7FB4AD}" type="presOf" srcId="{871463AB-9262-404E-A386-DC6AB2551640}" destId="{E9D8494E-BFFB-D047-A02F-676773B9F45F}" srcOrd="0" destOrd="0" presId="urn:microsoft.com/office/officeart/2016/7/layout/RepeatingBendingProcessNew"/>
    <dgm:cxn modelId="{B2BB8A2F-2DFA-EC40-97C7-683D6EA09287}" srcId="{DB34F89D-F425-4CB5-8E9F-0818423D5C75}" destId="{F806EEB8-6847-1744-95A8-527E8295C541}" srcOrd="4" destOrd="0" parTransId="{EB6788E4-39CF-AC45-91FB-51DDA1720C52}" sibTransId="{CDC8D0A9-6472-ED40-999E-97DFE6D2F448}"/>
    <dgm:cxn modelId="{EB98C331-2F1F-1448-A0ED-B52CE657F3E2}" type="presOf" srcId="{433D2501-89B2-4CD3-AB1A-179C7759FA76}" destId="{7B94B508-CCB8-F446-BA37-D3BB338A3897}" srcOrd="0" destOrd="0" presId="urn:microsoft.com/office/officeart/2016/7/layout/RepeatingBendingProcessNew"/>
    <dgm:cxn modelId="{D9FF0D39-7396-7745-9E7A-252979DF036D}" type="presOf" srcId="{5BD8293E-D515-284C-8337-86051530C078}" destId="{D3D6154D-BD8E-3540-8504-B8C76925067E}" srcOrd="0" destOrd="0" presId="urn:microsoft.com/office/officeart/2016/7/layout/RepeatingBendingProcessNew"/>
    <dgm:cxn modelId="{91097539-90B5-A442-ABB3-2AC4329F3BE4}" srcId="{DB34F89D-F425-4CB5-8E9F-0818423D5C75}" destId="{DA1E2374-E621-7640-A147-6DBB2CA46876}" srcOrd="3" destOrd="0" parTransId="{C21F5AF1-278F-9C48-AF71-FC11704C3674}" sibTransId="{96BAA9C4-3D3E-BF43-8661-043E6CE60AF9}"/>
    <dgm:cxn modelId="{8DAE3042-837C-0A40-ADC2-2E4B752AF775}" type="presOf" srcId="{871463AB-9262-404E-A386-DC6AB2551640}" destId="{69A58817-3E05-FF48-AE5A-4A39D7072E3A}" srcOrd="1" destOrd="0" presId="urn:microsoft.com/office/officeart/2016/7/layout/RepeatingBendingProcessNew"/>
    <dgm:cxn modelId="{95124152-4B70-6C42-B054-9E967849C21F}" srcId="{DB34F89D-F425-4CB5-8E9F-0818423D5C75}" destId="{1F22924A-1FDA-6047-906D-44A41CA242D6}" srcOrd="5" destOrd="0" parTransId="{D0A5E171-79DD-B54D-8AAF-4DAF881DC5E1}" sibTransId="{2F4EC6B6-6FA8-8843-9F14-6557BF4847B8}"/>
    <dgm:cxn modelId="{0AD44255-8D9F-0C4C-B772-EE92B2B7CEF8}" type="presOf" srcId="{CDC8D0A9-6472-ED40-999E-97DFE6D2F448}" destId="{EC416C54-008B-A442-868A-A36097F5F450}" srcOrd="0" destOrd="0" presId="urn:microsoft.com/office/officeart/2016/7/layout/RepeatingBendingProcessNew"/>
    <dgm:cxn modelId="{A6550259-28D4-8644-A8B7-4FFF8F896845}" srcId="{DB34F89D-F425-4CB5-8E9F-0818423D5C75}" destId="{9F200740-2DE8-7B4F-B2DB-8D5553695A6A}" srcOrd="7" destOrd="0" parTransId="{E3B5470D-E032-494C-A766-40918EB7CD34}" sibTransId="{54F9FDB1-179E-FD4D-ACE2-B6AC21AFD670}"/>
    <dgm:cxn modelId="{8B568E5D-D150-BE4D-BC71-D56FFD38DCB7}" type="presOf" srcId="{5BD8293E-D515-284C-8337-86051530C078}" destId="{60D92124-B0DE-644F-9C11-19948D8AC48E}" srcOrd="1" destOrd="0" presId="urn:microsoft.com/office/officeart/2016/7/layout/RepeatingBendingProcessNew"/>
    <dgm:cxn modelId="{E0B3E661-9566-1A4C-B084-B45F0FFC5D6C}" type="presOf" srcId="{F4464575-389A-2C45-B7B3-6AC99697BAD7}" destId="{3B4DA95B-D15A-7A48-84BC-114AFE9A9E65}" srcOrd="0" destOrd="0" presId="urn:microsoft.com/office/officeart/2016/7/layout/RepeatingBendingProcessNew"/>
    <dgm:cxn modelId="{FB1AC072-1B0C-9146-AA92-687B2D8D8E1B}" type="presOf" srcId="{73C27C58-EA5F-7942-B5CD-A3AA44554BC0}" destId="{5436BFB5-5ACF-5342-8923-999D17F8960B}" srcOrd="1" destOrd="0" presId="urn:microsoft.com/office/officeart/2016/7/layout/RepeatingBendingProcessNew"/>
    <dgm:cxn modelId="{2CEC0D7B-A27D-2148-995C-2F11F372BC10}" type="presOf" srcId="{73C27C58-EA5F-7942-B5CD-A3AA44554BC0}" destId="{03707D6C-4526-684C-9ED6-AEF721199C79}" srcOrd="0" destOrd="0" presId="urn:microsoft.com/office/officeart/2016/7/layout/RepeatingBendingProcessNew"/>
    <dgm:cxn modelId="{16960286-2232-2A47-8B28-CB452E710701}" srcId="{DB34F89D-F425-4CB5-8E9F-0818423D5C75}" destId="{F4464575-389A-2C45-B7B3-6AC99697BAD7}" srcOrd="1" destOrd="0" parTransId="{A9547BE9-45C2-1E40-A571-DB49C36EB5E7}" sibTransId="{5BD8293E-D515-284C-8337-86051530C078}"/>
    <dgm:cxn modelId="{9C589090-5254-244C-BADE-458CE30B0F10}" type="presOf" srcId="{1F22924A-1FDA-6047-906D-44A41CA242D6}" destId="{3786B418-4D01-1740-8BBB-BDADC55314BD}" srcOrd="0" destOrd="0" presId="urn:microsoft.com/office/officeart/2016/7/layout/RepeatingBendingProcessNew"/>
    <dgm:cxn modelId="{E7248B91-CC11-3346-852F-C1C35C0C2990}" type="presOf" srcId="{96BAA9C4-3D3E-BF43-8661-043E6CE60AF9}" destId="{F49B4EED-595B-A042-8316-C13446DDB255}" srcOrd="1" destOrd="0" presId="urn:microsoft.com/office/officeart/2016/7/layout/RepeatingBendingProcessNew"/>
    <dgm:cxn modelId="{1ADF5996-846A-9049-B894-3D2E96EAB057}" type="presOf" srcId="{2DD39A06-9251-4F11-9A14-3D8747AB238B}" destId="{49D8B049-FFA5-0146-82E1-8D4DB62DA9B8}" srcOrd="0" destOrd="0" presId="urn:microsoft.com/office/officeart/2016/7/layout/RepeatingBendingProcessNew"/>
    <dgm:cxn modelId="{BCBDFD9B-2C0F-4B01-A2F1-B2B9B98E2379}" srcId="{DB34F89D-F425-4CB5-8E9F-0818423D5C75}" destId="{433D2501-89B2-4CD3-AB1A-179C7759FA76}" srcOrd="0" destOrd="0" parTransId="{3405AAF4-3959-4E13-BF79-806F4FCBEBAF}" sibTransId="{2DD39A06-9251-4F11-9A14-3D8747AB238B}"/>
    <dgm:cxn modelId="{D9293DA9-E5EC-9347-BB44-9702FEE52868}" type="presOf" srcId="{2DD39A06-9251-4F11-9A14-3D8747AB238B}" destId="{4A95C892-3A40-9046-BE7F-60E3ABBFD359}" srcOrd="1" destOrd="0" presId="urn:microsoft.com/office/officeart/2016/7/layout/RepeatingBendingProcessNew"/>
    <dgm:cxn modelId="{139F21AF-D82F-CA4B-8CF4-5C8B9A882A5F}" type="presOf" srcId="{AACFFF68-1283-5B4C-AD74-EA9624F37522}" destId="{82F2356C-BE40-1249-A27F-A36E80785A09}" srcOrd="0" destOrd="0" presId="urn:microsoft.com/office/officeart/2016/7/layout/RepeatingBendingProcessNew"/>
    <dgm:cxn modelId="{DCD887B6-2F6E-5A48-B35B-B7C43731F22B}" srcId="{DB34F89D-F425-4CB5-8E9F-0818423D5C75}" destId="{AACFFF68-1283-5B4C-AD74-EA9624F37522}" srcOrd="6" destOrd="0" parTransId="{8395A7FB-E536-CE4A-B345-E6F86AFC6315}" sibTransId="{73C27C58-EA5F-7942-B5CD-A3AA44554BC0}"/>
    <dgm:cxn modelId="{CB6C1CBA-3400-094B-A996-9168672C3436}" type="presOf" srcId="{9F200740-2DE8-7B4F-B2DB-8D5553695A6A}" destId="{51B0C530-760D-194E-95EC-27BB1A8AA382}" srcOrd="0" destOrd="0" presId="urn:microsoft.com/office/officeart/2016/7/layout/RepeatingBendingProcessNew"/>
    <dgm:cxn modelId="{EF641EBE-A483-E44B-9375-8E0E96BEF8D4}" type="presOf" srcId="{2F4EC6B6-6FA8-8843-9F14-6557BF4847B8}" destId="{EB944CE9-3EE5-1448-BB69-F5437B588120}" srcOrd="0" destOrd="0" presId="urn:microsoft.com/office/officeart/2016/7/layout/RepeatingBendingProcessNew"/>
    <dgm:cxn modelId="{8DF584C7-FE43-0249-B6B9-3CBC86BE0506}" type="presOf" srcId="{DA1E2374-E621-7640-A147-6DBB2CA46876}" destId="{4012B4A7-09B2-BF4D-95AC-DB14F0B3CDC1}" srcOrd="0" destOrd="0" presId="urn:microsoft.com/office/officeart/2016/7/layout/RepeatingBendingProcessNew"/>
    <dgm:cxn modelId="{FE9A14D9-1090-8840-AD4F-6224AA466122}" srcId="{DB34F89D-F425-4CB5-8E9F-0818423D5C75}" destId="{4BCBB3B0-4316-2E4B-9C55-7B232D36C778}" srcOrd="2" destOrd="0" parTransId="{F8369D91-F592-8640-B5A2-4CF832FFF218}" sibTransId="{871463AB-9262-404E-A386-DC6AB2551640}"/>
    <dgm:cxn modelId="{2D1342F0-93B8-3743-BD8F-3EF915982CA7}" type="presOf" srcId="{96BAA9C4-3D3E-BF43-8661-043E6CE60AF9}" destId="{681A99B9-9535-1F4F-9498-2FDF25058ED5}" srcOrd="0" destOrd="0" presId="urn:microsoft.com/office/officeart/2016/7/layout/RepeatingBendingProcessNew"/>
    <dgm:cxn modelId="{17EAF5FC-E2E5-0F43-8234-5FD6A9A9F035}" type="presOf" srcId="{4BCBB3B0-4316-2E4B-9C55-7B232D36C778}" destId="{45FBC7D6-5704-5343-87B0-76720A8A319A}" srcOrd="0" destOrd="0" presId="urn:microsoft.com/office/officeart/2016/7/layout/RepeatingBendingProcessNew"/>
    <dgm:cxn modelId="{41FE462C-0FF0-D049-8C68-3101F0D2839B}" type="presParOf" srcId="{494235D7-8F51-C944-A3C4-4E809BBBBEE8}" destId="{7B94B508-CCB8-F446-BA37-D3BB338A3897}" srcOrd="0" destOrd="0" presId="urn:microsoft.com/office/officeart/2016/7/layout/RepeatingBendingProcessNew"/>
    <dgm:cxn modelId="{92639C9F-B9DA-CB49-8201-75352D8A6818}" type="presParOf" srcId="{494235D7-8F51-C944-A3C4-4E809BBBBEE8}" destId="{49D8B049-FFA5-0146-82E1-8D4DB62DA9B8}" srcOrd="1" destOrd="0" presId="urn:microsoft.com/office/officeart/2016/7/layout/RepeatingBendingProcessNew"/>
    <dgm:cxn modelId="{2A179197-A204-CC4A-8E86-BBA60E6A7FC0}" type="presParOf" srcId="{49D8B049-FFA5-0146-82E1-8D4DB62DA9B8}" destId="{4A95C892-3A40-9046-BE7F-60E3ABBFD359}" srcOrd="0" destOrd="0" presId="urn:microsoft.com/office/officeart/2016/7/layout/RepeatingBendingProcessNew"/>
    <dgm:cxn modelId="{04507C3D-3E43-CF44-A54B-A33E2D2D7F39}" type="presParOf" srcId="{494235D7-8F51-C944-A3C4-4E809BBBBEE8}" destId="{3B4DA95B-D15A-7A48-84BC-114AFE9A9E65}" srcOrd="2" destOrd="0" presId="urn:microsoft.com/office/officeart/2016/7/layout/RepeatingBendingProcessNew"/>
    <dgm:cxn modelId="{B6CE6FB8-F65E-8F47-9C5D-6C0631D18833}" type="presParOf" srcId="{494235D7-8F51-C944-A3C4-4E809BBBBEE8}" destId="{D3D6154D-BD8E-3540-8504-B8C76925067E}" srcOrd="3" destOrd="0" presId="urn:microsoft.com/office/officeart/2016/7/layout/RepeatingBendingProcessNew"/>
    <dgm:cxn modelId="{74608EA9-34BF-894F-8D1E-3B3B9744B945}" type="presParOf" srcId="{D3D6154D-BD8E-3540-8504-B8C76925067E}" destId="{60D92124-B0DE-644F-9C11-19948D8AC48E}" srcOrd="0" destOrd="0" presId="urn:microsoft.com/office/officeart/2016/7/layout/RepeatingBendingProcessNew"/>
    <dgm:cxn modelId="{71848DDF-0EE3-F244-B830-5289322AA1FD}" type="presParOf" srcId="{494235D7-8F51-C944-A3C4-4E809BBBBEE8}" destId="{45FBC7D6-5704-5343-87B0-76720A8A319A}" srcOrd="4" destOrd="0" presId="urn:microsoft.com/office/officeart/2016/7/layout/RepeatingBendingProcessNew"/>
    <dgm:cxn modelId="{AD6510A5-5186-9541-8F58-371D579A36E6}" type="presParOf" srcId="{494235D7-8F51-C944-A3C4-4E809BBBBEE8}" destId="{E9D8494E-BFFB-D047-A02F-676773B9F45F}" srcOrd="5" destOrd="0" presId="urn:microsoft.com/office/officeart/2016/7/layout/RepeatingBendingProcessNew"/>
    <dgm:cxn modelId="{28F0DA6F-047D-0547-BB12-D5DC8700BA5C}" type="presParOf" srcId="{E9D8494E-BFFB-D047-A02F-676773B9F45F}" destId="{69A58817-3E05-FF48-AE5A-4A39D7072E3A}" srcOrd="0" destOrd="0" presId="urn:microsoft.com/office/officeart/2016/7/layout/RepeatingBendingProcessNew"/>
    <dgm:cxn modelId="{27276D56-53A6-F645-ACDE-D7BD715B42AF}" type="presParOf" srcId="{494235D7-8F51-C944-A3C4-4E809BBBBEE8}" destId="{4012B4A7-09B2-BF4D-95AC-DB14F0B3CDC1}" srcOrd="6" destOrd="0" presId="urn:microsoft.com/office/officeart/2016/7/layout/RepeatingBendingProcessNew"/>
    <dgm:cxn modelId="{399E565B-57B9-3A4D-8891-E9140E124ACE}" type="presParOf" srcId="{494235D7-8F51-C944-A3C4-4E809BBBBEE8}" destId="{681A99B9-9535-1F4F-9498-2FDF25058ED5}" srcOrd="7" destOrd="0" presId="urn:microsoft.com/office/officeart/2016/7/layout/RepeatingBendingProcessNew"/>
    <dgm:cxn modelId="{1720E315-AA3C-C445-AB5D-A458CDFC85C0}" type="presParOf" srcId="{681A99B9-9535-1F4F-9498-2FDF25058ED5}" destId="{F49B4EED-595B-A042-8316-C13446DDB255}" srcOrd="0" destOrd="0" presId="urn:microsoft.com/office/officeart/2016/7/layout/RepeatingBendingProcessNew"/>
    <dgm:cxn modelId="{94F33F8A-1150-0545-8CFB-3903911C0E13}" type="presParOf" srcId="{494235D7-8F51-C944-A3C4-4E809BBBBEE8}" destId="{17A7508B-AC8C-7C48-8B6F-2B8ED05C844D}" srcOrd="8" destOrd="0" presId="urn:microsoft.com/office/officeart/2016/7/layout/RepeatingBendingProcessNew"/>
    <dgm:cxn modelId="{1D79F617-EA2E-F64E-9D3C-0C7F7289E3A2}" type="presParOf" srcId="{494235D7-8F51-C944-A3C4-4E809BBBBEE8}" destId="{EC416C54-008B-A442-868A-A36097F5F450}" srcOrd="9" destOrd="0" presId="urn:microsoft.com/office/officeart/2016/7/layout/RepeatingBendingProcessNew"/>
    <dgm:cxn modelId="{438FF66F-67F0-CD47-B976-CACEED5B64E2}" type="presParOf" srcId="{EC416C54-008B-A442-868A-A36097F5F450}" destId="{C261CCD9-D147-6640-889A-C3E469BA0104}" srcOrd="0" destOrd="0" presId="urn:microsoft.com/office/officeart/2016/7/layout/RepeatingBendingProcessNew"/>
    <dgm:cxn modelId="{FE46B1EF-E885-3748-AC21-A1E00FBA045B}" type="presParOf" srcId="{494235D7-8F51-C944-A3C4-4E809BBBBEE8}" destId="{3786B418-4D01-1740-8BBB-BDADC55314BD}" srcOrd="10" destOrd="0" presId="urn:microsoft.com/office/officeart/2016/7/layout/RepeatingBendingProcessNew"/>
    <dgm:cxn modelId="{1279B10B-D4E1-A946-B465-34B3B917E5C8}" type="presParOf" srcId="{494235D7-8F51-C944-A3C4-4E809BBBBEE8}" destId="{EB944CE9-3EE5-1448-BB69-F5437B588120}" srcOrd="11" destOrd="0" presId="urn:microsoft.com/office/officeart/2016/7/layout/RepeatingBendingProcessNew"/>
    <dgm:cxn modelId="{FFEC0BEF-E782-E94C-8CB4-0D0E485BB4A7}" type="presParOf" srcId="{EB944CE9-3EE5-1448-BB69-F5437B588120}" destId="{957F1D4E-1B5F-2941-9076-099A832B04FA}" srcOrd="0" destOrd="0" presId="urn:microsoft.com/office/officeart/2016/7/layout/RepeatingBendingProcessNew"/>
    <dgm:cxn modelId="{03C2F3C8-570C-924C-8231-F8745932BE0C}" type="presParOf" srcId="{494235D7-8F51-C944-A3C4-4E809BBBBEE8}" destId="{82F2356C-BE40-1249-A27F-A36E80785A09}" srcOrd="12" destOrd="0" presId="urn:microsoft.com/office/officeart/2016/7/layout/RepeatingBendingProcessNew"/>
    <dgm:cxn modelId="{19D2D8B2-5238-334F-BDF5-18263DD1C47E}" type="presParOf" srcId="{494235D7-8F51-C944-A3C4-4E809BBBBEE8}" destId="{03707D6C-4526-684C-9ED6-AEF721199C79}" srcOrd="13" destOrd="0" presId="urn:microsoft.com/office/officeart/2016/7/layout/RepeatingBendingProcessNew"/>
    <dgm:cxn modelId="{92EB5BF0-5FE9-7A43-A7E1-7AA79C0BA9CB}" type="presParOf" srcId="{03707D6C-4526-684C-9ED6-AEF721199C79}" destId="{5436BFB5-5ACF-5342-8923-999D17F8960B}" srcOrd="0" destOrd="0" presId="urn:microsoft.com/office/officeart/2016/7/layout/RepeatingBendingProcessNew"/>
    <dgm:cxn modelId="{E4D40EE3-FDD4-814B-806C-BDE1F83B975E}" type="presParOf" srcId="{494235D7-8F51-C944-A3C4-4E809BBBBEE8}" destId="{51B0C530-760D-194E-95EC-27BB1A8AA382}"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56199C-E873-403F-AC98-79C7BDF6021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79E0268-8D41-42B3-94F7-B52F31605327}">
      <dgm:prSet/>
      <dgm:spPr/>
      <dgm:t>
        <a:bodyPr/>
        <a:lstStyle/>
        <a:p>
          <a:r>
            <a:rPr lang="en-US" dirty="0" err="1"/>
            <a:t>一开始不明白</a:t>
          </a:r>
          <a:r>
            <a:rPr lang="zh-CN" altLang="en-US" dirty="0"/>
            <a:t> </a:t>
          </a:r>
          <a:r>
            <a:rPr lang="en-US" altLang="zh-CN" dirty="0" err="1"/>
            <a:t>lsu</a:t>
          </a:r>
          <a:r>
            <a:rPr lang="zh-CN" altLang="en-US" dirty="0"/>
            <a:t> 的意义，所以一直不知道怎么下手，最后向同学请教后，茅塞顿开</a:t>
          </a:r>
          <a:endParaRPr lang="en-US" dirty="0"/>
        </a:p>
      </dgm:t>
    </dgm:pt>
    <dgm:pt modelId="{B1B12014-E9B3-4308-81AE-DC6AC60FE781}" type="parTrans" cxnId="{F4755A7C-D94D-46F5-96C5-ED22139221E4}">
      <dgm:prSet/>
      <dgm:spPr/>
      <dgm:t>
        <a:bodyPr/>
        <a:lstStyle/>
        <a:p>
          <a:endParaRPr lang="en-US"/>
        </a:p>
      </dgm:t>
    </dgm:pt>
    <dgm:pt modelId="{8FE1B6A3-AFD2-407B-9BD3-8EDC2222C826}" type="sibTrans" cxnId="{F4755A7C-D94D-46F5-96C5-ED22139221E4}">
      <dgm:prSet/>
      <dgm:spPr/>
      <dgm:t>
        <a:bodyPr/>
        <a:lstStyle/>
        <a:p>
          <a:endParaRPr lang="en-US"/>
        </a:p>
      </dgm:t>
    </dgm:pt>
    <dgm:pt modelId="{CF27203F-40EC-A541-B4F2-71AF204DAFFB}">
      <dgm:prSet/>
      <dgm:spPr/>
      <dgm:t>
        <a:bodyPr/>
        <a:lstStyle/>
        <a:p>
          <a:r>
            <a:rPr lang="en-US" dirty="0" err="1"/>
            <a:t>本次实验代码量较大</a:t>
          </a:r>
          <a:r>
            <a:rPr lang="zh-CN" altLang="en-US" dirty="0"/>
            <a:t>，耗费时间较长</a:t>
          </a:r>
          <a:endParaRPr lang="en-US" dirty="0"/>
        </a:p>
      </dgm:t>
    </dgm:pt>
    <dgm:pt modelId="{618B89A4-0163-414C-9A02-FBA0F0D13653}" type="parTrans" cxnId="{1DB0268D-B687-9A4A-BB76-BA2E3A60BCBA}">
      <dgm:prSet/>
      <dgm:spPr/>
      <dgm:t>
        <a:bodyPr/>
        <a:lstStyle/>
        <a:p>
          <a:endParaRPr lang="zh-CN" altLang="en-US"/>
        </a:p>
      </dgm:t>
    </dgm:pt>
    <dgm:pt modelId="{963A6F2A-7742-E741-8E04-7E71FB9A3912}" type="sibTrans" cxnId="{1DB0268D-B687-9A4A-BB76-BA2E3A60BCBA}">
      <dgm:prSet/>
      <dgm:spPr/>
      <dgm:t>
        <a:bodyPr/>
        <a:lstStyle/>
        <a:p>
          <a:endParaRPr lang="zh-CN" altLang="en-US"/>
        </a:p>
      </dgm:t>
    </dgm:pt>
    <dgm:pt modelId="{D30D725E-5E98-2D41-9B6B-A48741FC1DD3}" type="pres">
      <dgm:prSet presAssocID="{AB56199C-E873-403F-AC98-79C7BDF60210}" presName="hierChild1" presStyleCnt="0">
        <dgm:presLayoutVars>
          <dgm:chPref val="1"/>
          <dgm:dir/>
          <dgm:animOne val="branch"/>
          <dgm:animLvl val="lvl"/>
          <dgm:resizeHandles/>
        </dgm:presLayoutVars>
      </dgm:prSet>
      <dgm:spPr/>
    </dgm:pt>
    <dgm:pt modelId="{4B47F50F-705D-DC4A-B738-D79C43BF0F38}" type="pres">
      <dgm:prSet presAssocID="{CF27203F-40EC-A541-B4F2-71AF204DAFFB}" presName="hierRoot1" presStyleCnt="0"/>
      <dgm:spPr/>
    </dgm:pt>
    <dgm:pt modelId="{C5892D8D-DCA5-9743-B71F-9C9F5D61D089}" type="pres">
      <dgm:prSet presAssocID="{CF27203F-40EC-A541-B4F2-71AF204DAFFB}" presName="composite" presStyleCnt="0"/>
      <dgm:spPr/>
    </dgm:pt>
    <dgm:pt modelId="{FE22A141-69D2-BB46-8C16-CCA847123F3D}" type="pres">
      <dgm:prSet presAssocID="{CF27203F-40EC-A541-B4F2-71AF204DAFFB}" presName="background" presStyleLbl="node0" presStyleIdx="0" presStyleCnt="2"/>
      <dgm:spPr/>
    </dgm:pt>
    <dgm:pt modelId="{2738D50F-B124-854F-90DE-99C53E029A13}" type="pres">
      <dgm:prSet presAssocID="{CF27203F-40EC-A541-B4F2-71AF204DAFFB}" presName="text" presStyleLbl="fgAcc0" presStyleIdx="0" presStyleCnt="2">
        <dgm:presLayoutVars>
          <dgm:chPref val="3"/>
        </dgm:presLayoutVars>
      </dgm:prSet>
      <dgm:spPr/>
    </dgm:pt>
    <dgm:pt modelId="{8F293CF9-BC79-0D41-BC48-F90E12BBDD13}" type="pres">
      <dgm:prSet presAssocID="{CF27203F-40EC-A541-B4F2-71AF204DAFFB}" presName="hierChild2" presStyleCnt="0"/>
      <dgm:spPr/>
    </dgm:pt>
    <dgm:pt modelId="{7D4C7F2C-3204-8E4F-A77E-4858E8ACBCA2}" type="pres">
      <dgm:prSet presAssocID="{379E0268-8D41-42B3-94F7-B52F31605327}" presName="hierRoot1" presStyleCnt="0"/>
      <dgm:spPr/>
    </dgm:pt>
    <dgm:pt modelId="{A8115CA3-D739-D64A-8AF0-080A2C48E988}" type="pres">
      <dgm:prSet presAssocID="{379E0268-8D41-42B3-94F7-B52F31605327}" presName="composite" presStyleCnt="0"/>
      <dgm:spPr/>
    </dgm:pt>
    <dgm:pt modelId="{C185002A-C6F8-4044-8CEC-032B80542FA9}" type="pres">
      <dgm:prSet presAssocID="{379E0268-8D41-42B3-94F7-B52F31605327}" presName="background" presStyleLbl="node0" presStyleIdx="1" presStyleCnt="2"/>
      <dgm:spPr/>
    </dgm:pt>
    <dgm:pt modelId="{AF497156-C01A-5049-A1A3-BCBCE16A410A}" type="pres">
      <dgm:prSet presAssocID="{379E0268-8D41-42B3-94F7-B52F31605327}" presName="text" presStyleLbl="fgAcc0" presStyleIdx="1" presStyleCnt="2">
        <dgm:presLayoutVars>
          <dgm:chPref val="3"/>
        </dgm:presLayoutVars>
      </dgm:prSet>
      <dgm:spPr/>
    </dgm:pt>
    <dgm:pt modelId="{E7BF90C4-7076-8348-897A-AA600AC343C5}" type="pres">
      <dgm:prSet presAssocID="{379E0268-8D41-42B3-94F7-B52F31605327}" presName="hierChild2" presStyleCnt="0"/>
      <dgm:spPr/>
    </dgm:pt>
  </dgm:ptLst>
  <dgm:cxnLst>
    <dgm:cxn modelId="{0D196313-5AAC-CC49-A244-2B137F1E345A}" type="presOf" srcId="{AB56199C-E873-403F-AC98-79C7BDF60210}" destId="{D30D725E-5E98-2D41-9B6B-A48741FC1DD3}" srcOrd="0" destOrd="0" presId="urn:microsoft.com/office/officeart/2005/8/layout/hierarchy1"/>
    <dgm:cxn modelId="{A4EE904C-8F39-4844-B141-40225847321B}" type="presOf" srcId="{CF27203F-40EC-A541-B4F2-71AF204DAFFB}" destId="{2738D50F-B124-854F-90DE-99C53E029A13}" srcOrd="0" destOrd="0" presId="urn:microsoft.com/office/officeart/2005/8/layout/hierarchy1"/>
    <dgm:cxn modelId="{F4755A7C-D94D-46F5-96C5-ED22139221E4}" srcId="{AB56199C-E873-403F-AC98-79C7BDF60210}" destId="{379E0268-8D41-42B3-94F7-B52F31605327}" srcOrd="1" destOrd="0" parTransId="{B1B12014-E9B3-4308-81AE-DC6AC60FE781}" sibTransId="{8FE1B6A3-AFD2-407B-9BD3-8EDC2222C826}"/>
    <dgm:cxn modelId="{1DB0268D-B687-9A4A-BB76-BA2E3A60BCBA}" srcId="{AB56199C-E873-403F-AC98-79C7BDF60210}" destId="{CF27203F-40EC-A541-B4F2-71AF204DAFFB}" srcOrd="0" destOrd="0" parTransId="{618B89A4-0163-414C-9A02-FBA0F0D13653}" sibTransId="{963A6F2A-7742-E741-8E04-7E71FB9A3912}"/>
    <dgm:cxn modelId="{7538919C-BF67-CF43-9C01-52DFEB5AB46D}" type="presOf" srcId="{379E0268-8D41-42B3-94F7-B52F31605327}" destId="{AF497156-C01A-5049-A1A3-BCBCE16A410A}" srcOrd="0" destOrd="0" presId="urn:microsoft.com/office/officeart/2005/8/layout/hierarchy1"/>
    <dgm:cxn modelId="{F7248002-FB92-224D-A465-2D75B1693DB7}" type="presParOf" srcId="{D30D725E-5E98-2D41-9B6B-A48741FC1DD3}" destId="{4B47F50F-705D-DC4A-B738-D79C43BF0F38}" srcOrd="0" destOrd="0" presId="urn:microsoft.com/office/officeart/2005/8/layout/hierarchy1"/>
    <dgm:cxn modelId="{D4B325C2-15BD-5343-8F0B-937FF486DF4E}" type="presParOf" srcId="{4B47F50F-705D-DC4A-B738-D79C43BF0F38}" destId="{C5892D8D-DCA5-9743-B71F-9C9F5D61D089}" srcOrd="0" destOrd="0" presId="urn:microsoft.com/office/officeart/2005/8/layout/hierarchy1"/>
    <dgm:cxn modelId="{1ADBBA44-98AE-8B40-944E-D6D15AE9C789}" type="presParOf" srcId="{C5892D8D-DCA5-9743-B71F-9C9F5D61D089}" destId="{FE22A141-69D2-BB46-8C16-CCA847123F3D}" srcOrd="0" destOrd="0" presId="urn:microsoft.com/office/officeart/2005/8/layout/hierarchy1"/>
    <dgm:cxn modelId="{96645ABE-799D-6243-9D1A-686F75DBE975}" type="presParOf" srcId="{C5892D8D-DCA5-9743-B71F-9C9F5D61D089}" destId="{2738D50F-B124-854F-90DE-99C53E029A13}" srcOrd="1" destOrd="0" presId="urn:microsoft.com/office/officeart/2005/8/layout/hierarchy1"/>
    <dgm:cxn modelId="{3140BE50-8427-824B-B8BA-AD35976A40B7}" type="presParOf" srcId="{4B47F50F-705D-DC4A-B738-D79C43BF0F38}" destId="{8F293CF9-BC79-0D41-BC48-F90E12BBDD13}" srcOrd="1" destOrd="0" presId="urn:microsoft.com/office/officeart/2005/8/layout/hierarchy1"/>
    <dgm:cxn modelId="{703C0BC2-3C51-F042-8981-9AF5EEC18AFD}" type="presParOf" srcId="{D30D725E-5E98-2D41-9B6B-A48741FC1DD3}" destId="{7D4C7F2C-3204-8E4F-A77E-4858E8ACBCA2}" srcOrd="1" destOrd="0" presId="urn:microsoft.com/office/officeart/2005/8/layout/hierarchy1"/>
    <dgm:cxn modelId="{E5625B9A-FC22-5C4C-A6A2-9E3525F63565}" type="presParOf" srcId="{7D4C7F2C-3204-8E4F-A77E-4858E8ACBCA2}" destId="{A8115CA3-D739-D64A-8AF0-080A2C48E988}" srcOrd="0" destOrd="0" presId="urn:microsoft.com/office/officeart/2005/8/layout/hierarchy1"/>
    <dgm:cxn modelId="{87CAAA64-BA2E-BE4C-B16A-BA7DBD9172B2}" type="presParOf" srcId="{A8115CA3-D739-D64A-8AF0-080A2C48E988}" destId="{C185002A-C6F8-4044-8CEC-032B80542FA9}" srcOrd="0" destOrd="0" presId="urn:microsoft.com/office/officeart/2005/8/layout/hierarchy1"/>
    <dgm:cxn modelId="{4123D2A8-D16F-2C40-BB33-045190E52906}" type="presParOf" srcId="{A8115CA3-D739-D64A-8AF0-080A2C48E988}" destId="{AF497156-C01A-5049-A1A3-BCBCE16A410A}" srcOrd="1" destOrd="0" presId="urn:microsoft.com/office/officeart/2005/8/layout/hierarchy1"/>
    <dgm:cxn modelId="{0ABEF7FD-451B-DB4D-AFA7-90AA6DDC1B3E}" type="presParOf" srcId="{7D4C7F2C-3204-8E4F-A77E-4858E8ACBCA2}" destId="{E7BF90C4-7076-8348-897A-AA600AC343C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2FA82A-192F-4E1E-8F0E-634892F9366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A3AD845-EC22-4F08-808E-A0F01B4A42E6}">
      <dgm:prSet custT="1"/>
      <dgm:spPr/>
      <dgm:t>
        <a:bodyPr/>
        <a:lstStyle/>
        <a:p>
          <a:pPr algn="just"/>
          <a:r>
            <a:rPr kumimoji="1" lang="en-US" altLang="zh-CN" sz="1400" dirty="0"/>
            <a:t>1.</a:t>
          </a:r>
          <a:r>
            <a:rPr kumimoji="1" lang="zh-CN" altLang="en-US" sz="1400" dirty="0"/>
            <a:t> 实验一中</a:t>
          </a:r>
          <a:r>
            <a:rPr kumimoji="1" lang="en-US" altLang="zh-CN" sz="1400" dirty="0"/>
            <a:t>,</a:t>
          </a:r>
          <a:r>
            <a:rPr kumimoji="1" lang="zh-CN" altLang="en-US" sz="1400" dirty="0"/>
            <a:t>我们观察到各个节点都形成了一致的链路数据库，实验内容一成功；</a:t>
          </a:r>
          <a:endParaRPr lang="en-US" sz="1200" dirty="0"/>
        </a:p>
      </dgm:t>
    </dgm:pt>
    <dgm:pt modelId="{A6997886-59F7-4266-AC1E-16CFB1095845}" type="parTrans" cxnId="{6EDA3581-14EE-42B4-A346-4FDA85B5D7A8}">
      <dgm:prSet/>
      <dgm:spPr/>
      <dgm:t>
        <a:bodyPr/>
        <a:lstStyle/>
        <a:p>
          <a:endParaRPr lang="en-US"/>
        </a:p>
      </dgm:t>
    </dgm:pt>
    <dgm:pt modelId="{150A31C3-6DA7-4174-AE19-399FF70B02E8}" type="sibTrans" cxnId="{6EDA3581-14EE-42B4-A346-4FDA85B5D7A8}">
      <dgm:prSet/>
      <dgm:spPr/>
      <dgm:t>
        <a:bodyPr/>
        <a:lstStyle/>
        <a:p>
          <a:endParaRPr lang="en-US"/>
        </a:p>
      </dgm:t>
    </dgm:pt>
    <dgm:pt modelId="{21225B45-BD05-A545-B635-75703C2370A1}">
      <dgm:prSet custT="1"/>
      <dgm:spPr/>
      <dgm:t>
        <a:bodyPr/>
        <a:lstStyle/>
        <a:p>
          <a:pPr algn="just"/>
          <a:r>
            <a:rPr kumimoji="1" lang="en-US" altLang="zh-CN" sz="1400" dirty="0"/>
            <a:t>2.</a:t>
          </a:r>
          <a:r>
            <a:rPr kumimoji="1" lang="zh-CN" altLang="en-US" sz="1400" dirty="0"/>
            <a:t> 实验二中，我们观察到各个节点都生成了正确的路由表项，在 </a:t>
          </a:r>
          <a:r>
            <a:rPr kumimoji="1" lang="en-US" altLang="zh-CN" sz="1400" dirty="0"/>
            <a:t>h1 </a:t>
          </a:r>
          <a:r>
            <a:rPr kumimoji="1" lang="zh-CN" altLang="en-US" sz="1400" dirty="0"/>
            <a:t>上 </a:t>
          </a:r>
          <a:r>
            <a:rPr kumimoji="1" lang="en-US" altLang="zh-CN" sz="1400" dirty="0"/>
            <a:t>ping </a:t>
          </a:r>
          <a:r>
            <a:rPr kumimoji="1" lang="zh-CN" altLang="en-US" sz="1400" dirty="0"/>
            <a:t>节点 </a:t>
          </a:r>
          <a:r>
            <a:rPr kumimoji="1" lang="en-US" altLang="zh-CN" sz="1400" dirty="0"/>
            <a:t>h2 </a:t>
          </a:r>
          <a:r>
            <a:rPr kumimoji="1" lang="zh-CN" altLang="en-US" sz="1400" dirty="0"/>
            <a:t>时，可以 </a:t>
          </a:r>
          <a:r>
            <a:rPr kumimoji="1" lang="en-US" altLang="zh-CN" sz="1400" dirty="0"/>
            <a:t>ping </a:t>
          </a:r>
          <a:r>
            <a:rPr kumimoji="1" lang="zh-CN" altLang="en-US" sz="1400" dirty="0"/>
            <a:t>通；在 </a:t>
          </a:r>
          <a:r>
            <a:rPr kumimoji="1" lang="en-US" altLang="zh-CN" sz="1400" dirty="0"/>
            <a:t>h1 </a:t>
          </a:r>
          <a:r>
            <a:rPr kumimoji="1" lang="zh-CN" altLang="en-US" sz="1400" dirty="0"/>
            <a:t>上 </a:t>
          </a:r>
          <a:r>
            <a:rPr kumimoji="1" lang="en-US" altLang="zh-CN" sz="1400" dirty="0"/>
            <a:t>traceroute </a:t>
          </a:r>
          <a:r>
            <a:rPr kumimoji="1" lang="zh-CN" altLang="en-US" sz="1400" dirty="0"/>
            <a:t>节点 </a:t>
          </a:r>
          <a:r>
            <a:rPr kumimoji="1" lang="en-US" altLang="zh-CN" sz="1400" dirty="0"/>
            <a:t>h2 </a:t>
          </a:r>
          <a:r>
            <a:rPr kumimoji="1" lang="zh-CN" altLang="en-US" sz="1400" dirty="0"/>
            <a:t>时，可以看到消息依次经过了 </a:t>
          </a:r>
          <a:r>
            <a:rPr kumimoji="1" lang="en-US" altLang="zh-CN" sz="1400" dirty="0"/>
            <a:t>r1,r2,r4 </a:t>
          </a:r>
          <a:r>
            <a:rPr kumimoji="1" lang="zh-CN" altLang="en-US" sz="1400" dirty="0"/>
            <a:t>到达 </a:t>
          </a:r>
          <a:r>
            <a:rPr kumimoji="1" lang="en-US" altLang="zh-CN" sz="1400" dirty="0"/>
            <a:t>h2</a:t>
          </a:r>
          <a:r>
            <a:rPr kumimoji="1" lang="zh-CN" altLang="en-US" sz="1400" dirty="0"/>
            <a:t>；</a:t>
          </a:r>
          <a:endParaRPr lang="en-US" sz="1200" dirty="0"/>
        </a:p>
      </dgm:t>
    </dgm:pt>
    <dgm:pt modelId="{B944C1BF-BF87-A745-880E-BFCFDF69AC43}" type="parTrans" cxnId="{879EFBC7-6139-714B-8855-A531374EDCF3}">
      <dgm:prSet/>
      <dgm:spPr/>
      <dgm:t>
        <a:bodyPr/>
        <a:lstStyle/>
        <a:p>
          <a:endParaRPr lang="zh-CN" altLang="en-US"/>
        </a:p>
      </dgm:t>
    </dgm:pt>
    <dgm:pt modelId="{DF0F2AE4-E6A1-EE4D-B4C7-63F7A7FB9FD9}" type="sibTrans" cxnId="{879EFBC7-6139-714B-8855-A531374EDCF3}">
      <dgm:prSet/>
      <dgm:spPr/>
      <dgm:t>
        <a:bodyPr/>
        <a:lstStyle/>
        <a:p>
          <a:endParaRPr lang="zh-CN" altLang="en-US"/>
        </a:p>
      </dgm:t>
    </dgm:pt>
    <dgm:pt modelId="{AB37F0CF-8464-2748-8493-2CDA0D5E01CF}">
      <dgm:prSet/>
      <dgm:spPr/>
      <dgm:t>
        <a:bodyPr/>
        <a:lstStyle/>
        <a:p>
          <a:r>
            <a:rPr kumimoji="1" lang="en-US" altLang="zh-CN" dirty="0"/>
            <a:t>3.</a:t>
          </a:r>
          <a:r>
            <a:rPr kumimoji="1" lang="zh-CN" altLang="en-US" dirty="0"/>
            <a:t> 在关闭 </a:t>
          </a:r>
          <a:r>
            <a:rPr kumimoji="1" lang="en-US" altLang="zh-CN" dirty="0"/>
            <a:t>r2 </a:t>
          </a:r>
          <a:r>
            <a:rPr kumimoji="1" lang="zh-CN" altLang="en-US" dirty="0"/>
            <a:t>之后，等待一段时间，各个节点完成链路数据库和路由表 项的更新，在此在 </a:t>
          </a:r>
          <a:r>
            <a:rPr kumimoji="1" lang="en-US" altLang="zh-CN" dirty="0"/>
            <a:t>h1 </a:t>
          </a:r>
          <a:r>
            <a:rPr kumimoji="1" lang="zh-CN" altLang="en-US" dirty="0"/>
            <a:t>上 </a:t>
          </a:r>
          <a:r>
            <a:rPr kumimoji="1" lang="en-US" altLang="zh-CN" dirty="0"/>
            <a:t>ping </a:t>
          </a:r>
          <a:r>
            <a:rPr kumimoji="1" lang="zh-CN" altLang="en-US" dirty="0"/>
            <a:t>节点 </a:t>
          </a:r>
          <a:r>
            <a:rPr kumimoji="1" lang="en-US" altLang="zh-CN" dirty="0"/>
            <a:t>h2</a:t>
          </a:r>
          <a:r>
            <a:rPr kumimoji="1" lang="zh-CN" altLang="en-US" dirty="0"/>
            <a:t>，成功 </a:t>
          </a:r>
          <a:r>
            <a:rPr kumimoji="1" lang="en-US" altLang="zh-CN" dirty="0"/>
            <a:t>ping </a:t>
          </a:r>
          <a:r>
            <a:rPr kumimoji="1" lang="zh-CN" altLang="en-US" dirty="0"/>
            <a:t>通，并且在 </a:t>
          </a:r>
          <a:r>
            <a:rPr kumimoji="1" lang="en-US" altLang="zh-CN" dirty="0"/>
            <a:t>h1 </a:t>
          </a:r>
          <a:r>
            <a:rPr kumimoji="1" lang="zh-CN" altLang="en-US" dirty="0"/>
            <a:t>上 </a:t>
          </a:r>
          <a:r>
            <a:rPr kumimoji="1" lang="en-US" altLang="zh-CN" dirty="0"/>
            <a:t>traceroute </a:t>
          </a:r>
          <a:r>
            <a:rPr kumimoji="1" lang="zh-CN" altLang="en-US" dirty="0"/>
            <a:t>节点 </a:t>
          </a:r>
          <a:r>
            <a:rPr kumimoji="1" lang="en-US" altLang="zh-CN" dirty="0"/>
            <a:t>h2 </a:t>
          </a:r>
          <a:r>
            <a:rPr kumimoji="1" lang="zh-CN" altLang="en-US" dirty="0"/>
            <a:t>时，发现路由路径由原来的 </a:t>
          </a:r>
          <a:r>
            <a:rPr kumimoji="1" lang="en-US" altLang="zh-CN" dirty="0"/>
            <a:t>h1-&gt;r1-&gt;</a:t>
          </a:r>
          <a:r>
            <a:rPr kumimoji="1" lang="en-US" altLang="zh-CN" dirty="0">
              <a:solidFill>
                <a:srgbClr val="FFFF00"/>
              </a:solidFill>
            </a:rPr>
            <a:t>r2</a:t>
          </a:r>
          <a:r>
            <a:rPr kumimoji="1" lang="en-US" altLang="zh-CN" dirty="0"/>
            <a:t>-&gt;r4-&gt;h2 </a:t>
          </a:r>
          <a:r>
            <a:rPr kumimoji="1" lang="zh-CN" altLang="en-US" dirty="0"/>
            <a:t>改变为了现在的 </a:t>
          </a:r>
          <a:r>
            <a:rPr kumimoji="1" lang="en-US" altLang="zh-CN" dirty="0"/>
            <a:t>h1-&gt;r1-&gt;</a:t>
          </a:r>
          <a:r>
            <a:rPr kumimoji="1" lang="en-US" altLang="zh-CN" dirty="0">
              <a:solidFill>
                <a:srgbClr val="FFFF00"/>
              </a:solidFill>
            </a:rPr>
            <a:t>r3</a:t>
          </a:r>
          <a:r>
            <a:rPr kumimoji="1" lang="en-US" altLang="zh-CN" dirty="0"/>
            <a:t>-&gt;r4-&gt;h2</a:t>
          </a:r>
          <a:r>
            <a:rPr kumimoji="1" lang="zh-CN" altLang="en-US" dirty="0"/>
            <a:t>，实验二内容成功；</a:t>
          </a:r>
          <a:endParaRPr lang="en-US" dirty="0"/>
        </a:p>
      </dgm:t>
    </dgm:pt>
    <dgm:pt modelId="{D28D4894-FF3A-DA4D-B5A3-0E27BE67092A}" type="parTrans" cxnId="{D874C473-BCE9-F84E-AAA4-03FDB54A2F3F}">
      <dgm:prSet/>
      <dgm:spPr/>
      <dgm:t>
        <a:bodyPr/>
        <a:lstStyle/>
        <a:p>
          <a:endParaRPr lang="zh-CN" altLang="en-US"/>
        </a:p>
      </dgm:t>
    </dgm:pt>
    <dgm:pt modelId="{9549331B-982C-FD43-A32F-EDCE60C7AA72}" type="sibTrans" cxnId="{D874C473-BCE9-F84E-AAA4-03FDB54A2F3F}">
      <dgm:prSet/>
      <dgm:spPr/>
      <dgm:t>
        <a:bodyPr/>
        <a:lstStyle/>
        <a:p>
          <a:endParaRPr lang="zh-CN" altLang="en-US"/>
        </a:p>
      </dgm:t>
    </dgm:pt>
    <dgm:pt modelId="{E6F32CBC-9205-E249-B52F-BA0AAB0FD7EF}" type="pres">
      <dgm:prSet presAssocID="{382FA82A-192F-4E1E-8F0E-634892F93660}" presName="outerComposite" presStyleCnt="0">
        <dgm:presLayoutVars>
          <dgm:chMax val="5"/>
          <dgm:dir/>
          <dgm:resizeHandles val="exact"/>
        </dgm:presLayoutVars>
      </dgm:prSet>
      <dgm:spPr/>
    </dgm:pt>
    <dgm:pt modelId="{1F37C071-B18F-3844-A4A9-8F962A92E51B}" type="pres">
      <dgm:prSet presAssocID="{382FA82A-192F-4E1E-8F0E-634892F93660}" presName="dummyMaxCanvas" presStyleCnt="0">
        <dgm:presLayoutVars/>
      </dgm:prSet>
      <dgm:spPr/>
    </dgm:pt>
    <dgm:pt modelId="{A0845EE8-C9BE-FD4C-82F2-A7458320DF12}" type="pres">
      <dgm:prSet presAssocID="{382FA82A-192F-4E1E-8F0E-634892F93660}" presName="ThreeNodes_1" presStyleLbl="node1" presStyleIdx="0" presStyleCnt="3">
        <dgm:presLayoutVars>
          <dgm:bulletEnabled val="1"/>
        </dgm:presLayoutVars>
      </dgm:prSet>
      <dgm:spPr/>
    </dgm:pt>
    <dgm:pt modelId="{56FB6D46-BF51-9A43-8D4A-601C120C275B}" type="pres">
      <dgm:prSet presAssocID="{382FA82A-192F-4E1E-8F0E-634892F93660}" presName="ThreeNodes_2" presStyleLbl="node1" presStyleIdx="1" presStyleCnt="3">
        <dgm:presLayoutVars>
          <dgm:bulletEnabled val="1"/>
        </dgm:presLayoutVars>
      </dgm:prSet>
      <dgm:spPr/>
    </dgm:pt>
    <dgm:pt modelId="{2FFE4A7F-F393-6446-A41B-53FE41B053F1}" type="pres">
      <dgm:prSet presAssocID="{382FA82A-192F-4E1E-8F0E-634892F93660}" presName="ThreeNodes_3" presStyleLbl="node1" presStyleIdx="2" presStyleCnt="3" custScaleY="109053">
        <dgm:presLayoutVars>
          <dgm:bulletEnabled val="1"/>
        </dgm:presLayoutVars>
      </dgm:prSet>
      <dgm:spPr/>
    </dgm:pt>
    <dgm:pt modelId="{F7C42233-BEB6-9A4D-BC4A-06673F97F10B}" type="pres">
      <dgm:prSet presAssocID="{382FA82A-192F-4E1E-8F0E-634892F93660}" presName="ThreeConn_1-2" presStyleLbl="fgAccFollowNode1" presStyleIdx="0" presStyleCnt="2">
        <dgm:presLayoutVars>
          <dgm:bulletEnabled val="1"/>
        </dgm:presLayoutVars>
      </dgm:prSet>
      <dgm:spPr/>
    </dgm:pt>
    <dgm:pt modelId="{A537E755-FA3E-484A-ACE3-4B637DEECF42}" type="pres">
      <dgm:prSet presAssocID="{382FA82A-192F-4E1E-8F0E-634892F93660}" presName="ThreeConn_2-3" presStyleLbl="fgAccFollowNode1" presStyleIdx="1" presStyleCnt="2">
        <dgm:presLayoutVars>
          <dgm:bulletEnabled val="1"/>
        </dgm:presLayoutVars>
      </dgm:prSet>
      <dgm:spPr/>
    </dgm:pt>
    <dgm:pt modelId="{FD9F90F8-E00A-F148-97E3-C164CAB314B6}" type="pres">
      <dgm:prSet presAssocID="{382FA82A-192F-4E1E-8F0E-634892F93660}" presName="ThreeNodes_1_text" presStyleLbl="node1" presStyleIdx="2" presStyleCnt="3">
        <dgm:presLayoutVars>
          <dgm:bulletEnabled val="1"/>
        </dgm:presLayoutVars>
      </dgm:prSet>
      <dgm:spPr/>
    </dgm:pt>
    <dgm:pt modelId="{F5B714BB-DC04-FE42-A4BB-A8955175EC2F}" type="pres">
      <dgm:prSet presAssocID="{382FA82A-192F-4E1E-8F0E-634892F93660}" presName="ThreeNodes_2_text" presStyleLbl="node1" presStyleIdx="2" presStyleCnt="3">
        <dgm:presLayoutVars>
          <dgm:bulletEnabled val="1"/>
        </dgm:presLayoutVars>
      </dgm:prSet>
      <dgm:spPr/>
    </dgm:pt>
    <dgm:pt modelId="{50F1FB70-3FC8-D241-BD91-474D26AF979F}" type="pres">
      <dgm:prSet presAssocID="{382FA82A-192F-4E1E-8F0E-634892F93660}" presName="ThreeNodes_3_text" presStyleLbl="node1" presStyleIdx="2" presStyleCnt="3">
        <dgm:presLayoutVars>
          <dgm:bulletEnabled val="1"/>
        </dgm:presLayoutVars>
      </dgm:prSet>
      <dgm:spPr/>
    </dgm:pt>
  </dgm:ptLst>
  <dgm:cxnLst>
    <dgm:cxn modelId="{6354AA01-CCF9-D448-9956-BD860E98FF23}" type="presOf" srcId="{5A3AD845-EC22-4F08-808E-A0F01B4A42E6}" destId="{A0845EE8-C9BE-FD4C-82F2-A7458320DF12}" srcOrd="0" destOrd="0" presId="urn:microsoft.com/office/officeart/2005/8/layout/vProcess5"/>
    <dgm:cxn modelId="{B3B6A505-EF84-D34B-BBF6-072AB53218F3}" type="presOf" srcId="{5A3AD845-EC22-4F08-808E-A0F01B4A42E6}" destId="{FD9F90F8-E00A-F148-97E3-C164CAB314B6}" srcOrd="1" destOrd="0" presId="urn:microsoft.com/office/officeart/2005/8/layout/vProcess5"/>
    <dgm:cxn modelId="{415AF123-7688-1B44-91F7-054B3CE7B95D}" type="presOf" srcId="{AB37F0CF-8464-2748-8493-2CDA0D5E01CF}" destId="{2FFE4A7F-F393-6446-A41B-53FE41B053F1}" srcOrd="0" destOrd="0" presId="urn:microsoft.com/office/officeart/2005/8/layout/vProcess5"/>
    <dgm:cxn modelId="{0A89C840-B784-A94E-9F92-CF846A5A6475}" type="presOf" srcId="{21225B45-BD05-A545-B635-75703C2370A1}" destId="{56FB6D46-BF51-9A43-8D4A-601C120C275B}" srcOrd="0" destOrd="0" presId="urn:microsoft.com/office/officeart/2005/8/layout/vProcess5"/>
    <dgm:cxn modelId="{4F09FE62-E03A-4C45-827B-79275FA2F328}" type="presOf" srcId="{DF0F2AE4-E6A1-EE4D-B4C7-63F7A7FB9FD9}" destId="{A537E755-FA3E-484A-ACE3-4B637DEECF42}" srcOrd="0" destOrd="0" presId="urn:microsoft.com/office/officeart/2005/8/layout/vProcess5"/>
    <dgm:cxn modelId="{D874C473-BCE9-F84E-AAA4-03FDB54A2F3F}" srcId="{382FA82A-192F-4E1E-8F0E-634892F93660}" destId="{AB37F0CF-8464-2748-8493-2CDA0D5E01CF}" srcOrd="2" destOrd="0" parTransId="{D28D4894-FF3A-DA4D-B5A3-0E27BE67092A}" sibTransId="{9549331B-982C-FD43-A32F-EDCE60C7AA72}"/>
    <dgm:cxn modelId="{6EDA3581-14EE-42B4-A346-4FDA85B5D7A8}" srcId="{382FA82A-192F-4E1E-8F0E-634892F93660}" destId="{5A3AD845-EC22-4F08-808E-A0F01B4A42E6}" srcOrd="0" destOrd="0" parTransId="{A6997886-59F7-4266-AC1E-16CFB1095845}" sibTransId="{150A31C3-6DA7-4174-AE19-399FF70B02E8}"/>
    <dgm:cxn modelId="{66FE5996-268F-5543-AFD6-846EE7BCE11D}" type="presOf" srcId="{382FA82A-192F-4E1E-8F0E-634892F93660}" destId="{E6F32CBC-9205-E249-B52F-BA0AAB0FD7EF}" srcOrd="0" destOrd="0" presId="urn:microsoft.com/office/officeart/2005/8/layout/vProcess5"/>
    <dgm:cxn modelId="{89A490BD-C2F4-DD4E-B5F4-D00ADF0D5B7A}" type="presOf" srcId="{AB37F0CF-8464-2748-8493-2CDA0D5E01CF}" destId="{50F1FB70-3FC8-D241-BD91-474D26AF979F}" srcOrd="1" destOrd="0" presId="urn:microsoft.com/office/officeart/2005/8/layout/vProcess5"/>
    <dgm:cxn modelId="{879EFBC7-6139-714B-8855-A531374EDCF3}" srcId="{382FA82A-192F-4E1E-8F0E-634892F93660}" destId="{21225B45-BD05-A545-B635-75703C2370A1}" srcOrd="1" destOrd="0" parTransId="{B944C1BF-BF87-A745-880E-BFCFDF69AC43}" sibTransId="{DF0F2AE4-E6A1-EE4D-B4C7-63F7A7FB9FD9}"/>
    <dgm:cxn modelId="{3C0119CE-5D3B-F247-8AAC-D6F4C630E69F}" type="presOf" srcId="{150A31C3-6DA7-4174-AE19-399FF70B02E8}" destId="{F7C42233-BEB6-9A4D-BC4A-06673F97F10B}" srcOrd="0" destOrd="0" presId="urn:microsoft.com/office/officeart/2005/8/layout/vProcess5"/>
    <dgm:cxn modelId="{C44211EA-5869-7B46-8D88-727C1E2E192C}" type="presOf" srcId="{21225B45-BD05-A545-B635-75703C2370A1}" destId="{F5B714BB-DC04-FE42-A4BB-A8955175EC2F}" srcOrd="1" destOrd="0" presId="urn:microsoft.com/office/officeart/2005/8/layout/vProcess5"/>
    <dgm:cxn modelId="{E3B1D4CC-F487-0240-85D0-9058C0DB8B7E}" type="presParOf" srcId="{E6F32CBC-9205-E249-B52F-BA0AAB0FD7EF}" destId="{1F37C071-B18F-3844-A4A9-8F962A92E51B}" srcOrd="0" destOrd="0" presId="urn:microsoft.com/office/officeart/2005/8/layout/vProcess5"/>
    <dgm:cxn modelId="{8B7244B6-58ED-544C-A60D-DFE00AA073F6}" type="presParOf" srcId="{E6F32CBC-9205-E249-B52F-BA0AAB0FD7EF}" destId="{A0845EE8-C9BE-FD4C-82F2-A7458320DF12}" srcOrd="1" destOrd="0" presId="urn:microsoft.com/office/officeart/2005/8/layout/vProcess5"/>
    <dgm:cxn modelId="{EC9DDB67-F017-7545-A5A9-0EEB5CE0F335}" type="presParOf" srcId="{E6F32CBC-9205-E249-B52F-BA0AAB0FD7EF}" destId="{56FB6D46-BF51-9A43-8D4A-601C120C275B}" srcOrd="2" destOrd="0" presId="urn:microsoft.com/office/officeart/2005/8/layout/vProcess5"/>
    <dgm:cxn modelId="{5452336C-20A4-3347-ABDA-47ED3C6515C3}" type="presParOf" srcId="{E6F32CBC-9205-E249-B52F-BA0AAB0FD7EF}" destId="{2FFE4A7F-F393-6446-A41B-53FE41B053F1}" srcOrd="3" destOrd="0" presId="urn:microsoft.com/office/officeart/2005/8/layout/vProcess5"/>
    <dgm:cxn modelId="{39B08DAB-D11B-7C41-A78F-4A45EBFA88BA}" type="presParOf" srcId="{E6F32CBC-9205-E249-B52F-BA0AAB0FD7EF}" destId="{F7C42233-BEB6-9A4D-BC4A-06673F97F10B}" srcOrd="4" destOrd="0" presId="urn:microsoft.com/office/officeart/2005/8/layout/vProcess5"/>
    <dgm:cxn modelId="{6674EB19-BB9B-E646-9EC4-7BCA65AC4D3F}" type="presParOf" srcId="{E6F32CBC-9205-E249-B52F-BA0AAB0FD7EF}" destId="{A537E755-FA3E-484A-ACE3-4B637DEECF42}" srcOrd="5" destOrd="0" presId="urn:microsoft.com/office/officeart/2005/8/layout/vProcess5"/>
    <dgm:cxn modelId="{6C9931B9-89EA-1B4D-AB77-DDFEF378A3AA}" type="presParOf" srcId="{E6F32CBC-9205-E249-B52F-BA0AAB0FD7EF}" destId="{FD9F90F8-E00A-F148-97E3-C164CAB314B6}" srcOrd="6" destOrd="0" presId="urn:microsoft.com/office/officeart/2005/8/layout/vProcess5"/>
    <dgm:cxn modelId="{A40C45C9-54EF-2E47-85D6-3AFA7B6BEA02}" type="presParOf" srcId="{E6F32CBC-9205-E249-B52F-BA0AAB0FD7EF}" destId="{F5B714BB-DC04-FE42-A4BB-A8955175EC2F}" srcOrd="7" destOrd="0" presId="urn:microsoft.com/office/officeart/2005/8/layout/vProcess5"/>
    <dgm:cxn modelId="{DEA45C5A-5BB9-BF4C-BB06-C2A98C16BF7B}" type="presParOf" srcId="{E6F32CBC-9205-E249-B52F-BA0AAB0FD7EF}" destId="{50F1FB70-3FC8-D241-BD91-474D26AF979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C8B18-C1CF-9448-B284-691A5DD15DC2}">
      <dsp:nvSpPr>
        <dsp:cNvPr id="0" name=""/>
        <dsp:cNvSpPr/>
      </dsp:nvSpPr>
      <dsp:spPr>
        <a:xfrm>
          <a:off x="3073432" y="536396"/>
          <a:ext cx="411727" cy="91440"/>
        </a:xfrm>
        <a:custGeom>
          <a:avLst/>
          <a:gdLst/>
          <a:ahLst/>
          <a:cxnLst/>
          <a:rect l="0" t="0" r="0" b="0"/>
          <a:pathLst>
            <a:path>
              <a:moveTo>
                <a:pt x="0" y="45720"/>
              </a:moveTo>
              <a:lnTo>
                <a:pt x="41172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8237" y="579902"/>
        <a:ext cx="22116" cy="4427"/>
      </dsp:txXfrm>
    </dsp:sp>
    <dsp:sp modelId="{28746A5B-951F-114A-BF76-74ED0A3ECC74}">
      <dsp:nvSpPr>
        <dsp:cNvPr id="0" name=""/>
        <dsp:cNvSpPr/>
      </dsp:nvSpPr>
      <dsp:spPr>
        <a:xfrm>
          <a:off x="1152068" y="5167"/>
          <a:ext cx="1923163" cy="11538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37" tIns="98918" rIns="94237" bIns="98918"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1.</a:t>
          </a:r>
          <a:r>
            <a:rPr kumimoji="1" lang="zh-CN" altLang="en-US" sz="1200" kern="1200" dirty="0"/>
            <a:t> </a:t>
          </a:r>
          <a:r>
            <a:rPr kumimoji="1" lang="zh-CN" sz="1200" kern="1200" dirty="0"/>
            <a:t>拷贝 </a:t>
          </a:r>
          <a:r>
            <a:rPr kumimoji="1" lang="en-US" sz="1200" kern="1200" dirty="0"/>
            <a:t>lab</a:t>
          </a:r>
          <a:r>
            <a:rPr kumimoji="1" lang="zh-CN" sz="1200" kern="1200" dirty="0"/>
            <a:t> </a:t>
          </a:r>
          <a:r>
            <a:rPr kumimoji="1" lang="en-US" sz="1200" kern="1200" dirty="0"/>
            <a:t>4 </a:t>
          </a:r>
          <a:r>
            <a:rPr kumimoji="1" lang="zh-CN" sz="1200" kern="1200" dirty="0"/>
            <a:t>实验中的代码完成 </a:t>
          </a:r>
          <a:r>
            <a:rPr kumimoji="1" lang="en-US" sz="1200" kern="1200" dirty="0" err="1"/>
            <a:t>broadcast_packet</a:t>
          </a:r>
          <a:r>
            <a:rPr kumimoji="1" lang="en-US" sz="1200" kern="1200" dirty="0"/>
            <a:t> </a:t>
          </a:r>
          <a:r>
            <a:rPr kumimoji="1" lang="zh-CN" sz="1200" kern="1200" dirty="0"/>
            <a:t>函数的编写；</a:t>
          </a:r>
          <a:endParaRPr lang="en-US" sz="1200" kern="1200" dirty="0"/>
        </a:p>
      </dsp:txBody>
      <dsp:txXfrm>
        <a:off x="1152068" y="5167"/>
        <a:ext cx="1923163" cy="1153898"/>
      </dsp:txXfrm>
    </dsp:sp>
    <dsp:sp modelId="{37761179-21D3-7349-BA76-23A9C92D7EC7}">
      <dsp:nvSpPr>
        <dsp:cNvPr id="0" name=""/>
        <dsp:cNvSpPr/>
      </dsp:nvSpPr>
      <dsp:spPr>
        <a:xfrm>
          <a:off x="2113650" y="1157265"/>
          <a:ext cx="2365491" cy="411727"/>
        </a:xfrm>
        <a:custGeom>
          <a:avLst/>
          <a:gdLst/>
          <a:ahLst/>
          <a:cxnLst/>
          <a:rect l="0" t="0" r="0" b="0"/>
          <a:pathLst>
            <a:path>
              <a:moveTo>
                <a:pt x="2365491" y="0"/>
              </a:moveTo>
              <a:lnTo>
                <a:pt x="2365491" y="222963"/>
              </a:lnTo>
              <a:lnTo>
                <a:pt x="0" y="222963"/>
              </a:lnTo>
              <a:lnTo>
                <a:pt x="0" y="411727"/>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6233" y="1360915"/>
        <a:ext cx="120324" cy="4427"/>
      </dsp:txXfrm>
    </dsp:sp>
    <dsp:sp modelId="{39F40DBD-8A09-434A-AE83-D126BB9C4FE6}">
      <dsp:nvSpPr>
        <dsp:cNvPr id="0" name=""/>
        <dsp:cNvSpPr/>
      </dsp:nvSpPr>
      <dsp:spPr>
        <a:xfrm>
          <a:off x="3517559" y="5167"/>
          <a:ext cx="1923163" cy="115389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37" tIns="98918" rIns="94237" bIns="98918"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2.</a:t>
          </a:r>
          <a:r>
            <a:rPr kumimoji="1" lang="zh-CN" altLang="en-US" sz="1200" kern="1200" dirty="0"/>
            <a:t> </a:t>
          </a:r>
          <a:r>
            <a:rPr kumimoji="1" lang="zh-CN" sz="1200" kern="1200" dirty="0"/>
            <a:t>完成 </a:t>
          </a:r>
          <a:r>
            <a:rPr kumimoji="1" lang="en-US" sz="1200" kern="1200" dirty="0" err="1"/>
            <a:t>lookup_port</a:t>
          </a:r>
          <a:r>
            <a:rPr kumimoji="1" lang="en-US" sz="1200" kern="1200" dirty="0"/>
            <a:t> </a:t>
          </a:r>
          <a:r>
            <a:rPr kumimoji="1" lang="zh-CN" sz="1200" kern="1200" dirty="0"/>
            <a:t>函数的编写，查找应当从哪个端口转发数据报；</a:t>
          </a:r>
          <a:endParaRPr lang="en-US" sz="1200" kern="1200" dirty="0"/>
        </a:p>
      </dsp:txBody>
      <dsp:txXfrm>
        <a:off x="3517559" y="5167"/>
        <a:ext cx="1923163" cy="1153898"/>
      </dsp:txXfrm>
    </dsp:sp>
    <dsp:sp modelId="{38BB2B40-5BEC-3A42-B180-B8091B5F3133}">
      <dsp:nvSpPr>
        <dsp:cNvPr id="0" name=""/>
        <dsp:cNvSpPr/>
      </dsp:nvSpPr>
      <dsp:spPr>
        <a:xfrm>
          <a:off x="3073432" y="2132622"/>
          <a:ext cx="411727" cy="91440"/>
        </a:xfrm>
        <a:custGeom>
          <a:avLst/>
          <a:gdLst/>
          <a:ahLst/>
          <a:cxnLst/>
          <a:rect l="0" t="0" r="0" b="0"/>
          <a:pathLst>
            <a:path>
              <a:moveTo>
                <a:pt x="0" y="45720"/>
              </a:moveTo>
              <a:lnTo>
                <a:pt x="411727"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8237" y="2176128"/>
        <a:ext cx="22116" cy="4427"/>
      </dsp:txXfrm>
    </dsp:sp>
    <dsp:sp modelId="{0051C35F-B0D6-194F-B23D-EC8ECB305CD5}">
      <dsp:nvSpPr>
        <dsp:cNvPr id="0" name=""/>
        <dsp:cNvSpPr/>
      </dsp:nvSpPr>
      <dsp:spPr>
        <a:xfrm>
          <a:off x="1152068" y="1601393"/>
          <a:ext cx="1923163" cy="115389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37" tIns="98918" rIns="94237" bIns="98918"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3.</a:t>
          </a:r>
          <a:r>
            <a:rPr kumimoji="1" lang="zh-CN" altLang="en-US" sz="1200" kern="1200" dirty="0"/>
            <a:t> </a:t>
          </a:r>
          <a:r>
            <a:rPr kumimoji="1" lang="zh-CN" sz="1200" kern="1200" dirty="0"/>
            <a:t>完成 </a:t>
          </a:r>
          <a:r>
            <a:rPr kumimoji="1" lang="en-US" sz="1200" kern="1200" dirty="0" err="1"/>
            <a:t>insert_mac_port</a:t>
          </a:r>
          <a:r>
            <a:rPr kumimoji="1" lang="en-US" sz="1200" kern="1200" dirty="0"/>
            <a:t> </a:t>
          </a:r>
          <a:r>
            <a:rPr kumimoji="1" lang="zh-CN" sz="1200" kern="1200" dirty="0"/>
            <a:t>函数的编写，插入新收到的 </a:t>
          </a:r>
          <a:r>
            <a:rPr kumimoji="1" lang="en-US" sz="1200" kern="1200" dirty="0"/>
            <a:t>mac-&gt;port</a:t>
          </a:r>
          <a:r>
            <a:rPr kumimoji="1" lang="zh-CN" sz="1200" kern="1200" dirty="0"/>
            <a:t> 映射；</a:t>
          </a:r>
          <a:endParaRPr lang="en-US" sz="1200" kern="1200" dirty="0"/>
        </a:p>
      </dsp:txBody>
      <dsp:txXfrm>
        <a:off x="1152068" y="1601393"/>
        <a:ext cx="1923163" cy="1153898"/>
      </dsp:txXfrm>
    </dsp:sp>
    <dsp:sp modelId="{3A755096-BDE0-3B4E-B9B8-3A783B7F7566}">
      <dsp:nvSpPr>
        <dsp:cNvPr id="0" name=""/>
        <dsp:cNvSpPr/>
      </dsp:nvSpPr>
      <dsp:spPr>
        <a:xfrm>
          <a:off x="2113650" y="2753491"/>
          <a:ext cx="2365491" cy="411727"/>
        </a:xfrm>
        <a:custGeom>
          <a:avLst/>
          <a:gdLst/>
          <a:ahLst/>
          <a:cxnLst/>
          <a:rect l="0" t="0" r="0" b="0"/>
          <a:pathLst>
            <a:path>
              <a:moveTo>
                <a:pt x="2365491" y="0"/>
              </a:moveTo>
              <a:lnTo>
                <a:pt x="2365491" y="222963"/>
              </a:lnTo>
              <a:lnTo>
                <a:pt x="0" y="222963"/>
              </a:lnTo>
              <a:lnTo>
                <a:pt x="0" y="411727"/>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6233" y="2957141"/>
        <a:ext cx="120324" cy="4427"/>
      </dsp:txXfrm>
    </dsp:sp>
    <dsp:sp modelId="{9C0D824C-9AAD-6443-9730-7C236ABBE945}">
      <dsp:nvSpPr>
        <dsp:cNvPr id="0" name=""/>
        <dsp:cNvSpPr/>
      </dsp:nvSpPr>
      <dsp:spPr>
        <a:xfrm>
          <a:off x="3517559" y="1601393"/>
          <a:ext cx="1923163" cy="115389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37" tIns="98918" rIns="94237" bIns="98918"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5.</a:t>
          </a:r>
          <a:r>
            <a:rPr kumimoji="1" lang="zh-CN" altLang="en-US" sz="1200" kern="1200" dirty="0"/>
            <a:t> </a:t>
          </a:r>
          <a:r>
            <a:rPr kumimoji="1" lang="zh-CN" sz="1200" kern="1200" dirty="0"/>
            <a:t>完成 </a:t>
          </a:r>
          <a:r>
            <a:rPr kumimoji="1" lang="en-US" sz="1200" kern="1200" dirty="0" err="1"/>
            <a:t>handle_packet</a:t>
          </a:r>
          <a:r>
            <a:rPr kumimoji="1" lang="en-US" sz="1200" kern="1200" dirty="0"/>
            <a:t> </a:t>
          </a:r>
          <a:r>
            <a:rPr kumimoji="1" lang="zh-CN" sz="1200" kern="1200" dirty="0"/>
            <a:t>函数的编写；</a:t>
          </a:r>
          <a:endParaRPr lang="en-US" sz="1200" kern="1200" dirty="0"/>
        </a:p>
      </dsp:txBody>
      <dsp:txXfrm>
        <a:off x="3517559" y="1601393"/>
        <a:ext cx="1923163" cy="1153898"/>
      </dsp:txXfrm>
    </dsp:sp>
    <dsp:sp modelId="{565B2FC6-D593-8B44-9A2D-1C55DB39C32A}">
      <dsp:nvSpPr>
        <dsp:cNvPr id="0" name=""/>
        <dsp:cNvSpPr/>
      </dsp:nvSpPr>
      <dsp:spPr>
        <a:xfrm>
          <a:off x="3073432" y="3728848"/>
          <a:ext cx="411727" cy="91440"/>
        </a:xfrm>
        <a:custGeom>
          <a:avLst/>
          <a:gdLst/>
          <a:ahLst/>
          <a:cxnLst/>
          <a:rect l="0" t="0" r="0" b="0"/>
          <a:pathLst>
            <a:path>
              <a:moveTo>
                <a:pt x="0" y="45720"/>
              </a:moveTo>
              <a:lnTo>
                <a:pt x="411727"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8237" y="3772354"/>
        <a:ext cx="22116" cy="4427"/>
      </dsp:txXfrm>
    </dsp:sp>
    <dsp:sp modelId="{896CE315-B72F-9941-9F64-C1D0E2E7920F}">
      <dsp:nvSpPr>
        <dsp:cNvPr id="0" name=""/>
        <dsp:cNvSpPr/>
      </dsp:nvSpPr>
      <dsp:spPr>
        <a:xfrm>
          <a:off x="1152068" y="3197619"/>
          <a:ext cx="1923163" cy="115389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37" tIns="98918" rIns="94237" bIns="98918"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6.</a:t>
          </a:r>
          <a:r>
            <a:rPr kumimoji="1" lang="zh-CN" altLang="en-US" sz="1200" kern="1200" dirty="0"/>
            <a:t> </a:t>
          </a:r>
          <a:r>
            <a:rPr kumimoji="1" lang="zh-CN" sz="1200" kern="1200" dirty="0"/>
            <a:t>完成 </a:t>
          </a:r>
          <a:r>
            <a:rPr kumimoji="1" lang="en-US" sz="1200" kern="1200" dirty="0" err="1"/>
            <a:t>sweep_aged_mac_port_entry</a:t>
          </a:r>
          <a:r>
            <a:rPr kumimoji="1" lang="en-US" sz="1200" kern="1200" dirty="0"/>
            <a:t> </a:t>
          </a:r>
          <a:r>
            <a:rPr kumimoji="1" lang="zh-CN" sz="1200" kern="1200" dirty="0"/>
            <a:t>函数的编写，定期检查更新 </a:t>
          </a:r>
          <a:r>
            <a:rPr kumimoji="1" lang="en-US" sz="1200" kern="1200" dirty="0"/>
            <a:t>mac-&gt;port</a:t>
          </a:r>
          <a:r>
            <a:rPr kumimoji="1" lang="zh-CN" sz="1200" kern="1200" dirty="0"/>
            <a:t> 的映射；</a:t>
          </a:r>
          <a:endParaRPr lang="en-US" sz="1200" kern="1200" dirty="0"/>
        </a:p>
      </dsp:txBody>
      <dsp:txXfrm>
        <a:off x="1152068" y="3197619"/>
        <a:ext cx="1923163" cy="1153898"/>
      </dsp:txXfrm>
    </dsp:sp>
    <dsp:sp modelId="{FCB2F91B-DC44-A942-A59B-AEA823631532}">
      <dsp:nvSpPr>
        <dsp:cNvPr id="0" name=""/>
        <dsp:cNvSpPr/>
      </dsp:nvSpPr>
      <dsp:spPr>
        <a:xfrm>
          <a:off x="2113650" y="4349717"/>
          <a:ext cx="2365491" cy="411727"/>
        </a:xfrm>
        <a:custGeom>
          <a:avLst/>
          <a:gdLst/>
          <a:ahLst/>
          <a:cxnLst/>
          <a:rect l="0" t="0" r="0" b="0"/>
          <a:pathLst>
            <a:path>
              <a:moveTo>
                <a:pt x="2365491" y="0"/>
              </a:moveTo>
              <a:lnTo>
                <a:pt x="2365491" y="222963"/>
              </a:lnTo>
              <a:lnTo>
                <a:pt x="0" y="222963"/>
              </a:lnTo>
              <a:lnTo>
                <a:pt x="0" y="411727"/>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6233" y="4553367"/>
        <a:ext cx="120324" cy="4427"/>
      </dsp:txXfrm>
    </dsp:sp>
    <dsp:sp modelId="{496FBE8E-FE32-714F-93CB-87EA64C7AAE6}">
      <dsp:nvSpPr>
        <dsp:cNvPr id="0" name=""/>
        <dsp:cNvSpPr/>
      </dsp:nvSpPr>
      <dsp:spPr>
        <a:xfrm>
          <a:off x="3517559" y="3197619"/>
          <a:ext cx="1923163" cy="11538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37" tIns="98918" rIns="94237" bIns="98918"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7.</a:t>
          </a:r>
          <a:r>
            <a:rPr kumimoji="1" lang="zh-CN" altLang="en-US" sz="1200" kern="1200" dirty="0"/>
            <a:t> </a:t>
          </a:r>
          <a:r>
            <a:rPr kumimoji="1" lang="zh-CN" sz="1200" kern="1200" dirty="0"/>
            <a:t>修改 </a:t>
          </a:r>
          <a:r>
            <a:rPr kumimoji="1" lang="en-US" sz="1200" kern="1200" dirty="0"/>
            <a:t>main </a:t>
          </a:r>
          <a:r>
            <a:rPr kumimoji="1" lang="zh-CN" sz="1200" kern="1200" dirty="0"/>
            <a:t>函数，利用 </a:t>
          </a:r>
          <a:r>
            <a:rPr kumimoji="1" lang="en-US" sz="1200" kern="1200" dirty="0" err="1"/>
            <a:t>pthread</a:t>
          </a:r>
          <a:r>
            <a:rPr kumimoji="1" lang="en-US" sz="1200" kern="1200" dirty="0"/>
            <a:t> </a:t>
          </a:r>
          <a:r>
            <a:rPr kumimoji="1" lang="zh-CN" sz="1200" kern="1200" dirty="0"/>
            <a:t>库函数创建两个线程分别执行数据 包转发和转发表老化的操作；</a:t>
          </a:r>
          <a:endParaRPr lang="en-US" sz="1200" kern="1200" dirty="0"/>
        </a:p>
      </dsp:txBody>
      <dsp:txXfrm>
        <a:off x="3517559" y="3197619"/>
        <a:ext cx="1923163" cy="1153898"/>
      </dsp:txXfrm>
    </dsp:sp>
    <dsp:sp modelId="{BE1AB793-981E-0841-AEE1-8E3E5230BE9E}">
      <dsp:nvSpPr>
        <dsp:cNvPr id="0" name=""/>
        <dsp:cNvSpPr/>
      </dsp:nvSpPr>
      <dsp:spPr>
        <a:xfrm>
          <a:off x="1152068" y="4793845"/>
          <a:ext cx="1923163" cy="115389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37" tIns="98918" rIns="94237" bIns="98918"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8.</a:t>
          </a:r>
          <a:r>
            <a:rPr kumimoji="1" lang="zh-CN" altLang="en-US" sz="1200" kern="1200" dirty="0"/>
            <a:t> </a:t>
          </a:r>
          <a:r>
            <a:rPr kumimoji="1" lang="zh-CN" sz="1200" kern="1200" dirty="0"/>
            <a:t>使用 </a:t>
          </a:r>
          <a:r>
            <a:rPr kumimoji="1" lang="en-US" sz="1200" kern="1200" dirty="0" err="1"/>
            <a:t>iperf</a:t>
          </a:r>
          <a:r>
            <a:rPr kumimoji="1" lang="en-US" sz="1200" kern="1200" dirty="0"/>
            <a:t> </a:t>
          </a:r>
          <a:r>
            <a:rPr kumimoji="1" lang="zh-CN" sz="1200" kern="1200" dirty="0"/>
            <a:t>和给定拓扑进行带宽测试；</a:t>
          </a:r>
          <a:endParaRPr lang="en-US" sz="1200" kern="1200" dirty="0"/>
        </a:p>
      </dsp:txBody>
      <dsp:txXfrm>
        <a:off x="1152068" y="4793845"/>
        <a:ext cx="1923163" cy="115389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F945F-B813-CB40-98A7-56129A727889}">
      <dsp:nvSpPr>
        <dsp:cNvPr id="0" name=""/>
        <dsp:cNvSpPr/>
      </dsp:nvSpPr>
      <dsp:spPr>
        <a:xfrm>
          <a:off x="0" y="72491"/>
          <a:ext cx="6571413" cy="18366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kumimoji="1" lang="en-US" altLang="zh-CN" sz="1300" kern="1200" dirty="0"/>
            <a:t>1.</a:t>
          </a:r>
          <a:r>
            <a:rPr kumimoji="1" lang="zh-CN" altLang="en-US" sz="1300" kern="1200" dirty="0"/>
            <a:t> </a:t>
          </a:r>
          <a:r>
            <a:rPr kumimoji="1" lang="zh-CN" sz="1300" kern="1200" dirty="0"/>
            <a:t>本次实验代码量较还是很大，并且在使用 </a:t>
          </a:r>
          <a:r>
            <a:rPr kumimoji="1" lang="en-US" sz="1300" kern="1200" dirty="0"/>
            <a:t>Dijkstra </a:t>
          </a:r>
          <a:r>
            <a:rPr kumimoji="1" lang="zh-CN" sz="1300" kern="1200" dirty="0"/>
            <a:t>算法计算最短路径时比较麻烦，所以耗费时间比较长，但是通过编写代码和 </a:t>
          </a:r>
          <a:r>
            <a:rPr kumimoji="1" lang="en-US" sz="1300" kern="1200" dirty="0"/>
            <a:t>DEBUG</a:t>
          </a:r>
          <a:r>
            <a:rPr kumimoji="1" lang="zh-CN" sz="1300" kern="1200" dirty="0"/>
            <a:t>， 让我对路由器如何交换路由信息，自动生成路由表有了更加深刻的理 解，对 </a:t>
          </a:r>
          <a:r>
            <a:rPr kumimoji="1" lang="en-US" sz="1300" kern="1200" dirty="0"/>
            <a:t>Hello </a:t>
          </a:r>
          <a:r>
            <a:rPr kumimoji="1" lang="zh-CN" sz="1300" kern="1200" dirty="0"/>
            <a:t>和 </a:t>
          </a:r>
          <a:r>
            <a:rPr kumimoji="1" lang="en-US" sz="1300" kern="1200" dirty="0"/>
            <a:t>LSU </a:t>
          </a:r>
          <a:r>
            <a:rPr kumimoji="1" lang="zh-CN" sz="1300" kern="1200" dirty="0"/>
            <a:t>两种 </a:t>
          </a:r>
          <a:r>
            <a:rPr kumimoji="1" lang="en-US" sz="1300" kern="1200" dirty="0" err="1"/>
            <a:t>mOSPF</a:t>
          </a:r>
          <a:r>
            <a:rPr kumimoji="1" lang="en-US" sz="1300" kern="1200" dirty="0"/>
            <a:t> </a:t>
          </a:r>
          <a:r>
            <a:rPr kumimoji="1" lang="zh-CN" sz="1300" kern="1200" dirty="0"/>
            <a:t>消息的格式都有了更加深刻的记忆和 理解；</a:t>
          </a:r>
          <a:endParaRPr lang="en-US" sz="1300" kern="1200" dirty="0"/>
        </a:p>
      </dsp:txBody>
      <dsp:txXfrm>
        <a:off x="89656" y="162147"/>
        <a:ext cx="6392101" cy="1657295"/>
      </dsp:txXfrm>
    </dsp:sp>
    <dsp:sp modelId="{E761C5DF-D5FA-D041-B826-F090DC764B37}">
      <dsp:nvSpPr>
        <dsp:cNvPr id="0" name=""/>
        <dsp:cNvSpPr/>
      </dsp:nvSpPr>
      <dsp:spPr>
        <a:xfrm>
          <a:off x="0" y="1946539"/>
          <a:ext cx="6571413" cy="1836607"/>
        </a:xfrm>
        <a:prstGeom prst="roundRect">
          <a:avLst/>
        </a:prstGeom>
        <a:solidFill>
          <a:schemeClr val="accent2">
            <a:hueOff val="-735256"/>
            <a:satOff val="22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kumimoji="1" lang="en-US" altLang="zh-CN" sz="1300" kern="1200" dirty="0"/>
            <a:t>2.</a:t>
          </a:r>
          <a:r>
            <a:rPr kumimoji="1" lang="zh-CN" altLang="en-US" sz="1300" kern="1200" dirty="0"/>
            <a:t> </a:t>
          </a:r>
          <a:r>
            <a:rPr kumimoji="1" lang="zh-CN" sz="1300" kern="1200" dirty="0"/>
            <a:t>在进行路由表的更新的时候我尝试了两种操作，一种是在完成 </a:t>
          </a:r>
          <a:r>
            <a:rPr kumimoji="1" lang="en-US" sz="1300" kern="1200" dirty="0" err="1"/>
            <a:t>handle_lsu_packet</a:t>
          </a:r>
          <a:r>
            <a:rPr kumimoji="1" lang="en-US" sz="1300" kern="1200" dirty="0"/>
            <a:t> </a:t>
          </a:r>
          <a:r>
            <a:rPr kumimoji="1" lang="zh-CN" sz="1300" kern="1200" dirty="0"/>
            <a:t>之后更新路由表，这样做的好处是每次路由信息 发生变化都能及时的更新路由表，缺点是，当网络中的节点数量变多后，更新路由表的信息的操作会变得非常频繁；</a:t>
          </a:r>
          <a:endParaRPr lang="en-US" sz="1300" kern="1200" dirty="0"/>
        </a:p>
      </dsp:txBody>
      <dsp:txXfrm>
        <a:off x="89656" y="2036195"/>
        <a:ext cx="6392101" cy="1657295"/>
      </dsp:txXfrm>
    </dsp:sp>
    <dsp:sp modelId="{370D2BC9-B20E-8043-B0E6-97F3C9338BD3}">
      <dsp:nvSpPr>
        <dsp:cNvPr id="0" name=""/>
        <dsp:cNvSpPr/>
      </dsp:nvSpPr>
      <dsp:spPr>
        <a:xfrm>
          <a:off x="0" y="3820586"/>
          <a:ext cx="6571413" cy="1836607"/>
        </a:xfrm>
        <a:prstGeom prst="roundRect">
          <a:avLst/>
        </a:prstGeom>
        <a:solidFill>
          <a:schemeClr val="accent2">
            <a:hueOff val="-1470513"/>
            <a:satOff val="449"/>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kumimoji="1" lang="en-US" altLang="zh-CN" sz="1300" kern="1200" dirty="0"/>
            <a:t>3.</a:t>
          </a:r>
          <a:r>
            <a:rPr kumimoji="1" lang="zh-CN" altLang="en-US" sz="1300" kern="1200" dirty="0"/>
            <a:t> </a:t>
          </a:r>
          <a:r>
            <a:rPr kumimoji="1" lang="zh-CN" sz="1300" kern="1200" dirty="0"/>
            <a:t>因此我采用了第二种方法，单独创建一个用于更新路由表的线程，每隔一段时间（实验中我设置为 </a:t>
          </a:r>
          <a:r>
            <a:rPr kumimoji="1" lang="en-US" sz="1300" kern="1200" dirty="0"/>
            <a:t>10 </a:t>
          </a:r>
          <a:r>
            <a:rPr kumimoji="1" lang="zh-CN" sz="1300" kern="1200" dirty="0"/>
            <a:t>秒）更新一次路由表，这样做的好处是，即使网络中的节点很多，也不会频繁的更新路由表，因为我们知道，网络中链路很少会在极短时间内发生变化，如果每次收到 </a:t>
          </a:r>
          <a:r>
            <a:rPr kumimoji="1" lang="en-US" sz="1300" kern="1200" dirty="0"/>
            <a:t>LSU </a:t>
          </a:r>
          <a:r>
            <a:rPr kumimoji="1" lang="zh-CN" sz="1300" kern="1200" dirty="0"/>
            <a:t>消息都去更新一次路由表的话，很多都是无效的操作，因为路由表并没有产生变化，这样做的缺点是可能无法及时的更新路由表中变化的 信息，但是这个可以通过手动配置刷新时间来改变；</a:t>
          </a:r>
          <a:endParaRPr lang="en-US" sz="1300" kern="1200" dirty="0"/>
        </a:p>
      </dsp:txBody>
      <dsp:txXfrm>
        <a:off x="89656" y="3910242"/>
        <a:ext cx="6392101" cy="16572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091A5-C709-4D4F-8530-2E26323B5A76}">
      <dsp:nvSpPr>
        <dsp:cNvPr id="0" name=""/>
        <dsp:cNvSpPr/>
      </dsp:nvSpPr>
      <dsp:spPr>
        <a:xfrm>
          <a:off x="2148382" y="1396612"/>
          <a:ext cx="461799" cy="91440"/>
        </a:xfrm>
        <a:custGeom>
          <a:avLst/>
          <a:gdLst/>
          <a:ahLst/>
          <a:cxnLst/>
          <a:rect l="0" t="0" r="0" b="0"/>
          <a:pathLst>
            <a:path>
              <a:moveTo>
                <a:pt x="0" y="45720"/>
              </a:moveTo>
              <a:lnTo>
                <a:pt x="46179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6972" y="1439868"/>
        <a:ext cx="24619" cy="4928"/>
      </dsp:txXfrm>
    </dsp:sp>
    <dsp:sp modelId="{7B94B508-CCB8-F446-BA37-D3BB338A3897}">
      <dsp:nvSpPr>
        <dsp:cNvPr id="0" name=""/>
        <dsp:cNvSpPr/>
      </dsp:nvSpPr>
      <dsp:spPr>
        <a:xfrm>
          <a:off x="9313" y="791915"/>
          <a:ext cx="2140869" cy="13008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1. </a:t>
          </a:r>
          <a:r>
            <a:rPr kumimoji="1" lang="zh-CN" altLang="zh-CN" sz="1200" kern="1200" dirty="0"/>
            <a:t>实现附件中 </a:t>
          </a:r>
          <a:r>
            <a:rPr kumimoji="1" lang="en-US" altLang="zh-CN" sz="1200" kern="1200" dirty="0" err="1"/>
            <a:t>tcp_sock.c</a:t>
          </a:r>
          <a:r>
            <a:rPr kumimoji="1" lang="en-US" altLang="zh-CN" sz="1200" kern="1200" dirty="0"/>
            <a:t> </a:t>
          </a:r>
          <a:r>
            <a:rPr kumimoji="1" lang="zh-CN" altLang="zh-CN" sz="1200" kern="1200" dirty="0"/>
            <a:t>中的相关函数；</a:t>
          </a:r>
          <a:endParaRPr lang="en-US" sz="1200" kern="1200" dirty="0"/>
        </a:p>
      </dsp:txBody>
      <dsp:txXfrm>
        <a:off x="9313" y="791915"/>
        <a:ext cx="2140869" cy="1300834"/>
      </dsp:txXfrm>
    </dsp:sp>
    <dsp:sp modelId="{8B1947E8-AB9E-F44E-803B-76B942150DCC}">
      <dsp:nvSpPr>
        <dsp:cNvPr id="0" name=""/>
        <dsp:cNvSpPr/>
      </dsp:nvSpPr>
      <dsp:spPr>
        <a:xfrm>
          <a:off x="4781651" y="1396612"/>
          <a:ext cx="461799" cy="91440"/>
        </a:xfrm>
        <a:custGeom>
          <a:avLst/>
          <a:gdLst/>
          <a:ahLst/>
          <a:cxnLst/>
          <a:rect l="0" t="0" r="0" b="0"/>
          <a:pathLst>
            <a:path>
              <a:moveTo>
                <a:pt x="0" y="45720"/>
              </a:moveTo>
              <a:lnTo>
                <a:pt x="46179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0241" y="1439868"/>
        <a:ext cx="24619" cy="4928"/>
      </dsp:txXfrm>
    </dsp:sp>
    <dsp:sp modelId="{7536ADEE-65A1-C64B-B191-2281416F04D8}">
      <dsp:nvSpPr>
        <dsp:cNvPr id="0" name=""/>
        <dsp:cNvSpPr/>
      </dsp:nvSpPr>
      <dsp:spPr>
        <a:xfrm>
          <a:off x="2642582" y="800071"/>
          <a:ext cx="2140869" cy="12845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2. </a:t>
          </a:r>
          <a:r>
            <a:rPr kumimoji="1" lang="zh-CN" altLang="zh-CN" sz="1200" kern="1200" dirty="0"/>
            <a:t>实现附件中 </a:t>
          </a:r>
          <a:r>
            <a:rPr kumimoji="1" lang="en-US" altLang="zh-CN" sz="1200" kern="1200" dirty="0" err="1"/>
            <a:t>tcp_in.c</a:t>
          </a:r>
          <a:r>
            <a:rPr kumimoji="1" lang="en-US" altLang="zh-CN" sz="1200" kern="1200" dirty="0"/>
            <a:t> </a:t>
          </a:r>
          <a:r>
            <a:rPr kumimoji="1" lang="zh-CN" altLang="zh-CN" sz="1200" kern="1200" dirty="0"/>
            <a:t>中的相关函数；
</a:t>
          </a:r>
          <a:endParaRPr lang="en-US" sz="1200" kern="1200" dirty="0"/>
        </a:p>
      </dsp:txBody>
      <dsp:txXfrm>
        <a:off x="2642582" y="800071"/>
        <a:ext cx="2140869" cy="1284521"/>
      </dsp:txXfrm>
    </dsp:sp>
    <dsp:sp modelId="{E2F64DFB-3DEE-1B49-8650-0E3BFB307B72}">
      <dsp:nvSpPr>
        <dsp:cNvPr id="0" name=""/>
        <dsp:cNvSpPr/>
      </dsp:nvSpPr>
      <dsp:spPr>
        <a:xfrm>
          <a:off x="1079747" y="2082793"/>
          <a:ext cx="5266538" cy="469956"/>
        </a:xfrm>
        <a:custGeom>
          <a:avLst/>
          <a:gdLst/>
          <a:ahLst/>
          <a:cxnLst/>
          <a:rect l="0" t="0" r="0" b="0"/>
          <a:pathLst>
            <a:path>
              <a:moveTo>
                <a:pt x="5266538" y="0"/>
              </a:moveTo>
              <a:lnTo>
                <a:pt x="5266538" y="252078"/>
              </a:lnTo>
              <a:lnTo>
                <a:pt x="0" y="252078"/>
              </a:lnTo>
              <a:lnTo>
                <a:pt x="0" y="469956"/>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80760" y="2315307"/>
        <a:ext cx="264513" cy="4928"/>
      </dsp:txXfrm>
    </dsp:sp>
    <dsp:sp modelId="{76C423F1-9A85-0B48-84AF-C571C6AAA40E}">
      <dsp:nvSpPr>
        <dsp:cNvPr id="0" name=""/>
        <dsp:cNvSpPr/>
      </dsp:nvSpPr>
      <dsp:spPr>
        <a:xfrm>
          <a:off x="5275851" y="800071"/>
          <a:ext cx="2140869" cy="12845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3. </a:t>
          </a:r>
          <a:r>
            <a:rPr kumimoji="1" lang="zh-CN" altLang="zh-CN" sz="1200" kern="1200" dirty="0"/>
            <a:t>实现附件中 </a:t>
          </a:r>
          <a:r>
            <a:rPr kumimoji="1" lang="en-US" altLang="zh-CN" sz="1200" kern="1200" dirty="0" err="1"/>
            <a:t>tcp_timer.c</a:t>
          </a:r>
          <a:r>
            <a:rPr kumimoji="1" lang="en-US" altLang="zh-CN" sz="1200" kern="1200" dirty="0"/>
            <a:t> </a:t>
          </a:r>
          <a:r>
            <a:rPr kumimoji="1" lang="zh-CN" altLang="zh-CN" sz="1200" kern="1200" dirty="0"/>
            <a:t>中的相关函数；
</a:t>
          </a:r>
          <a:endParaRPr lang="en-US" sz="1200" kern="1200" dirty="0"/>
        </a:p>
      </dsp:txBody>
      <dsp:txXfrm>
        <a:off x="5275851" y="800071"/>
        <a:ext cx="2140869" cy="1284521"/>
      </dsp:txXfrm>
    </dsp:sp>
    <dsp:sp modelId="{974EB9BD-D4A6-F548-9AD4-A0186102E9A7}">
      <dsp:nvSpPr>
        <dsp:cNvPr id="0" name=""/>
        <dsp:cNvSpPr/>
      </dsp:nvSpPr>
      <dsp:spPr>
        <a:xfrm>
          <a:off x="2148382" y="3181690"/>
          <a:ext cx="461799" cy="91440"/>
        </a:xfrm>
        <a:custGeom>
          <a:avLst/>
          <a:gdLst/>
          <a:ahLst/>
          <a:cxnLst/>
          <a:rect l="0" t="0" r="0" b="0"/>
          <a:pathLst>
            <a:path>
              <a:moveTo>
                <a:pt x="0" y="45720"/>
              </a:moveTo>
              <a:lnTo>
                <a:pt x="4617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66972" y="3224946"/>
        <a:ext cx="24619" cy="4928"/>
      </dsp:txXfrm>
    </dsp:sp>
    <dsp:sp modelId="{CEA13576-12BB-0641-8030-FC926ED0D013}">
      <dsp:nvSpPr>
        <dsp:cNvPr id="0" name=""/>
        <dsp:cNvSpPr/>
      </dsp:nvSpPr>
      <dsp:spPr>
        <a:xfrm>
          <a:off x="9313" y="2585149"/>
          <a:ext cx="2140869" cy="128452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4. </a:t>
          </a:r>
          <a:r>
            <a:rPr kumimoji="1" lang="zh-CN" altLang="zh-CN" sz="1200" kern="1200" dirty="0"/>
            <a:t>在节点 </a:t>
          </a:r>
          <a:r>
            <a:rPr kumimoji="1" lang="en-US" altLang="zh-CN" sz="1200" kern="1200" dirty="0"/>
            <a:t>h1 </a:t>
          </a:r>
          <a:r>
            <a:rPr kumimoji="1" lang="zh-CN" altLang="zh-CN" sz="1200" kern="1200" dirty="0"/>
            <a:t>上运行 </a:t>
          </a:r>
          <a:r>
            <a:rPr kumimoji="1" lang="en-US" altLang="zh-CN" sz="1200" kern="1200" dirty="0" err="1"/>
            <a:t>wireshark</a:t>
          </a:r>
          <a:r>
            <a:rPr kumimoji="1" lang="en-US" altLang="zh-CN" sz="1200" kern="1200" dirty="0"/>
            <a:t> </a:t>
          </a:r>
          <a:r>
            <a:rPr kumimoji="1" lang="zh-CN" altLang="zh-CN" sz="1200" kern="1200" dirty="0"/>
            <a:t>抓包；
</a:t>
          </a:r>
          <a:endParaRPr lang="en-US" sz="1200" kern="1200" dirty="0"/>
        </a:p>
      </dsp:txBody>
      <dsp:txXfrm>
        <a:off x="9313" y="2585149"/>
        <a:ext cx="2140869" cy="1284521"/>
      </dsp:txXfrm>
    </dsp:sp>
    <dsp:sp modelId="{34F38AE2-BFFC-894D-B60E-96D7F2D0E195}">
      <dsp:nvSpPr>
        <dsp:cNvPr id="0" name=""/>
        <dsp:cNvSpPr/>
      </dsp:nvSpPr>
      <dsp:spPr>
        <a:xfrm>
          <a:off x="4781651" y="3181690"/>
          <a:ext cx="461799" cy="91440"/>
        </a:xfrm>
        <a:custGeom>
          <a:avLst/>
          <a:gdLst/>
          <a:ahLst/>
          <a:cxnLst/>
          <a:rect l="0" t="0" r="0" b="0"/>
          <a:pathLst>
            <a:path>
              <a:moveTo>
                <a:pt x="0" y="45720"/>
              </a:moveTo>
              <a:lnTo>
                <a:pt x="461799"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0241" y="3224946"/>
        <a:ext cx="24619" cy="4928"/>
      </dsp:txXfrm>
    </dsp:sp>
    <dsp:sp modelId="{74A3D860-F38F-C946-8CFD-3D96EE7B16AB}">
      <dsp:nvSpPr>
        <dsp:cNvPr id="0" name=""/>
        <dsp:cNvSpPr/>
      </dsp:nvSpPr>
      <dsp:spPr>
        <a:xfrm>
          <a:off x="2642582" y="2585149"/>
          <a:ext cx="2140869" cy="12845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5. </a:t>
          </a:r>
          <a:r>
            <a:rPr kumimoji="1" lang="zh-CN" altLang="zh-CN" sz="1200" kern="1200" dirty="0"/>
            <a:t>在节点 </a:t>
          </a:r>
          <a:r>
            <a:rPr kumimoji="1" lang="en-US" altLang="zh-CN" sz="1200" kern="1200" dirty="0"/>
            <a:t>h1 </a:t>
          </a:r>
          <a:r>
            <a:rPr kumimoji="1" lang="zh-CN" altLang="zh-CN" sz="1200" kern="1200" dirty="0"/>
            <a:t>上运行 </a:t>
          </a:r>
          <a:r>
            <a:rPr kumimoji="1" lang="en-US" altLang="zh-CN" sz="1200" kern="1200" dirty="0"/>
            <a:t>./</a:t>
          </a:r>
          <a:r>
            <a:rPr kumimoji="1" lang="en-US" altLang="zh-CN" sz="1200" kern="1200" dirty="0" err="1"/>
            <a:t>tcp_stack</a:t>
          </a:r>
          <a:r>
            <a:rPr kumimoji="1" lang="en-US" altLang="zh-CN" sz="1200" kern="1200" dirty="0"/>
            <a:t> server 10001</a:t>
          </a:r>
          <a:r>
            <a:rPr kumimoji="1" lang="zh-CN" altLang="zh-CN" sz="1200" kern="1200" dirty="0"/>
            <a:t>；
</a:t>
          </a:r>
          <a:endParaRPr lang="en-US" sz="1200" kern="1200" dirty="0"/>
        </a:p>
      </dsp:txBody>
      <dsp:txXfrm>
        <a:off x="2642582" y="2585149"/>
        <a:ext cx="2140869" cy="1284521"/>
      </dsp:txXfrm>
    </dsp:sp>
    <dsp:sp modelId="{BC04365D-3440-554E-BEC3-DD2300A28ECE}">
      <dsp:nvSpPr>
        <dsp:cNvPr id="0" name=""/>
        <dsp:cNvSpPr/>
      </dsp:nvSpPr>
      <dsp:spPr>
        <a:xfrm>
          <a:off x="1079747" y="3867871"/>
          <a:ext cx="5266538" cy="461799"/>
        </a:xfrm>
        <a:custGeom>
          <a:avLst/>
          <a:gdLst/>
          <a:ahLst/>
          <a:cxnLst/>
          <a:rect l="0" t="0" r="0" b="0"/>
          <a:pathLst>
            <a:path>
              <a:moveTo>
                <a:pt x="5266538" y="0"/>
              </a:moveTo>
              <a:lnTo>
                <a:pt x="5266538" y="247999"/>
              </a:lnTo>
              <a:lnTo>
                <a:pt x="0" y="247999"/>
              </a:lnTo>
              <a:lnTo>
                <a:pt x="0" y="461799"/>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80779" y="4096307"/>
        <a:ext cx="264475" cy="4928"/>
      </dsp:txXfrm>
    </dsp:sp>
    <dsp:sp modelId="{A7031044-D9D7-334F-9AC8-5EF78E4EF8F3}">
      <dsp:nvSpPr>
        <dsp:cNvPr id="0" name=""/>
        <dsp:cNvSpPr/>
      </dsp:nvSpPr>
      <dsp:spPr>
        <a:xfrm>
          <a:off x="5275851" y="2585149"/>
          <a:ext cx="2140869" cy="12845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6. </a:t>
          </a:r>
          <a:r>
            <a:rPr kumimoji="1" lang="zh-CN" altLang="zh-CN" sz="1200" kern="1200" dirty="0"/>
            <a:t>在节点 </a:t>
          </a:r>
          <a:r>
            <a:rPr kumimoji="1" lang="en-US" altLang="zh-CN" sz="1200" kern="1200" dirty="0"/>
            <a:t>h2 </a:t>
          </a:r>
          <a:r>
            <a:rPr kumimoji="1" lang="zh-CN" altLang="zh-CN" sz="1200" kern="1200" dirty="0"/>
            <a:t>上运行 </a:t>
          </a:r>
          <a:r>
            <a:rPr kumimoji="1" lang="en-US" altLang="zh-CN" sz="1200" kern="1200" dirty="0" err="1"/>
            <a:t>wireshark</a:t>
          </a:r>
          <a:r>
            <a:rPr kumimoji="1" lang="en-US" altLang="zh-CN" sz="1200" kern="1200" dirty="0"/>
            <a:t> </a:t>
          </a:r>
          <a:r>
            <a:rPr kumimoji="1" lang="zh-CN" altLang="zh-CN" sz="1200" kern="1200" dirty="0"/>
            <a:t>抓包</a:t>
          </a:r>
          <a:r>
            <a:rPr kumimoji="1" lang="en-US" altLang="zh-CN" sz="1200" kern="1200" dirty="0"/>
            <a:t>; 7. </a:t>
          </a:r>
          <a:r>
            <a:rPr kumimoji="1" lang="zh-CN" altLang="zh-CN" sz="1200" kern="1200" dirty="0"/>
            <a:t>在节点 </a:t>
          </a:r>
          <a:r>
            <a:rPr kumimoji="1" lang="en-US" altLang="zh-CN" sz="1200" kern="1200" dirty="0"/>
            <a:t>h2 </a:t>
          </a:r>
          <a:r>
            <a:rPr kumimoji="1" lang="zh-CN" altLang="zh-CN" sz="1200" kern="1200" dirty="0"/>
            <a:t>上运行 </a:t>
          </a:r>
          <a:r>
            <a:rPr kumimoji="1" lang="en-US" altLang="zh-CN" sz="1200" kern="1200" dirty="0"/>
            <a:t>./</a:t>
          </a:r>
          <a:r>
            <a:rPr kumimoji="1" lang="en-US" altLang="zh-CN" sz="1200" kern="1200" dirty="0" err="1"/>
            <a:t>tcp_stack</a:t>
          </a:r>
          <a:r>
            <a:rPr kumimoji="1" lang="en-US" altLang="zh-CN" sz="1200" kern="1200" dirty="0"/>
            <a:t> client 10.0.0.1 10001</a:t>
          </a:r>
          <a:r>
            <a:rPr kumimoji="1" lang="zh-CN" altLang="zh-CN" sz="1200" kern="1200" dirty="0"/>
            <a:t>；
</a:t>
          </a:r>
          <a:endParaRPr lang="en-US" sz="1200" kern="1200" dirty="0"/>
        </a:p>
      </dsp:txBody>
      <dsp:txXfrm>
        <a:off x="5275851" y="2585149"/>
        <a:ext cx="2140869" cy="1284521"/>
      </dsp:txXfrm>
    </dsp:sp>
    <dsp:sp modelId="{FD64E47F-C42F-AD4D-A19C-148B85859BA8}">
      <dsp:nvSpPr>
        <dsp:cNvPr id="0" name=""/>
        <dsp:cNvSpPr/>
      </dsp:nvSpPr>
      <dsp:spPr>
        <a:xfrm>
          <a:off x="2148382" y="4958612"/>
          <a:ext cx="461799" cy="91440"/>
        </a:xfrm>
        <a:custGeom>
          <a:avLst/>
          <a:gdLst/>
          <a:ahLst/>
          <a:cxnLst/>
          <a:rect l="0" t="0" r="0" b="0"/>
          <a:pathLst>
            <a:path>
              <a:moveTo>
                <a:pt x="0" y="45720"/>
              </a:moveTo>
              <a:lnTo>
                <a:pt x="46179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66972" y="5001867"/>
        <a:ext cx="24619" cy="4928"/>
      </dsp:txXfrm>
    </dsp:sp>
    <dsp:sp modelId="{8D53CD95-304C-054C-8375-16AED5A86FBE}">
      <dsp:nvSpPr>
        <dsp:cNvPr id="0" name=""/>
        <dsp:cNvSpPr/>
      </dsp:nvSpPr>
      <dsp:spPr>
        <a:xfrm>
          <a:off x="9313" y="4362071"/>
          <a:ext cx="2140869" cy="12845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8. </a:t>
          </a:r>
          <a:r>
            <a:rPr kumimoji="1" lang="zh-CN" altLang="zh-CN" sz="1200" kern="1200" dirty="0"/>
            <a:t>观察 </a:t>
          </a:r>
          <a:r>
            <a:rPr kumimoji="1" lang="en-US" altLang="zh-CN" sz="1200" kern="1200" dirty="0"/>
            <a:t>h1 </a:t>
          </a:r>
          <a:r>
            <a:rPr kumimoji="1" lang="zh-CN" altLang="zh-CN" sz="1200" kern="1200" dirty="0"/>
            <a:t>和 </a:t>
          </a:r>
          <a:r>
            <a:rPr kumimoji="1" lang="en-US" altLang="zh-CN" sz="1200" kern="1200" dirty="0"/>
            <a:t>h2 </a:t>
          </a:r>
          <a:r>
            <a:rPr kumimoji="1" lang="zh-CN" altLang="zh-CN" sz="1200" kern="1200" dirty="0"/>
            <a:t>连接建立到关闭过程的 </a:t>
          </a:r>
          <a:r>
            <a:rPr kumimoji="1" lang="en-US" altLang="zh-CN" sz="1200" kern="1200" dirty="0"/>
            <a:t>DEBUG </a:t>
          </a:r>
          <a:r>
            <a:rPr kumimoji="1" lang="zh-CN" altLang="zh-CN" sz="1200" kern="1200" dirty="0"/>
            <a:t>信息；
</a:t>
          </a:r>
          <a:endParaRPr lang="en-US" sz="1200" kern="1200" dirty="0"/>
        </a:p>
      </dsp:txBody>
      <dsp:txXfrm>
        <a:off x="9313" y="4362071"/>
        <a:ext cx="2140869" cy="1284521"/>
      </dsp:txXfrm>
    </dsp:sp>
    <dsp:sp modelId="{59CDA95E-B07F-2449-9207-8DF0FA563B6B}">
      <dsp:nvSpPr>
        <dsp:cNvPr id="0" name=""/>
        <dsp:cNvSpPr/>
      </dsp:nvSpPr>
      <dsp:spPr>
        <a:xfrm>
          <a:off x="2642582" y="4362071"/>
          <a:ext cx="2140869" cy="12845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9. </a:t>
          </a:r>
          <a:r>
            <a:rPr kumimoji="1" lang="zh-CN" altLang="zh-CN" sz="1200" kern="1200" dirty="0"/>
            <a:t>观察 </a:t>
          </a:r>
          <a:r>
            <a:rPr kumimoji="1" lang="en-US" altLang="zh-CN" sz="1200" kern="1200" dirty="0"/>
            <a:t>h1 </a:t>
          </a:r>
          <a:r>
            <a:rPr kumimoji="1" lang="zh-CN" altLang="zh-CN" sz="1200" kern="1200" dirty="0"/>
            <a:t>和 </a:t>
          </a:r>
          <a:r>
            <a:rPr kumimoji="1" lang="en-US" altLang="zh-CN" sz="1200" kern="1200" dirty="0"/>
            <a:t>h2 </a:t>
          </a:r>
          <a:r>
            <a:rPr kumimoji="1" lang="zh-CN" altLang="zh-CN" sz="1200" kern="1200" dirty="0"/>
            <a:t>的 </a:t>
          </a:r>
          <a:r>
            <a:rPr kumimoji="1" lang="en-US" altLang="zh-CN" sz="1200" kern="1200" dirty="0" err="1"/>
            <a:t>wireshark</a:t>
          </a:r>
          <a:r>
            <a:rPr kumimoji="1" lang="en-US" altLang="zh-CN" sz="1200" kern="1200" dirty="0"/>
            <a:t> </a:t>
          </a:r>
          <a:r>
            <a:rPr kumimoji="1" lang="zh-CN" altLang="zh-CN" sz="1200" kern="1200" dirty="0"/>
            <a:t>抓包结果</a:t>
          </a:r>
          <a:endParaRPr lang="en-US" sz="1200" kern="1200" dirty="0"/>
        </a:p>
      </dsp:txBody>
      <dsp:txXfrm>
        <a:off x="2642582" y="4362071"/>
        <a:ext cx="2140869" cy="128452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2A141-69D2-BB46-8C16-CCA847123F3D}">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38D50F-B124-854F-90DE-99C53E029A13}">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本次实验较为繁琐，一开始没有找到头绪，先从 </a:t>
          </a:r>
          <a:r>
            <a:rPr lang="en-US" altLang="zh-CN" sz="1900" kern="1200" dirty="0"/>
            <a:t>main </a:t>
          </a:r>
          <a:r>
            <a:rPr lang="zh-CN" altLang="en-US" sz="1900" kern="1200" dirty="0"/>
            <a:t>函数开始看了 一遍代码，和需要实现的函数，然后又看了一次老师的讲解视频，然 后又看了一遍理论课上讲解的 </a:t>
          </a:r>
          <a:r>
            <a:rPr lang="en-US" altLang="zh-CN" sz="1900" kern="1200" dirty="0"/>
            <a:t>TCP </a:t>
          </a:r>
          <a:r>
            <a:rPr lang="zh-CN" altLang="en-US" sz="1900" kern="1200" dirty="0"/>
            <a:t>的内容，最后晚上睡觉的时候过了 一边内容，才把条理弄清楚；</a:t>
          </a:r>
          <a:endParaRPr lang="en-US" sz="1900" kern="1200" dirty="0"/>
        </a:p>
      </dsp:txBody>
      <dsp:txXfrm>
        <a:off x="585701" y="1066737"/>
        <a:ext cx="4337991" cy="2693452"/>
      </dsp:txXfrm>
    </dsp:sp>
    <dsp:sp modelId="{C185002A-C6F8-4044-8CEC-032B80542FA9}">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497156-C01A-5049-A1A3-BCBCE16A410A}">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开始时，对于如何分配 </a:t>
          </a:r>
          <a:r>
            <a:rPr lang="en-US" altLang="zh-CN" sz="1900" kern="1200" dirty="0"/>
            <a:t>socket</a:t>
          </a:r>
          <a:r>
            <a:rPr lang="zh-CN" altLang="en-US" sz="1900" kern="1200" dirty="0"/>
            <a:t>，初始化 </a:t>
          </a:r>
          <a:r>
            <a:rPr lang="en-US" altLang="zh-CN" sz="1900" kern="1200" dirty="0"/>
            <a:t>socket</a:t>
          </a:r>
          <a:r>
            <a:rPr lang="zh-CN" altLang="en-US" sz="1900" kern="1200" dirty="0"/>
            <a:t> 不是很清楚，导致前期进展缓慢，之后的内容实现起来就比较顺利了</a:t>
          </a:r>
          <a:endParaRPr lang="en-US" sz="1900" kern="1200" dirty="0"/>
        </a:p>
      </dsp:txBody>
      <dsp:txXfrm>
        <a:off x="6092527" y="1066737"/>
        <a:ext cx="4337991" cy="26934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F1F0C-98FE-8245-89D4-642382B02A1C}">
      <dsp:nvSpPr>
        <dsp:cNvPr id="0" name=""/>
        <dsp:cNvSpPr/>
      </dsp:nvSpPr>
      <dsp:spPr>
        <a:xfrm>
          <a:off x="-59749" y="402045"/>
          <a:ext cx="6762788" cy="16011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zh-CN" sz="1400" kern="1200" dirty="0"/>
            <a:t>1.</a:t>
          </a:r>
          <a:r>
            <a:rPr kumimoji="1" lang="zh-CN" altLang="en-US" sz="1400" kern="1200" dirty="0"/>
            <a:t> 首先，通过观察 </a:t>
          </a:r>
          <a:r>
            <a:rPr kumimoji="1" lang="en-US" altLang="en-US" sz="1400" kern="1200" dirty="0"/>
            <a:t>h1 </a:t>
          </a:r>
          <a:r>
            <a:rPr kumimoji="1" lang="zh-CN" altLang="en-US" sz="1400" kern="1200" dirty="0"/>
            <a:t>终端输出的 </a:t>
          </a:r>
          <a:r>
            <a:rPr kumimoji="1" lang="en-US" altLang="en-US" sz="1400" kern="1200" dirty="0"/>
            <a:t>DEBUG </a:t>
          </a:r>
          <a:r>
            <a:rPr kumimoji="1" lang="zh-CN" altLang="en-US" sz="1400" kern="1200" dirty="0"/>
            <a:t>信息，我们可以看到，</a:t>
          </a:r>
          <a:r>
            <a:rPr kumimoji="1" lang="en-US" altLang="en-US" sz="1400" kern="1200" dirty="0"/>
            <a:t>h1 </a:t>
          </a:r>
          <a:r>
            <a:rPr kumimoji="1" lang="zh-CN" altLang="en-US" sz="1400" kern="1200" dirty="0"/>
            <a:t>作为 </a:t>
          </a:r>
          <a:r>
            <a:rPr kumimoji="1" lang="en-US" altLang="en-US" sz="1400" kern="1200" dirty="0"/>
            <a:t>TCP </a:t>
          </a:r>
          <a:r>
            <a:rPr kumimoji="1" lang="zh-CN" altLang="en-US" sz="1400" kern="1200" dirty="0"/>
            <a:t>栈的 </a:t>
          </a:r>
          <a:r>
            <a:rPr kumimoji="1" lang="en-US" altLang="en-US" sz="1400" kern="1200" dirty="0"/>
            <a:t>server </a:t>
          </a:r>
          <a:r>
            <a:rPr kumimoji="1" lang="zh-CN" altLang="en-US" sz="1400" kern="1200" dirty="0"/>
            <a:t>端，依次经历了 </a:t>
          </a:r>
          <a:r>
            <a:rPr kumimoji="1" lang="en-US" altLang="en-US" sz="1400" kern="1200" dirty="0"/>
            <a:t>CLOSED</a:t>
          </a:r>
          <a:r>
            <a:rPr kumimoji="1" lang="zh-CN" altLang="en-US" sz="1400" kern="1200" dirty="0"/>
            <a:t>，</a:t>
          </a:r>
          <a:r>
            <a:rPr kumimoji="1" lang="en-US" altLang="en-US" sz="1400" kern="1200" dirty="0"/>
            <a:t>LISTEN</a:t>
          </a:r>
          <a:r>
            <a:rPr kumimoji="1" lang="zh-CN" altLang="en-US" sz="1400" kern="1200" dirty="0"/>
            <a:t>，</a:t>
          </a:r>
          <a:r>
            <a:rPr kumimoji="1" lang="en-US" altLang="en-US" sz="1400" kern="1200" dirty="0"/>
            <a:t>SYN_RECV</a:t>
          </a:r>
          <a:r>
            <a:rPr kumimoji="1" lang="zh-CN" altLang="en-US" sz="1400" kern="1200" dirty="0"/>
            <a:t>， </a:t>
          </a:r>
          <a:r>
            <a:rPr kumimoji="1" lang="en-US" altLang="en-US" sz="1400" kern="1200" dirty="0"/>
            <a:t>ESTABLISHED</a:t>
          </a:r>
          <a:r>
            <a:rPr kumimoji="1" lang="zh-CN" altLang="en-US" sz="1400" kern="1200" dirty="0"/>
            <a:t>，</a:t>
          </a:r>
          <a:r>
            <a:rPr kumimoji="1" lang="en-US" altLang="en-US" sz="1400" kern="1200" dirty="0"/>
            <a:t>CLOSE_WAIT</a:t>
          </a:r>
          <a:r>
            <a:rPr kumimoji="1" lang="zh-CN" altLang="en-US" sz="1400" kern="1200" dirty="0"/>
            <a:t>，</a:t>
          </a:r>
          <a:r>
            <a:rPr kumimoji="1" lang="en-US" altLang="en-US" sz="1400" kern="1200" dirty="0"/>
            <a:t>LAST_ACK</a:t>
          </a:r>
          <a:r>
            <a:rPr kumimoji="1" lang="zh-CN" altLang="en-US" sz="1400" kern="1200" dirty="0"/>
            <a:t>，</a:t>
          </a:r>
          <a:r>
            <a:rPr kumimoji="1" lang="en-US" altLang="en-US" sz="1400" kern="1200" dirty="0"/>
            <a:t>CLOSED </a:t>
          </a:r>
          <a:r>
            <a:rPr kumimoji="1" lang="zh-CN" altLang="en-US" sz="1400" kern="1200" dirty="0"/>
            <a:t>这几个状态，成功的 建立并关闭 </a:t>
          </a:r>
          <a:r>
            <a:rPr kumimoji="1" lang="en-US" altLang="en-US" sz="1400" kern="1200" dirty="0"/>
            <a:t>TCP </a:t>
          </a:r>
          <a:r>
            <a:rPr kumimoji="1" lang="zh-CN" altLang="en-US" sz="1400" kern="1200" dirty="0"/>
            <a:t>连接；</a:t>
          </a:r>
          <a:endParaRPr lang="en-US" sz="1200" kern="1200" dirty="0"/>
        </a:p>
      </dsp:txBody>
      <dsp:txXfrm>
        <a:off x="-12853" y="448941"/>
        <a:ext cx="4618482" cy="1507357"/>
      </dsp:txXfrm>
    </dsp:sp>
    <dsp:sp modelId="{C17CB733-52D0-7E44-8248-DC428C8E827C}">
      <dsp:nvSpPr>
        <dsp:cNvPr id="0" name=""/>
        <dsp:cNvSpPr/>
      </dsp:nvSpPr>
      <dsp:spPr>
        <a:xfrm>
          <a:off x="470962" y="2461605"/>
          <a:ext cx="6762788" cy="1399995"/>
        </a:xfrm>
        <a:prstGeom prst="roundRect">
          <a:avLst>
            <a:gd name="adj" fmla="val 10000"/>
          </a:avLst>
        </a:prstGeom>
        <a:solidFill>
          <a:schemeClr val="accent2">
            <a:hueOff val="-735256"/>
            <a:satOff val="22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zh-CN" sz="1400" kern="1200" dirty="0"/>
            <a:t>2.</a:t>
          </a:r>
          <a:r>
            <a:rPr kumimoji="1" lang="zh-CN" altLang="en-US" sz="1400" kern="1200" dirty="0"/>
            <a:t> 观察 </a:t>
          </a:r>
          <a:r>
            <a:rPr kumimoji="1" lang="en-US" altLang="en-US" sz="1400" kern="1200" dirty="0"/>
            <a:t>h2 </a:t>
          </a:r>
          <a:r>
            <a:rPr kumimoji="1" lang="zh-CN" altLang="en-US" sz="1400" kern="1200" dirty="0"/>
            <a:t>终端输出的 </a:t>
          </a:r>
          <a:r>
            <a:rPr kumimoji="1" lang="en-US" altLang="en-US" sz="1400" kern="1200" dirty="0"/>
            <a:t>DEBUG </a:t>
          </a:r>
          <a:r>
            <a:rPr kumimoji="1" lang="zh-CN" altLang="en-US" sz="1400" kern="1200" dirty="0"/>
            <a:t>信息，我们可以看到，</a:t>
          </a:r>
          <a:r>
            <a:rPr kumimoji="1" lang="en-US" altLang="en-US" sz="1400" kern="1200" dirty="0"/>
            <a:t>h2 </a:t>
          </a:r>
          <a:r>
            <a:rPr kumimoji="1" lang="zh-CN" altLang="en-US" sz="1400" kern="1200" dirty="0"/>
            <a:t>作为 </a:t>
          </a:r>
          <a:r>
            <a:rPr kumimoji="1" lang="en-US" altLang="en-US" sz="1400" kern="1200" dirty="0"/>
            <a:t>TCP </a:t>
          </a:r>
          <a:r>
            <a:rPr kumimoji="1" lang="zh-CN" altLang="en-US" sz="1400" kern="1200" dirty="0"/>
            <a:t>栈的 </a:t>
          </a:r>
          <a:r>
            <a:rPr kumimoji="1" lang="en-US" altLang="en-US" sz="1400" kern="1200" dirty="0"/>
            <a:t>client </a:t>
          </a:r>
          <a:r>
            <a:rPr kumimoji="1" lang="zh-CN" altLang="en-US" sz="1400" kern="1200" dirty="0"/>
            <a:t>端，依次经历了 </a:t>
          </a:r>
          <a:r>
            <a:rPr kumimoji="1" lang="en-US" altLang="en-US" sz="1400" kern="1200" dirty="0"/>
            <a:t>CLOSED</a:t>
          </a:r>
          <a:r>
            <a:rPr kumimoji="1" lang="zh-CN" altLang="en-US" sz="1400" kern="1200" dirty="0"/>
            <a:t>，</a:t>
          </a:r>
          <a:r>
            <a:rPr kumimoji="1" lang="en-US" altLang="en-US" sz="1400" kern="1200" dirty="0"/>
            <a:t>SYN_SNET</a:t>
          </a:r>
          <a:r>
            <a:rPr kumimoji="1" lang="zh-CN" altLang="en-US" sz="1400" kern="1200" dirty="0"/>
            <a:t>，</a:t>
          </a:r>
          <a:r>
            <a:rPr kumimoji="1" lang="en-US" altLang="en-US" sz="1400" kern="1200" dirty="0"/>
            <a:t>ESTABLISHED</a:t>
          </a:r>
          <a:r>
            <a:rPr kumimoji="1" lang="zh-CN" altLang="en-US" sz="1400" kern="1200" dirty="0"/>
            <a:t>， </a:t>
          </a:r>
          <a:r>
            <a:rPr kumimoji="1" lang="en-US" altLang="en-US" sz="1400" kern="1200" dirty="0"/>
            <a:t>FIN_WAIT_1</a:t>
          </a:r>
          <a:r>
            <a:rPr kumimoji="1" lang="zh-CN" altLang="en-US" sz="1400" kern="1200" dirty="0"/>
            <a:t>，</a:t>
          </a:r>
          <a:r>
            <a:rPr kumimoji="1" lang="en-US" altLang="en-US" sz="1400" kern="1200" dirty="0"/>
            <a:t>FIN_WAIT_2</a:t>
          </a:r>
          <a:r>
            <a:rPr kumimoji="1" lang="zh-CN" altLang="en-US" sz="1400" kern="1200" dirty="0"/>
            <a:t>，</a:t>
          </a:r>
          <a:r>
            <a:rPr kumimoji="1" lang="en-US" altLang="en-US" sz="1400" kern="1200" dirty="0"/>
            <a:t>TIME_WAIT</a:t>
          </a:r>
          <a:r>
            <a:rPr kumimoji="1" lang="zh-CN" altLang="en-US" sz="1400" kern="1200" dirty="0"/>
            <a:t>，</a:t>
          </a:r>
          <a:r>
            <a:rPr kumimoji="1" lang="en-US" altLang="en-US" sz="1400" kern="1200" dirty="0"/>
            <a:t>CLOSED </a:t>
          </a:r>
          <a:r>
            <a:rPr kumimoji="1" lang="zh-CN" altLang="en-US" sz="1400" kern="1200" dirty="0"/>
            <a:t>这几个状态，成功的 建立并关闭了 </a:t>
          </a:r>
          <a:r>
            <a:rPr kumimoji="1" lang="en-US" altLang="en-US" sz="1400" kern="1200" dirty="0"/>
            <a:t>TCP </a:t>
          </a:r>
          <a:r>
            <a:rPr kumimoji="1" lang="zh-CN" altLang="en-US" sz="1400" kern="1200" dirty="0"/>
            <a:t>连接；</a:t>
          </a:r>
          <a:endParaRPr lang="en-US" sz="1200" kern="1200" dirty="0"/>
        </a:p>
      </dsp:txBody>
      <dsp:txXfrm>
        <a:off x="511966" y="2502609"/>
        <a:ext cx="4778003" cy="1317987"/>
      </dsp:txXfrm>
    </dsp:sp>
    <dsp:sp modelId="{EC6137DD-6FE2-5943-BD65-18468D20D02C}">
      <dsp:nvSpPr>
        <dsp:cNvPr id="0" name=""/>
        <dsp:cNvSpPr/>
      </dsp:nvSpPr>
      <dsp:spPr>
        <a:xfrm>
          <a:off x="787970" y="4439967"/>
          <a:ext cx="7303406" cy="1865214"/>
        </a:xfrm>
        <a:prstGeom prst="roundRect">
          <a:avLst>
            <a:gd name="adj" fmla="val 10000"/>
          </a:avLst>
        </a:prstGeom>
        <a:solidFill>
          <a:schemeClr val="accent2">
            <a:hueOff val="-1470513"/>
            <a:satOff val="449"/>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zh-CN" sz="1400" kern="1200" dirty="0"/>
            <a:t>3.</a:t>
          </a:r>
          <a:r>
            <a:rPr kumimoji="1" lang="zh-CN" altLang="en-US" sz="1400" kern="1200" dirty="0"/>
            <a:t> 通过观察 </a:t>
          </a:r>
          <a:r>
            <a:rPr kumimoji="1" lang="en-US" altLang="en-US" sz="1400" kern="1200" dirty="0"/>
            <a:t>h1 </a:t>
          </a:r>
          <a:r>
            <a:rPr kumimoji="1" lang="zh-CN" altLang="en-US" sz="1400" kern="1200" dirty="0"/>
            <a:t>和 </a:t>
          </a:r>
          <a:r>
            <a:rPr kumimoji="1" lang="en-US" altLang="en-US" sz="1400" kern="1200" dirty="0"/>
            <a:t>h2 </a:t>
          </a:r>
          <a:r>
            <a:rPr kumimoji="1" lang="zh-CN" altLang="en-US" sz="1400" kern="1200" dirty="0"/>
            <a:t>的抓包结果，我们看到，</a:t>
          </a:r>
          <a:r>
            <a:rPr kumimoji="1" lang="en-US" altLang="en-US" sz="1400" kern="1200" dirty="0"/>
            <a:t>h2 </a:t>
          </a:r>
          <a:r>
            <a:rPr kumimoji="1" lang="zh-CN" altLang="en-US" sz="1400" kern="1200" dirty="0"/>
            <a:t>首先向 </a:t>
          </a:r>
          <a:r>
            <a:rPr kumimoji="1" lang="en-US" altLang="en-US" sz="1400" kern="1200" dirty="0"/>
            <a:t>h1 </a:t>
          </a:r>
          <a:r>
            <a:rPr kumimoji="1" lang="zh-CN" altLang="en-US" sz="1400" kern="1200" dirty="0"/>
            <a:t>发送了一个 </a:t>
          </a:r>
          <a:r>
            <a:rPr kumimoji="1" lang="en-US" altLang="en-US" sz="1400" kern="1200" dirty="0"/>
            <a:t>syn </a:t>
          </a:r>
          <a:r>
            <a:rPr kumimoji="1" lang="zh-CN" altLang="en-US" sz="1400" kern="1200" dirty="0"/>
            <a:t>包，随后 </a:t>
          </a:r>
          <a:r>
            <a:rPr kumimoji="1" lang="en-US" altLang="en-US" sz="1400" kern="1200" dirty="0"/>
            <a:t>h1 </a:t>
          </a:r>
          <a:r>
            <a:rPr kumimoji="1" lang="zh-CN" altLang="en-US" sz="1400" kern="1200" dirty="0"/>
            <a:t>向 </a:t>
          </a:r>
          <a:r>
            <a:rPr kumimoji="1" lang="en-US" altLang="en-US" sz="1400" kern="1200" dirty="0"/>
            <a:t>h2 </a:t>
          </a:r>
          <a:r>
            <a:rPr kumimoji="1" lang="zh-CN" altLang="en-US" sz="1400" kern="1200" dirty="0"/>
            <a:t>回复 </a:t>
          </a:r>
          <a:r>
            <a:rPr kumimoji="1" lang="en-US" altLang="en-US" sz="1400" kern="1200" dirty="0"/>
            <a:t>syn </a:t>
          </a:r>
          <a:r>
            <a:rPr kumimoji="1" lang="zh-CN" altLang="en-US" sz="1400" kern="1200" dirty="0"/>
            <a:t>和 </a:t>
          </a:r>
          <a:r>
            <a:rPr kumimoji="1" lang="en-US" altLang="en-US" sz="1400" kern="1200" dirty="0"/>
            <a:t>ack </a:t>
          </a:r>
          <a:r>
            <a:rPr kumimoji="1" lang="zh-CN" altLang="en-US" sz="1400" kern="1200" dirty="0"/>
            <a:t>包，</a:t>
          </a:r>
          <a:r>
            <a:rPr kumimoji="1" lang="en-US" altLang="en-US" sz="1400" kern="1200" dirty="0"/>
            <a:t>h2 </a:t>
          </a:r>
          <a:r>
            <a:rPr kumimoji="1" lang="zh-CN" altLang="en-US" sz="1400" kern="1200" dirty="0"/>
            <a:t>收到后向 </a:t>
          </a:r>
          <a:r>
            <a:rPr kumimoji="1" lang="en-US" altLang="en-US" sz="1400" kern="1200" dirty="0"/>
            <a:t>h1 </a:t>
          </a:r>
          <a:r>
            <a:rPr kumimoji="1" lang="zh-CN" altLang="en-US" sz="1400" kern="1200" dirty="0"/>
            <a:t>发送 </a:t>
          </a:r>
          <a:r>
            <a:rPr kumimoji="1" lang="en-US" altLang="en-US" sz="1400" kern="1200" dirty="0"/>
            <a:t>ack </a:t>
          </a:r>
          <a:r>
            <a:rPr kumimoji="1" lang="zh-CN" altLang="en-US" sz="1400" kern="1200" dirty="0"/>
            <a:t>包，至此，</a:t>
          </a:r>
          <a:r>
            <a:rPr kumimoji="1" lang="en-US" altLang="en-US" sz="1400" kern="1200" dirty="0"/>
            <a:t>h1 </a:t>
          </a:r>
          <a:r>
            <a:rPr kumimoji="1" lang="zh-CN" altLang="en-US" sz="1400" kern="1200" dirty="0"/>
            <a:t>和 </a:t>
          </a:r>
          <a:r>
            <a:rPr kumimoji="1" lang="en-US" altLang="en-US" sz="1400" kern="1200" dirty="0"/>
            <a:t>h2 </a:t>
          </a:r>
          <a:r>
            <a:rPr kumimoji="1" lang="zh-CN" altLang="en-US" sz="1400" kern="1200" dirty="0"/>
            <a:t>之间完成了 </a:t>
          </a:r>
          <a:r>
            <a:rPr kumimoji="1" lang="en-US" altLang="en-US" sz="1400" kern="1200" dirty="0"/>
            <a:t>TCP </a:t>
          </a:r>
          <a:r>
            <a:rPr kumimoji="1" lang="zh-CN" altLang="en-US" sz="1400" kern="1200" dirty="0"/>
            <a:t>连接的建立； </a:t>
          </a:r>
          <a:r>
            <a:rPr kumimoji="1" lang="en-US" altLang="en-US" sz="1400" kern="1200" dirty="0"/>
            <a:t>4. </a:t>
          </a:r>
          <a:r>
            <a:rPr kumimoji="1" lang="zh-CN" altLang="en-US" sz="1400" kern="1200" dirty="0"/>
            <a:t>随后，</a:t>
          </a:r>
          <a:r>
            <a:rPr kumimoji="1" lang="en-US" altLang="en-US" sz="1400" kern="1200" dirty="0"/>
            <a:t>h2 </a:t>
          </a:r>
          <a:r>
            <a:rPr kumimoji="1" lang="zh-CN" altLang="en-US" sz="1400" kern="1200" dirty="0"/>
            <a:t>向 </a:t>
          </a:r>
          <a:r>
            <a:rPr kumimoji="1" lang="en-US" altLang="en-US" sz="1400" kern="1200" dirty="0"/>
            <a:t>h1 </a:t>
          </a:r>
          <a:r>
            <a:rPr kumimoji="1" lang="zh-CN" altLang="en-US" sz="1400" kern="1200" dirty="0"/>
            <a:t>发送 </a:t>
          </a:r>
          <a:r>
            <a:rPr kumimoji="1" lang="en-US" altLang="en-US" sz="1400" kern="1200" dirty="0"/>
            <a:t>fin </a:t>
          </a:r>
          <a:r>
            <a:rPr kumimoji="1" lang="zh-CN" altLang="en-US" sz="1400" kern="1200" dirty="0"/>
            <a:t>包，</a:t>
          </a:r>
          <a:r>
            <a:rPr kumimoji="1" lang="en-US" altLang="en-US" sz="1400" kern="1200" dirty="0"/>
            <a:t>h1 </a:t>
          </a:r>
          <a:r>
            <a:rPr kumimoji="1" lang="zh-CN" altLang="en-US" sz="1400" kern="1200" dirty="0"/>
            <a:t>收到 </a:t>
          </a:r>
          <a:r>
            <a:rPr kumimoji="1" lang="en-US" altLang="en-US" sz="1400" kern="1200" dirty="0"/>
            <a:t>fin </a:t>
          </a:r>
          <a:r>
            <a:rPr kumimoji="1" lang="zh-CN" altLang="en-US" sz="1400" kern="1200" dirty="0"/>
            <a:t>包后向 </a:t>
          </a:r>
          <a:r>
            <a:rPr kumimoji="1" lang="en-US" altLang="en-US" sz="1400" kern="1200" dirty="0"/>
            <a:t>h2 </a:t>
          </a:r>
          <a:r>
            <a:rPr kumimoji="1" lang="zh-CN" altLang="en-US" sz="1400" kern="1200" dirty="0"/>
            <a:t>回复 </a:t>
          </a:r>
          <a:r>
            <a:rPr kumimoji="1" lang="en-US" altLang="en-US" sz="1400" kern="1200" dirty="0"/>
            <a:t>ack</a:t>
          </a:r>
          <a:r>
            <a:rPr kumimoji="1" lang="zh-CN" altLang="en-US" sz="1400" kern="1200" dirty="0"/>
            <a:t>，再然后 </a:t>
          </a:r>
          <a:r>
            <a:rPr kumimoji="1" lang="en-US" altLang="en-US" sz="1400" kern="1200" dirty="0"/>
            <a:t>h1 </a:t>
          </a:r>
          <a:r>
            <a:rPr kumimoji="1" lang="zh-CN" altLang="en-US" sz="1400" kern="1200" dirty="0"/>
            <a:t>向 </a:t>
          </a:r>
          <a:r>
            <a:rPr kumimoji="1" lang="en-US" altLang="en-US" sz="1400" kern="1200" dirty="0"/>
            <a:t>h2 </a:t>
          </a:r>
          <a:r>
            <a:rPr kumimoji="1" lang="zh-CN" altLang="en-US" sz="1400" kern="1200" dirty="0"/>
            <a:t>发送 </a:t>
          </a:r>
          <a:r>
            <a:rPr kumimoji="1" lang="en-US" altLang="en-US" sz="1400" kern="1200" dirty="0"/>
            <a:t>fin </a:t>
          </a:r>
          <a:r>
            <a:rPr kumimoji="1" lang="zh-CN" altLang="en-US" sz="1400" kern="1200" dirty="0"/>
            <a:t>包，</a:t>
          </a:r>
          <a:r>
            <a:rPr kumimoji="1" lang="en-US" altLang="en-US" sz="1400" kern="1200" dirty="0"/>
            <a:t>h2 </a:t>
          </a:r>
          <a:r>
            <a:rPr kumimoji="1" lang="zh-CN" altLang="en-US" sz="1400" kern="1200" dirty="0"/>
            <a:t>收到 </a:t>
          </a:r>
          <a:r>
            <a:rPr kumimoji="1" lang="en-US" altLang="en-US" sz="1400" kern="1200" dirty="0"/>
            <a:t>fin </a:t>
          </a:r>
          <a:r>
            <a:rPr kumimoji="1" lang="zh-CN" altLang="en-US" sz="1400" kern="1200" dirty="0"/>
            <a:t>包后向 </a:t>
          </a:r>
          <a:r>
            <a:rPr kumimoji="1" lang="en-US" altLang="en-US" sz="1400" kern="1200" dirty="0"/>
            <a:t>h1 </a:t>
          </a:r>
          <a:r>
            <a:rPr kumimoji="1" lang="zh-CN" altLang="en-US" sz="1400" kern="1200" dirty="0"/>
            <a:t>回复 </a:t>
          </a:r>
          <a:r>
            <a:rPr kumimoji="1" lang="en-US" altLang="en-US" sz="1400" kern="1200" dirty="0"/>
            <a:t>ack </a:t>
          </a:r>
          <a:r>
            <a:rPr kumimoji="1" lang="zh-CN" altLang="en-US" sz="1400" kern="1200" dirty="0"/>
            <a:t>包，</a:t>
          </a:r>
          <a:r>
            <a:rPr kumimoji="1" lang="en-US" altLang="en-US" sz="1400" kern="1200" dirty="0"/>
            <a:t>h1 </a:t>
          </a:r>
          <a:r>
            <a:rPr kumimoji="1" lang="zh-CN" altLang="en-US" sz="1400" kern="1200" dirty="0"/>
            <a:t>收到来 自 </a:t>
          </a:r>
          <a:r>
            <a:rPr kumimoji="1" lang="en-US" altLang="en-US" sz="1400" kern="1200" dirty="0"/>
            <a:t>h2 </a:t>
          </a:r>
          <a:r>
            <a:rPr kumimoji="1" lang="zh-CN" altLang="en-US" sz="1400" kern="1200" dirty="0"/>
            <a:t>的 </a:t>
          </a:r>
          <a:r>
            <a:rPr kumimoji="1" lang="en-US" altLang="en-US" sz="1400" kern="1200" dirty="0"/>
            <a:t>ack </a:t>
          </a:r>
          <a:r>
            <a:rPr kumimoji="1" lang="zh-CN" altLang="en-US" sz="1400" kern="1200" dirty="0"/>
            <a:t>包，至此，</a:t>
          </a:r>
          <a:r>
            <a:rPr kumimoji="1" lang="en-US" altLang="en-US" sz="1400" kern="1200" dirty="0"/>
            <a:t>h1 </a:t>
          </a:r>
          <a:r>
            <a:rPr kumimoji="1" lang="zh-CN" altLang="en-US" sz="1400" kern="1200" dirty="0"/>
            <a:t>和 </a:t>
          </a:r>
          <a:r>
            <a:rPr kumimoji="1" lang="en-US" altLang="en-US" sz="1400" kern="1200" dirty="0"/>
            <a:t>h2 </a:t>
          </a:r>
          <a:r>
            <a:rPr kumimoji="1" lang="zh-CN" altLang="en-US" sz="1400" kern="1200" dirty="0"/>
            <a:t>完成 </a:t>
          </a:r>
          <a:r>
            <a:rPr kumimoji="1" lang="en-US" altLang="en-US" sz="1400" kern="1200" dirty="0"/>
            <a:t>TCP </a:t>
          </a:r>
          <a:r>
            <a:rPr kumimoji="1" lang="zh-CN" altLang="en-US" sz="1400" kern="1200" dirty="0"/>
            <a:t>连接的关闭；</a:t>
          </a:r>
          <a:endParaRPr lang="en-US" sz="1200" kern="1200" dirty="0"/>
        </a:p>
      </dsp:txBody>
      <dsp:txXfrm>
        <a:off x="842600" y="4494597"/>
        <a:ext cx="5139261" cy="1755954"/>
      </dsp:txXfrm>
    </dsp:sp>
    <dsp:sp modelId="{A67A4F7D-D23F-4040-87E5-6E28B8D4CADA}">
      <dsp:nvSpPr>
        <dsp:cNvPr id="0" name=""/>
        <dsp:cNvSpPr/>
      </dsp:nvSpPr>
      <dsp:spPr>
        <a:xfrm>
          <a:off x="5321574" y="1523736"/>
          <a:ext cx="1306060" cy="130606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615438" y="1523736"/>
        <a:ext cx="718333" cy="982810"/>
      </dsp:txXfrm>
    </dsp:sp>
    <dsp:sp modelId="{480FD778-7B66-5E47-AB3B-23B637AAF30B}">
      <dsp:nvSpPr>
        <dsp:cNvPr id="0" name=""/>
        <dsp:cNvSpPr/>
      </dsp:nvSpPr>
      <dsp:spPr>
        <a:xfrm>
          <a:off x="5918290" y="3486908"/>
          <a:ext cx="1306060" cy="1306060"/>
        </a:xfrm>
        <a:prstGeom prst="downArrow">
          <a:avLst>
            <a:gd name="adj1" fmla="val 55000"/>
            <a:gd name="adj2" fmla="val 45000"/>
          </a:avLst>
        </a:prstGeom>
        <a:solidFill>
          <a:schemeClr val="accent2">
            <a:tint val="40000"/>
            <a:alpha val="90000"/>
            <a:hueOff val="-1393521"/>
            <a:satOff val="2662"/>
            <a:lumOff val="1648"/>
            <a:alphaOff val="0"/>
          </a:schemeClr>
        </a:solidFill>
        <a:ln w="12700" cap="flat" cmpd="sng" algn="ctr">
          <a:solidFill>
            <a:schemeClr val="accent2">
              <a:tint val="40000"/>
              <a:alpha val="90000"/>
              <a:hueOff val="-1393521"/>
              <a:satOff val="2662"/>
              <a:lumOff val="16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6212154" y="3486908"/>
        <a:ext cx="718333" cy="9828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F945F-B813-CB40-98A7-56129A727889}">
      <dsp:nvSpPr>
        <dsp:cNvPr id="0" name=""/>
        <dsp:cNvSpPr/>
      </dsp:nvSpPr>
      <dsp:spPr>
        <a:xfrm>
          <a:off x="0" y="244672"/>
          <a:ext cx="6571413" cy="17199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zh-CN" sz="1400" kern="1200" dirty="0"/>
            <a:t>1.</a:t>
          </a:r>
          <a:r>
            <a:rPr kumimoji="1" lang="zh-CN" altLang="en-US" sz="1400" kern="1200" dirty="0"/>
            <a:t> 感觉这次实验和之前写的 </a:t>
          </a:r>
          <a:r>
            <a:rPr kumimoji="1" lang="en-US" altLang="zh-CN" sz="1400" kern="1200" dirty="0"/>
            <a:t>CPU </a:t>
          </a:r>
          <a:r>
            <a:rPr kumimoji="1" lang="zh-CN" altLang="en-US" sz="1400" kern="1200" dirty="0"/>
            <a:t>有点像，都是根据状态 机状态进行相应的处理，本次实验的几个状态非常完美的讲 </a:t>
          </a:r>
          <a:r>
            <a:rPr kumimoji="1" lang="en-US" altLang="zh-CN" sz="1400" kern="1200" dirty="0"/>
            <a:t>server </a:t>
          </a:r>
          <a:r>
            <a:rPr kumimoji="1" lang="zh-CN" altLang="en-US" sz="1400" kern="1200" dirty="0"/>
            <a:t>端和 </a:t>
          </a:r>
          <a:r>
            <a:rPr kumimoji="1" lang="en-US" altLang="zh-CN" sz="1400" kern="1200" dirty="0"/>
            <a:t>client </a:t>
          </a:r>
          <a:r>
            <a:rPr kumimoji="1" lang="zh-CN" altLang="en-US" sz="1400" kern="1200" dirty="0"/>
            <a:t>端的状态分开了</a:t>
          </a:r>
          <a:r>
            <a:rPr kumimoji="1" lang="en-US" altLang="zh-CN" sz="1400" kern="1200" dirty="0"/>
            <a:t>(</a:t>
          </a:r>
          <a:r>
            <a:rPr kumimoji="1" lang="zh-CN" altLang="en-US" sz="1400" kern="1200" dirty="0"/>
            <a:t>除了 </a:t>
          </a:r>
          <a:r>
            <a:rPr kumimoji="1" lang="en-US" altLang="zh-CN" sz="1400" kern="1200" dirty="0"/>
            <a:t>CLOSE </a:t>
          </a:r>
          <a:r>
            <a:rPr kumimoji="1" lang="zh-CN" altLang="en-US" sz="1400" kern="1200" dirty="0"/>
            <a:t>状态</a:t>
          </a:r>
          <a:r>
            <a:rPr kumimoji="1" lang="en-US" altLang="zh-CN" sz="1400" kern="1200" dirty="0"/>
            <a:t>)</a:t>
          </a:r>
          <a:r>
            <a:rPr kumimoji="1" lang="zh-CN" altLang="en-US" sz="1400" kern="1200" dirty="0"/>
            <a:t>，这样实现起来就方 便很多了；
</a:t>
          </a:r>
          <a:endParaRPr lang="en-US" sz="1400" kern="1200" dirty="0"/>
        </a:p>
      </dsp:txBody>
      <dsp:txXfrm>
        <a:off x="83959" y="328631"/>
        <a:ext cx="6403495" cy="1551982"/>
      </dsp:txXfrm>
    </dsp:sp>
    <dsp:sp modelId="{01E9084F-82D0-974D-93E7-37C2DA12D63F}">
      <dsp:nvSpPr>
        <dsp:cNvPr id="0" name=""/>
        <dsp:cNvSpPr/>
      </dsp:nvSpPr>
      <dsp:spPr>
        <a:xfrm>
          <a:off x="0" y="2004892"/>
          <a:ext cx="6571413" cy="1719900"/>
        </a:xfrm>
        <a:prstGeom prst="roundRect">
          <a:avLst/>
        </a:prstGeom>
        <a:solidFill>
          <a:schemeClr val="accent2">
            <a:hueOff val="-735256"/>
            <a:satOff val="22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zh-CN" altLang="en-US" sz="1400" kern="1200" dirty="0"/>
            <a:t>
</a:t>
          </a:r>
          <a:r>
            <a:rPr kumimoji="1" lang="en-US" altLang="zh-CN" sz="1400" kern="1200" dirty="0"/>
            <a:t>2.</a:t>
          </a:r>
          <a:r>
            <a:rPr kumimoji="1" lang="zh-CN" altLang="en-US" sz="1400" kern="1200" dirty="0"/>
            <a:t> 本来一开始，我是想先根据收到的包是 </a:t>
          </a:r>
          <a:r>
            <a:rPr kumimoji="1" lang="en-US" altLang="zh-CN" sz="1400" kern="1200" dirty="0"/>
            <a:t>syn </a:t>
          </a:r>
          <a:r>
            <a:rPr kumimoji="1" lang="zh-CN" altLang="en-US" sz="1400" kern="1200" dirty="0"/>
            <a:t>包，还是 </a:t>
          </a:r>
          <a:r>
            <a:rPr kumimoji="1" lang="en-US" altLang="zh-CN" sz="1400" kern="1200" dirty="0"/>
            <a:t>fin </a:t>
          </a:r>
          <a:r>
            <a:rPr kumimoji="1" lang="zh-CN" altLang="en-US" sz="1400" kern="1200" dirty="0"/>
            <a:t>包，还是 </a:t>
          </a:r>
          <a:r>
            <a:rPr kumimoji="1" lang="en-US" altLang="zh-CN" sz="1400" kern="1200" dirty="0"/>
            <a:t>ack </a:t>
          </a:r>
          <a:r>
            <a:rPr kumimoji="1" lang="zh-CN" altLang="en-US" sz="1400" kern="1200" dirty="0"/>
            <a:t>包，再用不同状态来确定具体操作，但是看到 </a:t>
          </a:r>
          <a:r>
            <a:rPr kumimoji="1" lang="en-US" altLang="zh-CN" sz="1400" kern="1200" dirty="0" err="1"/>
            <a:t>tcp_process</a:t>
          </a:r>
          <a:r>
            <a:rPr kumimoji="1" lang="en-US" altLang="zh-CN" sz="1400" kern="1200" dirty="0"/>
            <a:t> </a:t>
          </a:r>
          <a:r>
            <a:rPr kumimoji="1" lang="zh-CN" altLang="en-US" sz="1400" kern="1200" dirty="0"/>
            <a:t>上老 师给的注释是根据状态来区分，于是就改了，后来发现，还是根据状 态来确定做些什么逻辑更加清晰；
</a:t>
          </a:r>
          <a:endParaRPr lang="en-US" sz="1400" kern="1200" dirty="0"/>
        </a:p>
      </dsp:txBody>
      <dsp:txXfrm>
        <a:off x="83959" y="2088851"/>
        <a:ext cx="6403495" cy="1551982"/>
      </dsp:txXfrm>
    </dsp:sp>
    <dsp:sp modelId="{3966A787-4F20-2B46-81B6-ABDE508D6140}">
      <dsp:nvSpPr>
        <dsp:cNvPr id="0" name=""/>
        <dsp:cNvSpPr/>
      </dsp:nvSpPr>
      <dsp:spPr>
        <a:xfrm>
          <a:off x="0" y="3765113"/>
          <a:ext cx="6571413" cy="1719900"/>
        </a:xfrm>
        <a:prstGeom prst="roundRect">
          <a:avLst/>
        </a:prstGeom>
        <a:solidFill>
          <a:schemeClr val="accent2">
            <a:hueOff val="-1470513"/>
            <a:satOff val="449"/>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zh-CN" altLang="en-US" sz="1400" kern="1200" dirty="0"/>
            <a:t>
</a:t>
          </a:r>
          <a:r>
            <a:rPr kumimoji="1" lang="en-US" altLang="zh-CN" sz="1400" kern="1200" dirty="0"/>
            <a:t>3.</a:t>
          </a:r>
          <a:r>
            <a:rPr kumimoji="1" lang="zh-CN" altLang="en-US" sz="1400" kern="1200" dirty="0"/>
            <a:t> 通过这次实验，让我对 </a:t>
          </a:r>
          <a:r>
            <a:rPr kumimoji="1" lang="en-US" altLang="zh-CN" sz="1400" kern="1200" dirty="0"/>
            <a:t>TCP </a:t>
          </a:r>
          <a:r>
            <a:rPr kumimoji="1" lang="zh-CN" altLang="en-US" sz="1400" kern="1200" dirty="0"/>
            <a:t>的连接的建立和关闭有了更加清晰和深刻 的理解，之前一直不太清楚的三次握手协议现在也搞清楚了；</a:t>
          </a:r>
          <a:endParaRPr lang="en-US" sz="1400" kern="1200" dirty="0"/>
        </a:p>
      </dsp:txBody>
      <dsp:txXfrm>
        <a:off x="83959" y="3849072"/>
        <a:ext cx="6403495" cy="15519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917CC-080B-E946-A91C-79CF4353FA2F}">
      <dsp:nvSpPr>
        <dsp:cNvPr id="0" name=""/>
        <dsp:cNvSpPr/>
      </dsp:nvSpPr>
      <dsp:spPr>
        <a:xfrm>
          <a:off x="2148382" y="1396612"/>
          <a:ext cx="461799" cy="91440"/>
        </a:xfrm>
        <a:custGeom>
          <a:avLst/>
          <a:gdLst/>
          <a:ahLst/>
          <a:cxnLst/>
          <a:rect l="0" t="0" r="0" b="0"/>
          <a:pathLst>
            <a:path>
              <a:moveTo>
                <a:pt x="0" y="45720"/>
              </a:moveTo>
              <a:lnTo>
                <a:pt x="46179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6972" y="1439868"/>
        <a:ext cx="24619" cy="4928"/>
      </dsp:txXfrm>
    </dsp:sp>
    <dsp:sp modelId="{7B94B508-CCB8-F446-BA37-D3BB338A3897}">
      <dsp:nvSpPr>
        <dsp:cNvPr id="0" name=""/>
        <dsp:cNvSpPr/>
      </dsp:nvSpPr>
      <dsp:spPr>
        <a:xfrm>
          <a:off x="9313" y="791915"/>
          <a:ext cx="2140869" cy="13008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1. </a:t>
          </a:r>
          <a:r>
            <a:rPr kumimoji="1" lang="zh-CN" altLang="zh-CN" sz="1200" kern="1200" dirty="0"/>
            <a:t>在</a:t>
          </a:r>
          <a:r>
            <a:rPr kumimoji="1" lang="en-US" altLang="zh-CN" sz="1200" kern="1200" dirty="0" err="1"/>
            <a:t>tcp_sock.c</a:t>
          </a:r>
          <a:r>
            <a:rPr kumimoji="1" lang="zh-CN" altLang="zh-CN" sz="1200" kern="1200" dirty="0"/>
            <a:t>中实现</a:t>
          </a:r>
          <a:r>
            <a:rPr kumimoji="1" lang="en-US" altLang="zh-CN" sz="1200" kern="1200" dirty="0" err="1"/>
            <a:t>tcp_sock_read</a:t>
          </a:r>
          <a:r>
            <a:rPr kumimoji="1" lang="zh-CN" altLang="zh-CN" sz="1200" kern="1200" dirty="0"/>
            <a:t>函数和</a:t>
          </a:r>
          <a:r>
            <a:rPr kumimoji="1" lang="en-US" altLang="zh-CN" sz="1200" kern="1200" dirty="0" err="1"/>
            <a:t>tcp_sock_write</a:t>
          </a:r>
          <a:r>
            <a:rPr kumimoji="1" lang="zh-CN" altLang="zh-CN" sz="1200" kern="1200" dirty="0"/>
            <a:t>函数</a:t>
          </a:r>
          <a:endParaRPr lang="en-US" sz="1200" kern="1200" dirty="0"/>
        </a:p>
      </dsp:txBody>
      <dsp:txXfrm>
        <a:off x="9313" y="791915"/>
        <a:ext cx="2140869" cy="1300834"/>
      </dsp:txXfrm>
    </dsp:sp>
    <dsp:sp modelId="{5405879D-51A3-0F40-AB12-35D8287B6DB3}">
      <dsp:nvSpPr>
        <dsp:cNvPr id="0" name=""/>
        <dsp:cNvSpPr/>
      </dsp:nvSpPr>
      <dsp:spPr>
        <a:xfrm>
          <a:off x="4781651" y="1396612"/>
          <a:ext cx="461799" cy="91440"/>
        </a:xfrm>
        <a:custGeom>
          <a:avLst/>
          <a:gdLst/>
          <a:ahLst/>
          <a:cxnLst/>
          <a:rect l="0" t="0" r="0" b="0"/>
          <a:pathLst>
            <a:path>
              <a:moveTo>
                <a:pt x="0" y="45720"/>
              </a:moveTo>
              <a:lnTo>
                <a:pt x="46179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0241" y="1439868"/>
        <a:ext cx="24619" cy="4928"/>
      </dsp:txXfrm>
    </dsp:sp>
    <dsp:sp modelId="{88CDD4B1-CA08-8A46-BC47-097E76ED6083}">
      <dsp:nvSpPr>
        <dsp:cNvPr id="0" name=""/>
        <dsp:cNvSpPr/>
      </dsp:nvSpPr>
      <dsp:spPr>
        <a:xfrm>
          <a:off x="2642582" y="800071"/>
          <a:ext cx="2140869" cy="12845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2. </a:t>
          </a:r>
          <a:r>
            <a:rPr kumimoji="1" lang="zh-CN" altLang="zh-CN" sz="1200" kern="1200" dirty="0"/>
            <a:t>在</a:t>
          </a:r>
          <a:r>
            <a:rPr kumimoji="1" lang="en-US" altLang="zh-CN" sz="1200" kern="1200" dirty="0" err="1"/>
            <a:t>tcp_in.c</a:t>
          </a:r>
          <a:r>
            <a:rPr kumimoji="1" lang="zh-CN" altLang="zh-CN" sz="1200" kern="1200" dirty="0"/>
            <a:t>中增加对收取数据包的处理</a:t>
          </a:r>
          <a:endParaRPr lang="en-US" sz="1200" kern="1200" dirty="0"/>
        </a:p>
      </dsp:txBody>
      <dsp:txXfrm>
        <a:off x="2642582" y="800071"/>
        <a:ext cx="2140869" cy="1284521"/>
      </dsp:txXfrm>
    </dsp:sp>
    <dsp:sp modelId="{E5E79EB4-911D-984C-9645-4180C21357C4}">
      <dsp:nvSpPr>
        <dsp:cNvPr id="0" name=""/>
        <dsp:cNvSpPr/>
      </dsp:nvSpPr>
      <dsp:spPr>
        <a:xfrm>
          <a:off x="1079747" y="2082793"/>
          <a:ext cx="5266538" cy="469956"/>
        </a:xfrm>
        <a:custGeom>
          <a:avLst/>
          <a:gdLst/>
          <a:ahLst/>
          <a:cxnLst/>
          <a:rect l="0" t="0" r="0" b="0"/>
          <a:pathLst>
            <a:path>
              <a:moveTo>
                <a:pt x="5266538" y="0"/>
              </a:moveTo>
              <a:lnTo>
                <a:pt x="5266538" y="252078"/>
              </a:lnTo>
              <a:lnTo>
                <a:pt x="0" y="252078"/>
              </a:lnTo>
              <a:lnTo>
                <a:pt x="0" y="469956"/>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80760" y="2315307"/>
        <a:ext cx="264513" cy="4928"/>
      </dsp:txXfrm>
    </dsp:sp>
    <dsp:sp modelId="{D8875DF0-B48C-7346-A5C2-A23133714439}">
      <dsp:nvSpPr>
        <dsp:cNvPr id="0" name=""/>
        <dsp:cNvSpPr/>
      </dsp:nvSpPr>
      <dsp:spPr>
        <a:xfrm>
          <a:off x="5275851" y="800071"/>
          <a:ext cx="2140869" cy="12845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3. </a:t>
          </a:r>
          <a:r>
            <a:rPr kumimoji="1" lang="zh-CN" altLang="zh-CN" sz="1200" kern="1200" dirty="0"/>
            <a:t>在节点</a:t>
          </a:r>
          <a:r>
            <a:rPr kumimoji="1" lang="en-US" altLang="zh-CN" sz="1200" kern="1200" dirty="0"/>
            <a:t>h1</a:t>
          </a:r>
          <a:r>
            <a:rPr kumimoji="1" lang="zh-CN" altLang="zh-CN" sz="1200" kern="1200" dirty="0"/>
            <a:t>上运⾏ </a:t>
          </a:r>
          <a:r>
            <a:rPr kumimoji="1" lang="en-US" altLang="zh-CN" sz="1200" kern="1200" dirty="0"/>
            <a:t>./</a:t>
          </a:r>
          <a:r>
            <a:rPr kumimoji="1" lang="en-US" altLang="zh-CN" sz="1200" kern="1200" dirty="0" err="1"/>
            <a:t>tcp_stack</a:t>
          </a:r>
          <a:r>
            <a:rPr kumimoji="1" lang="en-US" altLang="zh-CN" sz="1200" kern="1200" dirty="0"/>
            <a:t> server 10001 </a:t>
          </a:r>
          <a:r>
            <a:rPr kumimoji="1" lang="zh-CN" altLang="zh-CN" sz="1200" kern="1200" dirty="0"/>
            <a:t>启动</a:t>
          </a:r>
          <a:r>
            <a:rPr kumimoji="1" lang="en-US" altLang="zh-CN" sz="1200" kern="1200" dirty="0"/>
            <a:t>TCP</a:t>
          </a:r>
          <a:r>
            <a:rPr kumimoji="1" lang="zh-CN" altLang="zh-CN" sz="1200" kern="1200" dirty="0"/>
            <a:t>协议栈服务器模式</a:t>
          </a:r>
          <a:endParaRPr lang="en-US" sz="1200" kern="1200" dirty="0"/>
        </a:p>
      </dsp:txBody>
      <dsp:txXfrm>
        <a:off x="5275851" y="800071"/>
        <a:ext cx="2140869" cy="1284521"/>
      </dsp:txXfrm>
    </dsp:sp>
    <dsp:sp modelId="{EB0B8C13-B471-4940-B1B8-4F7F104B16E7}">
      <dsp:nvSpPr>
        <dsp:cNvPr id="0" name=""/>
        <dsp:cNvSpPr/>
      </dsp:nvSpPr>
      <dsp:spPr>
        <a:xfrm>
          <a:off x="2148382" y="3181690"/>
          <a:ext cx="461799" cy="91440"/>
        </a:xfrm>
        <a:custGeom>
          <a:avLst/>
          <a:gdLst/>
          <a:ahLst/>
          <a:cxnLst/>
          <a:rect l="0" t="0" r="0" b="0"/>
          <a:pathLst>
            <a:path>
              <a:moveTo>
                <a:pt x="0" y="45720"/>
              </a:moveTo>
              <a:lnTo>
                <a:pt x="4617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66972" y="3224946"/>
        <a:ext cx="24619" cy="4928"/>
      </dsp:txXfrm>
    </dsp:sp>
    <dsp:sp modelId="{3074E533-8C7C-EC48-8B65-2415F820356A}">
      <dsp:nvSpPr>
        <dsp:cNvPr id="0" name=""/>
        <dsp:cNvSpPr/>
      </dsp:nvSpPr>
      <dsp:spPr>
        <a:xfrm>
          <a:off x="9313" y="2585149"/>
          <a:ext cx="2140869" cy="128452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4. </a:t>
          </a:r>
          <a:r>
            <a:rPr kumimoji="1" lang="zh-CN" altLang="zh-CN" sz="1200" kern="1200" dirty="0"/>
            <a:t>在节点</a:t>
          </a:r>
          <a:r>
            <a:rPr kumimoji="1" lang="en-US" altLang="zh-CN" sz="1200" kern="1200" dirty="0"/>
            <a:t>h2</a:t>
          </a:r>
          <a:r>
            <a:rPr kumimoji="1" lang="zh-CN" altLang="zh-CN" sz="1200" kern="1200" dirty="0"/>
            <a:t>上运⾏ </a:t>
          </a:r>
          <a:r>
            <a:rPr kumimoji="1" lang="en-US" altLang="zh-CN" sz="1200" kern="1200" dirty="0"/>
            <a:t>./</a:t>
          </a:r>
          <a:r>
            <a:rPr kumimoji="1" lang="en-US" altLang="zh-CN" sz="1200" kern="1200" dirty="0" err="1"/>
            <a:t>tcp_stack</a:t>
          </a:r>
          <a:r>
            <a:rPr kumimoji="1" lang="en-US" altLang="zh-CN" sz="1200" kern="1200" dirty="0"/>
            <a:t> client 10.0.0.1 10001 </a:t>
          </a:r>
          <a:r>
            <a:rPr kumimoji="1" lang="zh-CN" altLang="zh-CN" sz="1200" kern="1200" dirty="0"/>
            <a:t>启动</a:t>
          </a:r>
          <a:r>
            <a:rPr kumimoji="1" lang="en-US" altLang="zh-CN" sz="1200" kern="1200" dirty="0"/>
            <a:t>TCP</a:t>
          </a:r>
          <a:r>
            <a:rPr kumimoji="1" lang="zh-CN" altLang="zh-CN" sz="1200" kern="1200" dirty="0"/>
            <a:t>协议栈客户端模式</a:t>
          </a:r>
          <a:endParaRPr lang="en-US" sz="1200" kern="1200" dirty="0"/>
        </a:p>
      </dsp:txBody>
      <dsp:txXfrm>
        <a:off x="9313" y="2585149"/>
        <a:ext cx="2140869" cy="1284521"/>
      </dsp:txXfrm>
    </dsp:sp>
    <dsp:sp modelId="{7F796307-C862-504F-971E-D05E6CD5742E}">
      <dsp:nvSpPr>
        <dsp:cNvPr id="0" name=""/>
        <dsp:cNvSpPr/>
      </dsp:nvSpPr>
      <dsp:spPr>
        <a:xfrm>
          <a:off x="4781651" y="3181690"/>
          <a:ext cx="461799" cy="91440"/>
        </a:xfrm>
        <a:custGeom>
          <a:avLst/>
          <a:gdLst/>
          <a:ahLst/>
          <a:cxnLst/>
          <a:rect l="0" t="0" r="0" b="0"/>
          <a:pathLst>
            <a:path>
              <a:moveTo>
                <a:pt x="0" y="45720"/>
              </a:moveTo>
              <a:lnTo>
                <a:pt x="461799"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0241" y="3224946"/>
        <a:ext cx="24619" cy="4928"/>
      </dsp:txXfrm>
    </dsp:sp>
    <dsp:sp modelId="{482C7E64-1A7B-A54D-95B2-FA455B603BDF}">
      <dsp:nvSpPr>
        <dsp:cNvPr id="0" name=""/>
        <dsp:cNvSpPr/>
      </dsp:nvSpPr>
      <dsp:spPr>
        <a:xfrm>
          <a:off x="2642582" y="2585149"/>
          <a:ext cx="2140869" cy="12845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5. client</a:t>
          </a:r>
          <a:r>
            <a:rPr kumimoji="1" lang="zh-CN" altLang="zh-CN" sz="1200" kern="1200" dirty="0"/>
            <a:t>端向</a:t>
          </a:r>
          <a:r>
            <a:rPr kumimoji="1" lang="en-US" altLang="zh-CN" sz="1200" kern="1200" dirty="0"/>
            <a:t>server</a:t>
          </a:r>
          <a:r>
            <a:rPr kumimoji="1" lang="zh-CN" altLang="zh-CN" sz="1200" kern="1200" dirty="0"/>
            <a:t>端发送数据，</a:t>
          </a:r>
          <a:r>
            <a:rPr kumimoji="1" lang="en-US" altLang="zh-CN" sz="1200" kern="1200" dirty="0"/>
            <a:t>server</a:t>
          </a:r>
          <a:r>
            <a:rPr kumimoji="1" lang="zh-CN" altLang="zh-CN" sz="1200" kern="1200" dirty="0"/>
            <a:t>端收到数据后</a:t>
          </a:r>
          <a:r>
            <a:rPr kumimoji="1" lang="en-US" altLang="zh-CN" sz="1200" kern="1200" dirty="0"/>
            <a:t>echo</a:t>
          </a:r>
          <a:r>
            <a:rPr kumimoji="1" lang="zh-CN" altLang="zh-CN" sz="1200" kern="1200" dirty="0"/>
            <a:t>给</a:t>
          </a:r>
          <a:r>
            <a:rPr kumimoji="1" lang="en-US" altLang="zh-CN" sz="1200" kern="1200" dirty="0"/>
            <a:t>client</a:t>
          </a:r>
          <a:r>
            <a:rPr kumimoji="1" lang="zh-CN" altLang="zh-CN" sz="1200" kern="1200" dirty="0"/>
            <a:t>端</a:t>
          </a:r>
          <a:endParaRPr lang="en-US" sz="1200" kern="1200" dirty="0"/>
        </a:p>
      </dsp:txBody>
      <dsp:txXfrm>
        <a:off x="2642582" y="2585149"/>
        <a:ext cx="2140869" cy="1284521"/>
      </dsp:txXfrm>
    </dsp:sp>
    <dsp:sp modelId="{FCCBDD42-3ECB-9B47-8D3E-B3A50BDB53CD}">
      <dsp:nvSpPr>
        <dsp:cNvPr id="0" name=""/>
        <dsp:cNvSpPr/>
      </dsp:nvSpPr>
      <dsp:spPr>
        <a:xfrm>
          <a:off x="1079747" y="3867871"/>
          <a:ext cx="5266538" cy="461799"/>
        </a:xfrm>
        <a:custGeom>
          <a:avLst/>
          <a:gdLst/>
          <a:ahLst/>
          <a:cxnLst/>
          <a:rect l="0" t="0" r="0" b="0"/>
          <a:pathLst>
            <a:path>
              <a:moveTo>
                <a:pt x="5266538" y="0"/>
              </a:moveTo>
              <a:lnTo>
                <a:pt x="5266538" y="247999"/>
              </a:lnTo>
              <a:lnTo>
                <a:pt x="0" y="247999"/>
              </a:lnTo>
              <a:lnTo>
                <a:pt x="0" y="461799"/>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80779" y="4096307"/>
        <a:ext cx="264475" cy="4928"/>
      </dsp:txXfrm>
    </dsp:sp>
    <dsp:sp modelId="{EA5BC25C-AA76-434F-8F70-F38F72BDDD88}">
      <dsp:nvSpPr>
        <dsp:cNvPr id="0" name=""/>
        <dsp:cNvSpPr/>
      </dsp:nvSpPr>
      <dsp:spPr>
        <a:xfrm>
          <a:off x="5275851" y="2585149"/>
          <a:ext cx="2140869" cy="12845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6. </a:t>
          </a:r>
          <a:r>
            <a:rPr kumimoji="1" lang="zh-CN" altLang="zh-CN" sz="1200" kern="1200" dirty="0"/>
            <a:t>保持节点</a:t>
          </a:r>
          <a:r>
            <a:rPr kumimoji="1" lang="en-US" altLang="zh-CN" sz="1200" kern="1200" dirty="0"/>
            <a:t>h2</a:t>
          </a:r>
          <a:r>
            <a:rPr kumimoji="1" lang="zh-CN" altLang="zh-CN" sz="1200" kern="1200" dirty="0"/>
            <a:t>不变，将节点</a:t>
          </a:r>
          <a:r>
            <a:rPr kumimoji="1" lang="en-US" altLang="zh-CN" sz="1200" kern="1200" dirty="0"/>
            <a:t>h1</a:t>
          </a:r>
          <a:r>
            <a:rPr kumimoji="1" lang="zh-CN" altLang="zh-CN" sz="1200" kern="1200" dirty="0"/>
            <a:t>的程序替换为</a:t>
          </a:r>
          <a:r>
            <a:rPr kumimoji="1" lang="en-US" altLang="zh-CN" sz="1200" kern="1200" dirty="0" err="1"/>
            <a:t>tcp_stack.py</a:t>
          </a:r>
          <a:r>
            <a:rPr kumimoji="1" lang="en-US" altLang="zh-CN" sz="1200" kern="1200" dirty="0"/>
            <a:t> python </a:t>
          </a:r>
          <a:r>
            <a:rPr kumimoji="1" lang="en-US" altLang="zh-CN" sz="1200" kern="1200" dirty="0" err="1"/>
            <a:t>tcp_stack.py</a:t>
          </a:r>
          <a:r>
            <a:rPr kumimoji="1" lang="en-US" altLang="zh-CN" sz="1200" kern="1200" dirty="0"/>
            <a:t> server 10001 </a:t>
          </a:r>
          <a:r>
            <a:rPr kumimoji="1" lang="zh-CN" altLang="zh-CN" sz="1200" kern="1200" dirty="0"/>
            <a:t>再次进</a:t>
          </a:r>
          <a:r>
            <a:rPr kumimoji="1" lang="zh-CN" altLang="zh-CN" sz="1200" kern="1200"/>
            <a:t>⾏实验
</a:t>
          </a:r>
          <a:endParaRPr lang="en-US" sz="1200" kern="1200" dirty="0"/>
        </a:p>
      </dsp:txBody>
      <dsp:txXfrm>
        <a:off x="5275851" y="2585149"/>
        <a:ext cx="2140869" cy="1284521"/>
      </dsp:txXfrm>
    </dsp:sp>
    <dsp:sp modelId="{15B551F4-A54F-3C4D-89F8-1A860F695977}">
      <dsp:nvSpPr>
        <dsp:cNvPr id="0" name=""/>
        <dsp:cNvSpPr/>
      </dsp:nvSpPr>
      <dsp:spPr>
        <a:xfrm>
          <a:off x="9313" y="4362071"/>
          <a:ext cx="2140869" cy="12845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7. </a:t>
          </a:r>
          <a:r>
            <a:rPr kumimoji="1" lang="zh-CN" altLang="zh-CN" sz="1200" kern="1200" dirty="0"/>
            <a:t>保持节点</a:t>
          </a:r>
          <a:r>
            <a:rPr kumimoji="1" lang="en-US" altLang="zh-CN" sz="1200" kern="1200" dirty="0"/>
            <a:t>h1</a:t>
          </a:r>
          <a:r>
            <a:rPr kumimoji="1" lang="zh-CN" altLang="zh-CN" sz="1200" kern="1200" dirty="0"/>
            <a:t>不变，将节点</a:t>
          </a:r>
          <a:r>
            <a:rPr kumimoji="1" lang="en-US" altLang="zh-CN" sz="1200" kern="1200" dirty="0"/>
            <a:t>h2</a:t>
          </a:r>
          <a:r>
            <a:rPr kumimoji="1" lang="zh-CN" altLang="zh-CN" sz="1200" kern="1200" dirty="0"/>
            <a:t>的程序替换为</a:t>
          </a:r>
          <a:r>
            <a:rPr kumimoji="1" lang="en-US" altLang="zh-CN" sz="1200" kern="1200" dirty="0" err="1"/>
            <a:t>tcp_stack.py</a:t>
          </a:r>
          <a:r>
            <a:rPr kumimoji="1" lang="en-US" altLang="zh-CN" sz="1200" kern="1200" dirty="0"/>
            <a:t> python </a:t>
          </a:r>
          <a:r>
            <a:rPr kumimoji="1" lang="en-US" altLang="zh-CN" sz="1200" kern="1200" dirty="0" err="1"/>
            <a:t>tcp_stack.py</a:t>
          </a:r>
          <a:r>
            <a:rPr kumimoji="1" lang="en-US" altLang="zh-CN" sz="1200" kern="1200" dirty="0"/>
            <a:t> client 10.0.0.1 10001 </a:t>
          </a:r>
          <a:r>
            <a:rPr kumimoji="1" lang="zh-CN" altLang="zh-CN" sz="1200" kern="1200" dirty="0"/>
            <a:t>再次进⾏实验</a:t>
          </a:r>
          <a:endParaRPr lang="en-US" sz="1200" kern="1200" dirty="0"/>
        </a:p>
      </dsp:txBody>
      <dsp:txXfrm>
        <a:off x="9313" y="4362071"/>
        <a:ext cx="2140869" cy="128452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0910A-D610-764D-B7E6-67805B55D43D}">
      <dsp:nvSpPr>
        <dsp:cNvPr id="0" name=""/>
        <dsp:cNvSpPr/>
      </dsp:nvSpPr>
      <dsp:spPr>
        <a:xfrm>
          <a:off x="2148382" y="1396612"/>
          <a:ext cx="461799" cy="91440"/>
        </a:xfrm>
        <a:custGeom>
          <a:avLst/>
          <a:gdLst/>
          <a:ahLst/>
          <a:cxnLst/>
          <a:rect l="0" t="0" r="0" b="0"/>
          <a:pathLst>
            <a:path>
              <a:moveTo>
                <a:pt x="0" y="45720"/>
              </a:moveTo>
              <a:lnTo>
                <a:pt x="46179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6972" y="1439868"/>
        <a:ext cx="24619" cy="4928"/>
      </dsp:txXfrm>
    </dsp:sp>
    <dsp:sp modelId="{7B94B508-CCB8-F446-BA37-D3BB338A3897}">
      <dsp:nvSpPr>
        <dsp:cNvPr id="0" name=""/>
        <dsp:cNvSpPr/>
      </dsp:nvSpPr>
      <dsp:spPr>
        <a:xfrm>
          <a:off x="9313" y="791915"/>
          <a:ext cx="2140869" cy="13008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1. </a:t>
          </a:r>
          <a:r>
            <a:rPr kumimoji="1" lang="zh-CN" altLang="zh-CN" sz="1200" kern="1200" dirty="0"/>
            <a:t>修改</a:t>
          </a:r>
          <a:r>
            <a:rPr kumimoji="1" lang="en-US" altLang="zh-CN" sz="1200" kern="1200" dirty="0" err="1"/>
            <a:t>tcp_apps.c</a:t>
          </a:r>
          <a:r>
            <a:rPr kumimoji="1" lang="zh-CN" altLang="zh-CN" sz="1200" kern="1200" dirty="0"/>
            <a:t>，</a:t>
          </a:r>
          <a:r>
            <a:rPr kumimoji="1" lang="en-US" altLang="zh-CN" sz="1200" kern="1200" dirty="0" err="1"/>
            <a:t>tcp_stack.py</a:t>
          </a:r>
          <a:endParaRPr lang="en-US" sz="1200" kern="1200" dirty="0"/>
        </a:p>
      </dsp:txBody>
      <dsp:txXfrm>
        <a:off x="9313" y="791915"/>
        <a:ext cx="2140869" cy="1300834"/>
      </dsp:txXfrm>
    </dsp:sp>
    <dsp:sp modelId="{5BCDE1B0-300D-AC46-B979-CE33FA02D6D9}">
      <dsp:nvSpPr>
        <dsp:cNvPr id="0" name=""/>
        <dsp:cNvSpPr/>
      </dsp:nvSpPr>
      <dsp:spPr>
        <a:xfrm>
          <a:off x="4781651" y="1396612"/>
          <a:ext cx="461799" cy="91440"/>
        </a:xfrm>
        <a:custGeom>
          <a:avLst/>
          <a:gdLst/>
          <a:ahLst/>
          <a:cxnLst/>
          <a:rect l="0" t="0" r="0" b="0"/>
          <a:pathLst>
            <a:path>
              <a:moveTo>
                <a:pt x="0" y="45720"/>
              </a:moveTo>
              <a:lnTo>
                <a:pt x="46179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0241" y="1439868"/>
        <a:ext cx="24619" cy="4928"/>
      </dsp:txXfrm>
    </dsp:sp>
    <dsp:sp modelId="{F75547BF-A1AE-E74A-BE02-3C127E087FA6}">
      <dsp:nvSpPr>
        <dsp:cNvPr id="0" name=""/>
        <dsp:cNvSpPr/>
      </dsp:nvSpPr>
      <dsp:spPr>
        <a:xfrm>
          <a:off x="2642582" y="800071"/>
          <a:ext cx="2140869" cy="12845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
2. </a:t>
          </a:r>
          <a:r>
            <a:rPr kumimoji="1" lang="zh-CN" altLang="zh-CN" sz="1200" kern="1200" dirty="0"/>
            <a:t>执⾏ </a:t>
          </a:r>
          <a:r>
            <a:rPr kumimoji="1" lang="en-US" altLang="zh-CN" sz="1200" kern="1200" dirty="0"/>
            <a:t>./</a:t>
          </a:r>
          <a:r>
            <a:rPr kumimoji="1" lang="en-US" altLang="zh-CN" sz="1200" kern="1200" dirty="0" err="1"/>
            <a:t>create_randfile.sh</a:t>
          </a:r>
          <a:r>
            <a:rPr kumimoji="1" lang="en-US" altLang="zh-CN" sz="1200" kern="1200" dirty="0"/>
            <a:t> </a:t>
          </a:r>
          <a:r>
            <a:rPr kumimoji="1" lang="zh-CN" altLang="zh-CN" sz="1200" kern="1200" dirty="0"/>
            <a:t>⽣成待传输的数据⽂件</a:t>
          </a:r>
          <a:r>
            <a:rPr kumimoji="1" lang="en-US" altLang="zh-CN" sz="1200" kern="1200" dirty="0"/>
            <a:t>client-</a:t>
          </a:r>
          <a:r>
            <a:rPr kumimoji="1" lang="en-US" altLang="zh-CN" sz="1200" kern="1200" dirty="0" err="1"/>
            <a:t>input.dat</a:t>
          </a:r>
          <a:endParaRPr lang="en-US" sz="1200" kern="1200" dirty="0"/>
        </a:p>
      </dsp:txBody>
      <dsp:txXfrm>
        <a:off x="2642582" y="800071"/>
        <a:ext cx="2140869" cy="1284521"/>
      </dsp:txXfrm>
    </dsp:sp>
    <dsp:sp modelId="{57787F7A-E526-7D49-AF3C-EA3B9B40880C}">
      <dsp:nvSpPr>
        <dsp:cNvPr id="0" name=""/>
        <dsp:cNvSpPr/>
      </dsp:nvSpPr>
      <dsp:spPr>
        <a:xfrm>
          <a:off x="1079747" y="2082793"/>
          <a:ext cx="5266538" cy="469956"/>
        </a:xfrm>
        <a:custGeom>
          <a:avLst/>
          <a:gdLst/>
          <a:ahLst/>
          <a:cxnLst/>
          <a:rect l="0" t="0" r="0" b="0"/>
          <a:pathLst>
            <a:path>
              <a:moveTo>
                <a:pt x="5266538" y="0"/>
              </a:moveTo>
              <a:lnTo>
                <a:pt x="5266538" y="252078"/>
              </a:lnTo>
              <a:lnTo>
                <a:pt x="0" y="252078"/>
              </a:lnTo>
              <a:lnTo>
                <a:pt x="0" y="469956"/>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80760" y="2315307"/>
        <a:ext cx="264513" cy="4928"/>
      </dsp:txXfrm>
    </dsp:sp>
    <dsp:sp modelId="{9E1DAB1D-52AD-144E-AE43-37A961C8573F}">
      <dsp:nvSpPr>
        <dsp:cNvPr id="0" name=""/>
        <dsp:cNvSpPr/>
      </dsp:nvSpPr>
      <dsp:spPr>
        <a:xfrm>
          <a:off x="5275851" y="800071"/>
          <a:ext cx="2140869" cy="12845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
3. </a:t>
          </a:r>
          <a:r>
            <a:rPr kumimoji="1" lang="zh-CN" altLang="zh-CN" sz="1200" kern="1200" dirty="0"/>
            <a:t>在节点</a:t>
          </a:r>
          <a:r>
            <a:rPr kumimoji="1" lang="en-US" altLang="zh-CN" sz="1200" kern="1200" dirty="0"/>
            <a:t>h1</a:t>
          </a:r>
          <a:r>
            <a:rPr kumimoji="1" lang="zh-CN" altLang="zh-CN" sz="1200" kern="1200" dirty="0"/>
            <a:t>上运⾏ </a:t>
          </a:r>
          <a:r>
            <a:rPr kumimoji="1" lang="en-US" altLang="zh-CN" sz="1200" kern="1200" dirty="0"/>
            <a:t>./</a:t>
          </a:r>
          <a:r>
            <a:rPr kumimoji="1" lang="en-US" altLang="zh-CN" sz="1200" kern="1200" dirty="0" err="1"/>
            <a:t>tcp_stack</a:t>
          </a:r>
          <a:r>
            <a:rPr kumimoji="1" lang="en-US" altLang="zh-CN" sz="1200" kern="1200" dirty="0"/>
            <a:t> server 10001 </a:t>
          </a:r>
          <a:r>
            <a:rPr kumimoji="1" lang="zh-CN" altLang="zh-CN" sz="1200" kern="1200" dirty="0"/>
            <a:t>启动</a:t>
          </a:r>
          <a:r>
            <a:rPr kumimoji="1" lang="en-US" altLang="zh-CN" sz="1200" kern="1200" dirty="0"/>
            <a:t>TCP</a:t>
          </a:r>
          <a:r>
            <a:rPr kumimoji="1" lang="zh-CN" altLang="zh-CN" sz="1200" kern="1200" dirty="0"/>
            <a:t>协议栈服务器模式</a:t>
          </a:r>
          <a:endParaRPr lang="en-US" sz="1200" kern="1200" dirty="0"/>
        </a:p>
      </dsp:txBody>
      <dsp:txXfrm>
        <a:off x="5275851" y="800071"/>
        <a:ext cx="2140869" cy="1284521"/>
      </dsp:txXfrm>
    </dsp:sp>
    <dsp:sp modelId="{793272FE-0ADE-594F-A5E4-24144D3A500C}">
      <dsp:nvSpPr>
        <dsp:cNvPr id="0" name=""/>
        <dsp:cNvSpPr/>
      </dsp:nvSpPr>
      <dsp:spPr>
        <a:xfrm>
          <a:off x="2148382" y="3181690"/>
          <a:ext cx="461799" cy="91440"/>
        </a:xfrm>
        <a:custGeom>
          <a:avLst/>
          <a:gdLst/>
          <a:ahLst/>
          <a:cxnLst/>
          <a:rect l="0" t="0" r="0" b="0"/>
          <a:pathLst>
            <a:path>
              <a:moveTo>
                <a:pt x="0" y="45720"/>
              </a:moveTo>
              <a:lnTo>
                <a:pt x="4617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66972" y="3224946"/>
        <a:ext cx="24619" cy="4928"/>
      </dsp:txXfrm>
    </dsp:sp>
    <dsp:sp modelId="{75941C96-F75D-034A-821B-1220B6F25E9E}">
      <dsp:nvSpPr>
        <dsp:cNvPr id="0" name=""/>
        <dsp:cNvSpPr/>
      </dsp:nvSpPr>
      <dsp:spPr>
        <a:xfrm>
          <a:off x="9313" y="2585149"/>
          <a:ext cx="2140869" cy="128452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4. </a:t>
          </a:r>
          <a:r>
            <a:rPr kumimoji="1" lang="zh-CN" altLang="zh-CN" sz="1200" kern="1200" dirty="0"/>
            <a:t>在节点</a:t>
          </a:r>
          <a:r>
            <a:rPr kumimoji="1" lang="en-US" altLang="zh-CN" sz="1200" kern="1200" dirty="0"/>
            <a:t>h2</a:t>
          </a:r>
          <a:r>
            <a:rPr kumimoji="1" lang="zh-CN" altLang="zh-CN" sz="1200" kern="1200" dirty="0"/>
            <a:t>上运⾏ </a:t>
          </a:r>
          <a:r>
            <a:rPr kumimoji="1" lang="en-US" altLang="zh-CN" sz="1200" kern="1200" dirty="0"/>
            <a:t>./</a:t>
          </a:r>
          <a:r>
            <a:rPr kumimoji="1" lang="en-US" altLang="zh-CN" sz="1200" kern="1200" dirty="0" err="1"/>
            <a:t>tcp_stack</a:t>
          </a:r>
          <a:r>
            <a:rPr kumimoji="1" lang="en-US" altLang="zh-CN" sz="1200" kern="1200" dirty="0"/>
            <a:t> client 10.0.0.1 10001 </a:t>
          </a:r>
          <a:r>
            <a:rPr kumimoji="1" lang="zh-CN" altLang="zh-CN" sz="1200" kern="1200" dirty="0"/>
            <a:t>启动</a:t>
          </a:r>
          <a:r>
            <a:rPr kumimoji="1" lang="en-US" altLang="zh-CN" sz="1200" kern="1200" dirty="0"/>
            <a:t>TCP</a:t>
          </a:r>
          <a:r>
            <a:rPr kumimoji="1" lang="zh-CN" altLang="zh-CN" sz="1200" kern="1200" dirty="0"/>
            <a:t>协议栈客户端模式</a:t>
          </a:r>
          <a:endParaRPr lang="en-US" sz="1200" kern="1200" dirty="0"/>
        </a:p>
      </dsp:txBody>
      <dsp:txXfrm>
        <a:off x="9313" y="2585149"/>
        <a:ext cx="2140869" cy="1284521"/>
      </dsp:txXfrm>
    </dsp:sp>
    <dsp:sp modelId="{3E678E9C-6709-674B-B476-B25D2C2A5D57}">
      <dsp:nvSpPr>
        <dsp:cNvPr id="0" name=""/>
        <dsp:cNvSpPr/>
      </dsp:nvSpPr>
      <dsp:spPr>
        <a:xfrm>
          <a:off x="4781651" y="3181690"/>
          <a:ext cx="461799" cy="91440"/>
        </a:xfrm>
        <a:custGeom>
          <a:avLst/>
          <a:gdLst/>
          <a:ahLst/>
          <a:cxnLst/>
          <a:rect l="0" t="0" r="0" b="0"/>
          <a:pathLst>
            <a:path>
              <a:moveTo>
                <a:pt x="0" y="45720"/>
              </a:moveTo>
              <a:lnTo>
                <a:pt x="461799"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0241" y="3224946"/>
        <a:ext cx="24619" cy="4928"/>
      </dsp:txXfrm>
    </dsp:sp>
    <dsp:sp modelId="{5C1A832C-7FE4-4141-A795-D644A3AFC1E4}">
      <dsp:nvSpPr>
        <dsp:cNvPr id="0" name=""/>
        <dsp:cNvSpPr/>
      </dsp:nvSpPr>
      <dsp:spPr>
        <a:xfrm>
          <a:off x="2642582" y="2585149"/>
          <a:ext cx="2140869" cy="12845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5. client</a:t>
          </a:r>
          <a:r>
            <a:rPr kumimoji="1" lang="zh-CN" altLang="zh-CN" sz="1200" kern="1200" dirty="0"/>
            <a:t>端向</a:t>
          </a:r>
          <a:r>
            <a:rPr kumimoji="1" lang="en-US" altLang="zh-CN" sz="1200" kern="1200" dirty="0"/>
            <a:t>server</a:t>
          </a:r>
          <a:r>
            <a:rPr kumimoji="1" lang="zh-CN" altLang="zh-CN" sz="1200" kern="1200" dirty="0"/>
            <a:t>端发送数据，</a:t>
          </a:r>
          <a:r>
            <a:rPr kumimoji="1" lang="en-US" altLang="zh-CN" sz="1200" kern="1200" dirty="0"/>
            <a:t>server</a:t>
          </a:r>
          <a:r>
            <a:rPr kumimoji="1" lang="zh-CN" altLang="zh-CN" sz="1200" kern="1200" dirty="0"/>
            <a:t>端收到数据后存储到</a:t>
          </a:r>
          <a:r>
            <a:rPr kumimoji="1" lang="en-US" altLang="zh-CN" sz="1200" kern="1200" dirty="0"/>
            <a:t>server-</a:t>
          </a:r>
          <a:r>
            <a:rPr kumimoji="1" lang="en-US" altLang="zh-CN" sz="1200" kern="1200" dirty="0" err="1"/>
            <a:t>output.dat</a:t>
          </a:r>
          <a:endParaRPr lang="en-US" sz="1200" kern="1200" dirty="0"/>
        </a:p>
      </dsp:txBody>
      <dsp:txXfrm>
        <a:off x="2642582" y="2585149"/>
        <a:ext cx="2140869" cy="1284521"/>
      </dsp:txXfrm>
    </dsp:sp>
    <dsp:sp modelId="{32C3D9F5-68CE-CD44-AA08-45E55D9D56F9}">
      <dsp:nvSpPr>
        <dsp:cNvPr id="0" name=""/>
        <dsp:cNvSpPr/>
      </dsp:nvSpPr>
      <dsp:spPr>
        <a:xfrm>
          <a:off x="1079747" y="3867871"/>
          <a:ext cx="5266538" cy="461799"/>
        </a:xfrm>
        <a:custGeom>
          <a:avLst/>
          <a:gdLst/>
          <a:ahLst/>
          <a:cxnLst/>
          <a:rect l="0" t="0" r="0" b="0"/>
          <a:pathLst>
            <a:path>
              <a:moveTo>
                <a:pt x="5266538" y="0"/>
              </a:moveTo>
              <a:lnTo>
                <a:pt x="5266538" y="247999"/>
              </a:lnTo>
              <a:lnTo>
                <a:pt x="0" y="247999"/>
              </a:lnTo>
              <a:lnTo>
                <a:pt x="0" y="461799"/>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80779" y="4096307"/>
        <a:ext cx="264475" cy="4928"/>
      </dsp:txXfrm>
    </dsp:sp>
    <dsp:sp modelId="{6C8CA8F1-3552-C747-AEF5-8F99AC1F9426}">
      <dsp:nvSpPr>
        <dsp:cNvPr id="0" name=""/>
        <dsp:cNvSpPr/>
      </dsp:nvSpPr>
      <dsp:spPr>
        <a:xfrm>
          <a:off x="5275851" y="2585149"/>
          <a:ext cx="2140869" cy="12845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
6. </a:t>
          </a:r>
          <a:r>
            <a:rPr kumimoji="1" lang="zh-CN" altLang="zh-CN" sz="1200" kern="1200" dirty="0"/>
            <a:t>保持节点</a:t>
          </a:r>
          <a:r>
            <a:rPr kumimoji="1" lang="en-US" altLang="zh-CN" sz="1200" kern="1200" dirty="0"/>
            <a:t>h2</a:t>
          </a:r>
          <a:r>
            <a:rPr kumimoji="1" lang="zh-CN" altLang="zh-CN" sz="1200" kern="1200" dirty="0"/>
            <a:t>不变，将节点</a:t>
          </a:r>
          <a:r>
            <a:rPr kumimoji="1" lang="en-US" altLang="zh-CN" sz="1200" kern="1200" dirty="0"/>
            <a:t>h1</a:t>
          </a:r>
          <a:r>
            <a:rPr kumimoji="1" lang="zh-CN" altLang="zh-CN" sz="1200" kern="1200" dirty="0"/>
            <a:t>的程序替换为</a:t>
          </a:r>
          <a:r>
            <a:rPr kumimoji="1" lang="en-US" altLang="zh-CN" sz="1200" kern="1200" dirty="0" err="1"/>
            <a:t>tcp_stack.py</a:t>
          </a:r>
          <a:r>
            <a:rPr kumimoji="1" lang="en-US" altLang="zh-CN" sz="1200" kern="1200" dirty="0"/>
            <a:t> python </a:t>
          </a:r>
          <a:r>
            <a:rPr kumimoji="1" lang="en-US" altLang="zh-CN" sz="1200" kern="1200" dirty="0" err="1"/>
            <a:t>tcp_stack.py</a:t>
          </a:r>
          <a:r>
            <a:rPr kumimoji="1" lang="en-US" altLang="zh-CN" sz="1200" kern="1200" dirty="0"/>
            <a:t> server 10001 </a:t>
          </a:r>
          <a:r>
            <a:rPr kumimoji="1" lang="zh-CN" altLang="zh-CN" sz="1200" kern="1200" dirty="0"/>
            <a:t>再次进⾏实验</a:t>
          </a:r>
          <a:endParaRPr lang="en-US" sz="1200" kern="1200" dirty="0"/>
        </a:p>
      </dsp:txBody>
      <dsp:txXfrm>
        <a:off x="5275851" y="2585149"/>
        <a:ext cx="2140869" cy="1284521"/>
      </dsp:txXfrm>
    </dsp:sp>
    <dsp:sp modelId="{F74626FF-BCB3-6543-8B50-49E6651BD7E3}">
      <dsp:nvSpPr>
        <dsp:cNvPr id="0" name=""/>
        <dsp:cNvSpPr/>
      </dsp:nvSpPr>
      <dsp:spPr>
        <a:xfrm>
          <a:off x="2148382" y="4958612"/>
          <a:ext cx="461799" cy="91440"/>
        </a:xfrm>
        <a:custGeom>
          <a:avLst/>
          <a:gdLst/>
          <a:ahLst/>
          <a:cxnLst/>
          <a:rect l="0" t="0" r="0" b="0"/>
          <a:pathLst>
            <a:path>
              <a:moveTo>
                <a:pt x="0" y="45720"/>
              </a:moveTo>
              <a:lnTo>
                <a:pt x="46179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66972" y="5001867"/>
        <a:ext cx="24619" cy="4928"/>
      </dsp:txXfrm>
    </dsp:sp>
    <dsp:sp modelId="{BD02B9C3-DF6A-EB4F-96AE-7111773079EB}">
      <dsp:nvSpPr>
        <dsp:cNvPr id="0" name=""/>
        <dsp:cNvSpPr/>
      </dsp:nvSpPr>
      <dsp:spPr>
        <a:xfrm>
          <a:off x="9313" y="4362071"/>
          <a:ext cx="2140869" cy="12845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7. </a:t>
          </a:r>
          <a:r>
            <a:rPr kumimoji="1" lang="zh-CN" altLang="zh-CN" sz="1200" kern="1200" dirty="0"/>
            <a:t>保持节点</a:t>
          </a:r>
          <a:r>
            <a:rPr kumimoji="1" lang="en-US" altLang="zh-CN" sz="1200" kern="1200" dirty="0"/>
            <a:t>h1</a:t>
          </a:r>
          <a:r>
            <a:rPr kumimoji="1" lang="zh-CN" altLang="zh-CN" sz="1200" kern="1200" dirty="0"/>
            <a:t>不变，将节点</a:t>
          </a:r>
          <a:r>
            <a:rPr kumimoji="1" lang="en-US" altLang="zh-CN" sz="1200" kern="1200" dirty="0"/>
            <a:t>h2</a:t>
          </a:r>
          <a:r>
            <a:rPr kumimoji="1" lang="zh-CN" altLang="zh-CN" sz="1200" kern="1200" dirty="0"/>
            <a:t>的程序替换为</a:t>
          </a:r>
          <a:r>
            <a:rPr kumimoji="1" lang="en-US" altLang="zh-CN" sz="1200" kern="1200" dirty="0" err="1"/>
            <a:t>tcp_stack.py</a:t>
          </a:r>
          <a:r>
            <a:rPr kumimoji="1" lang="en-US" altLang="zh-CN" sz="1200" kern="1200" dirty="0"/>
            <a:t> python </a:t>
          </a:r>
          <a:r>
            <a:rPr kumimoji="1" lang="en-US" altLang="zh-CN" sz="1200" kern="1200" dirty="0" err="1"/>
            <a:t>tcp_stack.py</a:t>
          </a:r>
          <a:r>
            <a:rPr kumimoji="1" lang="zh-CN" altLang="en-US" sz="1200" kern="1200" dirty="0"/>
            <a:t> </a:t>
          </a:r>
          <a:r>
            <a:rPr kumimoji="1" lang="en-US" altLang="zh-CN" sz="1200" kern="1200" dirty="0"/>
            <a:t>client 10.0.0.1 10001</a:t>
          </a:r>
          <a:r>
            <a:rPr kumimoji="1" lang="zh-CN" altLang="en-US" sz="1200" kern="1200" dirty="0"/>
            <a:t> 再次进⾏实验</a:t>
          </a:r>
          <a:endParaRPr lang="en-US" sz="1200" kern="1200" dirty="0"/>
        </a:p>
      </dsp:txBody>
      <dsp:txXfrm>
        <a:off x="9313" y="4362071"/>
        <a:ext cx="2140869" cy="1284521"/>
      </dsp:txXfrm>
    </dsp:sp>
    <dsp:sp modelId="{BD450785-75DA-6A48-8DAF-5E3D77DCE272}">
      <dsp:nvSpPr>
        <dsp:cNvPr id="0" name=""/>
        <dsp:cNvSpPr/>
      </dsp:nvSpPr>
      <dsp:spPr>
        <a:xfrm>
          <a:off x="2642582" y="4362071"/>
          <a:ext cx="2140869" cy="12845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8. </a:t>
          </a:r>
          <a:r>
            <a:rPr lang="zh-CN" altLang="en-US" sz="1200" kern="1200" dirty="0"/>
            <a:t>每次实验</a:t>
          </a:r>
          <a:r>
            <a:rPr lang="en-US" altLang="zh-CN" sz="1200" kern="1200" dirty="0"/>
            <a:t>server</a:t>
          </a:r>
          <a:r>
            <a:rPr lang="zh-CN" altLang="en-US" sz="1200" kern="1200" dirty="0"/>
            <a:t>端完成数据接收后，执⾏ </a:t>
          </a:r>
          <a:r>
            <a:rPr lang="en-US" altLang="zh-CN" sz="1200" kern="1200" dirty="0"/>
            <a:t>md5sum server-</a:t>
          </a:r>
          <a:r>
            <a:rPr lang="en-US" altLang="zh-CN" sz="1200" kern="1200" dirty="0" err="1"/>
            <a:t>output.dat</a:t>
          </a:r>
          <a:r>
            <a:rPr lang="en-US" altLang="zh-CN" sz="1200" kern="1200" dirty="0"/>
            <a:t> </a:t>
          </a:r>
          <a:r>
            <a:rPr lang="zh-CN" altLang="en-US" sz="1200" kern="1200" dirty="0"/>
            <a:t>和 </a:t>
          </a:r>
          <a:r>
            <a:rPr lang="en-US" altLang="zh-CN" sz="1200" kern="1200" dirty="0"/>
            <a:t>md5sum client-</a:t>
          </a:r>
          <a:r>
            <a:rPr lang="en-US" altLang="zh-CN" sz="1200" kern="1200" dirty="0" err="1"/>
            <a:t>input.dat</a:t>
          </a:r>
          <a:r>
            <a:rPr lang="en-US" altLang="zh-CN" sz="1200" kern="1200" dirty="0"/>
            <a:t> </a:t>
          </a:r>
          <a:r>
            <a:rPr lang="zh-CN" altLang="en-US" sz="1200" kern="1200" dirty="0"/>
            <a:t>⽐较两个⽂件是否完全相同</a:t>
          </a:r>
          <a:endParaRPr lang="en-US" sz="1200" kern="1200" dirty="0"/>
        </a:p>
      </dsp:txBody>
      <dsp:txXfrm>
        <a:off x="2642582" y="4362071"/>
        <a:ext cx="2140869" cy="128452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2A141-69D2-BB46-8C16-CCA847123F3D}">
      <dsp:nvSpPr>
        <dsp:cNvPr id="0" name=""/>
        <dsp:cNvSpPr/>
      </dsp:nvSpPr>
      <dsp:spPr>
        <a:xfrm>
          <a:off x="1997347" y="2577"/>
          <a:ext cx="5868813" cy="3726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38D50F-B124-854F-90DE-99C53E029A13}">
      <dsp:nvSpPr>
        <dsp:cNvPr id="0" name=""/>
        <dsp:cNvSpPr/>
      </dsp:nvSpPr>
      <dsp:spPr>
        <a:xfrm>
          <a:off x="2649438" y="622063"/>
          <a:ext cx="5868813" cy="3726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这次实验本来很简单，但是由于在上一个实验中，对多进程访问相同数据时的处理不够严谨，导致这个实验中多出了许多</a:t>
          </a:r>
          <a:r>
            <a:rPr lang="en-US" altLang="zh-CN" sz="3300" kern="1200" dirty="0"/>
            <a:t>bug</a:t>
          </a:r>
          <a:endParaRPr lang="en-US" sz="3300" kern="1200" dirty="0"/>
        </a:p>
      </dsp:txBody>
      <dsp:txXfrm>
        <a:off x="2758589" y="731214"/>
        <a:ext cx="5650511" cy="350839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A7AF5-A2E8-654A-89B2-37C0FCE74D9A}">
      <dsp:nvSpPr>
        <dsp:cNvPr id="0" name=""/>
        <dsp:cNvSpPr/>
      </dsp:nvSpPr>
      <dsp:spPr>
        <a:xfrm>
          <a:off x="0" y="0"/>
          <a:ext cx="6364977" cy="14735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zh-CN" sz="1400" kern="1200" dirty="0"/>
            <a:t>1.</a:t>
          </a:r>
          <a:r>
            <a:rPr kumimoji="1" lang="zh-CN" altLang="en-US" sz="1400" kern="1200" dirty="0"/>
            <a:t> 观察实验结果，当 </a:t>
          </a:r>
          <a:r>
            <a:rPr kumimoji="1" lang="en-US" altLang="en-US" sz="1400" kern="1200" dirty="0"/>
            <a:t>h1 </a:t>
          </a:r>
          <a:r>
            <a:rPr kumimoji="1" lang="zh-CN" altLang="en-US" sz="1400" kern="1200" dirty="0"/>
            <a:t>和 </a:t>
          </a:r>
          <a:r>
            <a:rPr kumimoji="1" lang="en-US" altLang="en-US" sz="1400" kern="1200" dirty="0"/>
            <a:t>h2 </a:t>
          </a:r>
          <a:r>
            <a:rPr kumimoji="1" lang="zh-CN" altLang="en-US" sz="1400" kern="1200" dirty="0"/>
            <a:t>都使⽤我们⾃⼰编写的 </a:t>
          </a:r>
          <a:r>
            <a:rPr kumimoji="1" lang="en-US" altLang="en-US" sz="1400" kern="1200" dirty="0" err="1"/>
            <a:t>tcp_stack.c</a:t>
          </a:r>
          <a:r>
            <a:rPr kumimoji="1" lang="en-US" altLang="en-US" sz="1400" kern="1200" dirty="0"/>
            <a:t> </a:t>
          </a:r>
          <a:r>
            <a:rPr kumimoji="1" lang="zh-CN" altLang="en-US" sz="1400" kern="1200" dirty="0"/>
            <a:t>⽂件时，</a:t>
          </a:r>
          <a:r>
            <a:rPr kumimoji="1" lang="en-US" altLang="en-US" sz="1400" kern="1200" dirty="0"/>
            <a:t>client </a:t>
          </a:r>
          <a:r>
            <a:rPr kumimoji="1" lang="zh-CN" altLang="en-US" sz="1400" kern="1200" dirty="0"/>
            <a:t>端成功发送数据，</a:t>
          </a:r>
          <a:r>
            <a:rPr kumimoji="1" lang="en-US" altLang="en-US" sz="1400" kern="1200" dirty="0"/>
            <a:t>server </a:t>
          </a:r>
          <a:r>
            <a:rPr kumimoji="1" lang="zh-CN" altLang="en-US" sz="1400" kern="1200" dirty="0"/>
            <a:t>端成功接收到 </a:t>
          </a:r>
          <a:r>
            <a:rPr kumimoji="1" lang="en-US" altLang="en-US" sz="1400" kern="1200" dirty="0"/>
            <a:t>client </a:t>
          </a:r>
          <a:r>
            <a:rPr kumimoji="1" lang="zh-CN" altLang="en-US" sz="1400" kern="1200" dirty="0"/>
            <a:t>端发送的数据并 </a:t>
          </a:r>
          <a:r>
            <a:rPr kumimoji="1" lang="en-US" altLang="en-US" sz="1400" kern="1200" dirty="0"/>
            <a:t>echo </a:t>
          </a:r>
          <a:r>
            <a:rPr kumimoji="1" lang="zh-CN" altLang="en-US" sz="1400" kern="1200" dirty="0"/>
            <a:t>给了 </a:t>
          </a:r>
          <a:r>
            <a:rPr kumimoji="1" lang="en-US" altLang="en-US" sz="1400" kern="1200" dirty="0"/>
            <a:t>client </a:t>
          </a:r>
          <a:r>
            <a:rPr kumimoji="1" lang="zh-CN" altLang="en-US" sz="1400" kern="1200" dirty="0"/>
            <a:t>端，并成功关闭 </a:t>
          </a:r>
          <a:r>
            <a:rPr kumimoji="1" lang="en-US" altLang="en-US" sz="1400" kern="1200" dirty="0"/>
            <a:t>TCP </a:t>
          </a:r>
          <a:r>
            <a:rPr kumimoji="1" lang="zh-CN" altLang="en-US" sz="1400" kern="1200" dirty="0"/>
            <a:t>连接，实验成功</a:t>
          </a:r>
          <a:endParaRPr lang="en-US" sz="1200" kern="1200" dirty="0"/>
        </a:p>
      </dsp:txBody>
      <dsp:txXfrm>
        <a:off x="43157" y="43157"/>
        <a:ext cx="4650442" cy="1387189"/>
      </dsp:txXfrm>
    </dsp:sp>
    <dsp:sp modelId="{599C7E6B-25BF-4A4B-840F-EA3726BF5719}">
      <dsp:nvSpPr>
        <dsp:cNvPr id="0" name=""/>
        <dsp:cNvSpPr/>
      </dsp:nvSpPr>
      <dsp:spPr>
        <a:xfrm>
          <a:off x="533066" y="1741413"/>
          <a:ext cx="6364977" cy="1473503"/>
        </a:xfrm>
        <a:prstGeom prst="roundRect">
          <a:avLst>
            <a:gd name="adj" fmla="val 10000"/>
          </a:avLst>
        </a:prstGeom>
        <a:solidFill>
          <a:schemeClr val="accent2">
            <a:hueOff val="-490171"/>
            <a:satOff val="150"/>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zh-CN" sz="1400" kern="1200" dirty="0"/>
            <a:t>2.</a:t>
          </a:r>
          <a:r>
            <a:rPr kumimoji="1" lang="zh-CN" altLang="en-US" sz="1400" kern="1200" dirty="0"/>
            <a:t> 观察实验结果，</a:t>
          </a:r>
          <a:r>
            <a:rPr kumimoji="1" lang="en-US" altLang="en-US" sz="1400" kern="1200" dirty="0"/>
            <a:t>h1 </a:t>
          </a:r>
          <a:r>
            <a:rPr kumimoji="1" lang="zh-CN" altLang="en-US" sz="1400" kern="1200" dirty="0"/>
            <a:t>使⽤ </a:t>
          </a:r>
          <a:r>
            <a:rPr kumimoji="1" lang="en-US" altLang="en-US" sz="1400" kern="1200" dirty="0" err="1"/>
            <a:t>tcp_stack.py</a:t>
          </a:r>
          <a:r>
            <a:rPr kumimoji="1" lang="en-US" altLang="en-US" sz="1400" kern="1200" dirty="0"/>
            <a:t> </a:t>
          </a:r>
          <a:r>
            <a:rPr kumimoji="1" lang="zh-CN" altLang="en-US" sz="1400" kern="1200" dirty="0"/>
            <a:t>程序，</a:t>
          </a:r>
          <a:r>
            <a:rPr kumimoji="1" lang="en-US" altLang="en-US" sz="1400" kern="1200" dirty="0"/>
            <a:t>h2 </a:t>
          </a:r>
          <a:r>
            <a:rPr kumimoji="1" lang="zh-CN" altLang="en-US" sz="1400" kern="1200" dirty="0"/>
            <a:t>使⽤ </a:t>
          </a:r>
          <a:r>
            <a:rPr kumimoji="1" lang="en-US" altLang="en-US" sz="1400" kern="1200" dirty="0" err="1"/>
            <a:t>tcp_stack.c</a:t>
          </a:r>
          <a:r>
            <a:rPr kumimoji="1" lang="en-US" altLang="en-US" sz="1400" kern="1200" dirty="0"/>
            <a:t> </a:t>
          </a:r>
          <a:r>
            <a:rPr kumimoji="1" lang="zh-CN" altLang="en-US" sz="1400" kern="1200" dirty="0"/>
            <a:t>程序，</a:t>
          </a:r>
          <a:r>
            <a:rPr kumimoji="1" lang="en-US" altLang="en-US" sz="1400" kern="1200" dirty="0"/>
            <a:t>client </a:t>
          </a:r>
          <a:r>
            <a:rPr kumimoji="1" lang="zh-CN" altLang="en-US" sz="1400" kern="1200" dirty="0"/>
            <a:t>端成功发送数据，</a:t>
          </a:r>
          <a:r>
            <a:rPr kumimoji="1" lang="en-US" altLang="en-US" sz="1400" kern="1200" dirty="0"/>
            <a:t>server </a:t>
          </a:r>
          <a:r>
            <a:rPr kumimoji="1" lang="zh-CN" altLang="en-US" sz="1400" kern="1200" dirty="0"/>
            <a:t>端成功接收到 </a:t>
          </a:r>
          <a:r>
            <a:rPr kumimoji="1" lang="en-US" altLang="en-US" sz="1400" kern="1200" dirty="0"/>
            <a:t>client </a:t>
          </a:r>
          <a:r>
            <a:rPr kumimoji="1" lang="zh-CN" altLang="en-US" sz="1400" kern="1200" dirty="0"/>
            <a:t>端发送的数据并 </a:t>
          </a:r>
          <a:r>
            <a:rPr kumimoji="1" lang="en-US" altLang="en-US" sz="1400" kern="1200" dirty="0"/>
            <a:t>echo </a:t>
          </a:r>
          <a:r>
            <a:rPr kumimoji="1" lang="zh-CN" altLang="en-US" sz="1400" kern="1200" dirty="0"/>
            <a:t>给了 </a:t>
          </a:r>
          <a:r>
            <a:rPr kumimoji="1" lang="en-US" altLang="en-US" sz="1400" kern="1200" dirty="0"/>
            <a:t>client </a:t>
          </a:r>
          <a:r>
            <a:rPr kumimoji="1" lang="zh-CN" altLang="en-US" sz="1400" kern="1200" dirty="0"/>
            <a:t>端，并成功关闭 </a:t>
          </a:r>
          <a:r>
            <a:rPr kumimoji="1" lang="en-US" altLang="en-US" sz="1400" kern="1200" dirty="0"/>
            <a:t>TCP </a:t>
          </a:r>
          <a:r>
            <a:rPr kumimoji="1" lang="zh-CN" altLang="en-US" sz="1400" kern="1200" dirty="0"/>
            <a:t>连接，实验成功</a:t>
          </a:r>
          <a:endParaRPr lang="en-US" sz="1200" kern="1200" dirty="0"/>
        </a:p>
      </dsp:txBody>
      <dsp:txXfrm>
        <a:off x="576223" y="1784570"/>
        <a:ext cx="4787819" cy="1387189"/>
      </dsp:txXfrm>
    </dsp:sp>
    <dsp:sp modelId="{9F79E93F-9DC0-AA48-B80E-F6B78CB8A4B6}">
      <dsp:nvSpPr>
        <dsp:cNvPr id="0" name=""/>
        <dsp:cNvSpPr/>
      </dsp:nvSpPr>
      <dsp:spPr>
        <a:xfrm>
          <a:off x="1058177" y="3482826"/>
          <a:ext cx="6364977" cy="1473503"/>
        </a:xfrm>
        <a:prstGeom prst="roundRect">
          <a:avLst>
            <a:gd name="adj" fmla="val 10000"/>
          </a:avLst>
        </a:prstGeom>
        <a:solidFill>
          <a:schemeClr val="accent2">
            <a:hueOff val="-980342"/>
            <a:satOff val="29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zh-CN" sz="1400" kern="1200" dirty="0"/>
            <a:t>3.</a:t>
          </a:r>
          <a:r>
            <a:rPr kumimoji="1" lang="zh-CN" altLang="en-US" sz="1400" kern="1200" dirty="0"/>
            <a:t> 观察实验结果，</a:t>
          </a:r>
          <a:r>
            <a:rPr kumimoji="1" lang="en-US" altLang="en-US" sz="1400" kern="1200" dirty="0"/>
            <a:t>h1 </a:t>
          </a:r>
          <a:r>
            <a:rPr kumimoji="1" lang="zh-CN" altLang="en-US" sz="1400" kern="1200" dirty="0"/>
            <a:t>使⽤ </a:t>
          </a:r>
          <a:r>
            <a:rPr kumimoji="1" lang="en-US" altLang="en-US" sz="1400" kern="1200" dirty="0" err="1"/>
            <a:t>tcp_stack.c</a:t>
          </a:r>
          <a:r>
            <a:rPr kumimoji="1" lang="en-US" altLang="en-US" sz="1400" kern="1200" dirty="0"/>
            <a:t> </a:t>
          </a:r>
          <a:r>
            <a:rPr kumimoji="1" lang="zh-CN" altLang="en-US" sz="1400" kern="1200" dirty="0"/>
            <a:t>程序，</a:t>
          </a:r>
          <a:r>
            <a:rPr kumimoji="1" lang="en-US" altLang="en-US" sz="1400" kern="1200" dirty="0"/>
            <a:t>h2 </a:t>
          </a:r>
          <a:r>
            <a:rPr kumimoji="1" lang="zh-CN" altLang="en-US" sz="1400" kern="1200" dirty="0"/>
            <a:t>使⽤ </a:t>
          </a:r>
          <a:r>
            <a:rPr kumimoji="1" lang="en-US" altLang="en-US" sz="1400" kern="1200" dirty="0" err="1"/>
            <a:t>tcp_stack.py</a:t>
          </a:r>
          <a:r>
            <a:rPr kumimoji="1" lang="en-US" altLang="en-US" sz="1400" kern="1200" dirty="0"/>
            <a:t> </a:t>
          </a:r>
          <a:r>
            <a:rPr kumimoji="1" lang="zh-CN" altLang="en-US" sz="1400" kern="1200" dirty="0"/>
            <a:t>程序，</a:t>
          </a:r>
          <a:r>
            <a:rPr kumimoji="1" lang="en-US" altLang="en-US" sz="1400" kern="1200" dirty="0"/>
            <a:t>client </a:t>
          </a:r>
          <a:r>
            <a:rPr kumimoji="1" lang="zh-CN" altLang="en-US" sz="1400" kern="1200" dirty="0"/>
            <a:t>端成功发送数据，</a:t>
          </a:r>
          <a:r>
            <a:rPr kumimoji="1" lang="en-US" altLang="en-US" sz="1400" kern="1200" dirty="0"/>
            <a:t>server </a:t>
          </a:r>
          <a:r>
            <a:rPr kumimoji="1" lang="zh-CN" altLang="en-US" sz="1400" kern="1200" dirty="0"/>
            <a:t>端成功接收到 </a:t>
          </a:r>
          <a:r>
            <a:rPr kumimoji="1" lang="en-US" altLang="en-US" sz="1400" kern="1200" dirty="0"/>
            <a:t>client </a:t>
          </a:r>
          <a:r>
            <a:rPr kumimoji="1" lang="zh-CN" altLang="en-US" sz="1400" kern="1200" dirty="0"/>
            <a:t>端发送的数据并 </a:t>
          </a:r>
          <a:r>
            <a:rPr kumimoji="1" lang="en-US" altLang="en-US" sz="1400" kern="1200" dirty="0"/>
            <a:t>echo </a:t>
          </a:r>
          <a:r>
            <a:rPr kumimoji="1" lang="zh-CN" altLang="en-US" sz="1400" kern="1200" dirty="0"/>
            <a:t>给了 </a:t>
          </a:r>
          <a:r>
            <a:rPr kumimoji="1" lang="en-US" altLang="en-US" sz="1400" kern="1200" dirty="0"/>
            <a:t>client </a:t>
          </a:r>
          <a:r>
            <a:rPr kumimoji="1" lang="zh-CN" altLang="en-US" sz="1400" kern="1200" dirty="0"/>
            <a:t>端，并成功关闭 </a:t>
          </a:r>
          <a:r>
            <a:rPr kumimoji="1" lang="en-US" altLang="en-US" sz="1400" kern="1200" dirty="0"/>
            <a:t>TCP </a:t>
          </a:r>
          <a:r>
            <a:rPr kumimoji="1" lang="zh-CN" altLang="en-US" sz="1400" kern="1200" dirty="0"/>
            <a:t>连接，实验成功</a:t>
          </a:r>
          <a:endParaRPr lang="en-US" sz="1200" kern="1200" dirty="0"/>
        </a:p>
      </dsp:txBody>
      <dsp:txXfrm>
        <a:off x="1101334" y="3525983"/>
        <a:ext cx="4795775" cy="1387189"/>
      </dsp:txXfrm>
    </dsp:sp>
    <dsp:sp modelId="{49A7272D-1EB6-1949-9169-C80CF4E06D36}">
      <dsp:nvSpPr>
        <dsp:cNvPr id="0" name=""/>
        <dsp:cNvSpPr/>
      </dsp:nvSpPr>
      <dsp:spPr>
        <a:xfrm>
          <a:off x="1545607" y="5283313"/>
          <a:ext cx="6364977" cy="1087003"/>
        </a:xfrm>
        <a:prstGeom prst="roundRect">
          <a:avLst>
            <a:gd name="adj" fmla="val 10000"/>
          </a:avLst>
        </a:prstGeom>
        <a:solidFill>
          <a:schemeClr val="accent2">
            <a:hueOff val="-1470513"/>
            <a:satOff val="449"/>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zh-CN" sz="1400" kern="1200" dirty="0"/>
            <a:t>4.</a:t>
          </a:r>
          <a:r>
            <a:rPr kumimoji="1" lang="zh-CN" altLang="en-US" sz="1400" kern="1200" dirty="0"/>
            <a:t> 当 </a:t>
          </a:r>
          <a:r>
            <a:rPr kumimoji="1" lang="en-US" altLang="en-US" sz="1400" kern="1200" dirty="0"/>
            <a:t>h1 </a:t>
          </a:r>
          <a:r>
            <a:rPr kumimoji="1" lang="zh-CN" altLang="en-US" sz="1400" kern="1200" dirty="0"/>
            <a:t>使⽤ </a:t>
          </a:r>
          <a:r>
            <a:rPr kumimoji="1" lang="en-US" altLang="en-US" sz="1400" kern="1200" dirty="0" err="1"/>
            <a:t>tcp_stack.py</a:t>
          </a:r>
          <a:r>
            <a:rPr kumimoji="1" lang="en-US" altLang="en-US" sz="1400" kern="1200" dirty="0"/>
            <a:t> </a:t>
          </a:r>
          <a:r>
            <a:rPr kumimoji="1" lang="zh-CN" altLang="en-US" sz="1400" kern="1200" dirty="0"/>
            <a:t>程序时，最后需要收到⼀个空数据包才能退出循环，这 ⾥我直接使⽤ </a:t>
          </a:r>
          <a:r>
            <a:rPr kumimoji="1" lang="en-US" altLang="en-US" sz="1400" kern="1200" dirty="0" err="1"/>
            <a:t>ctrl+c</a:t>
          </a:r>
          <a:r>
            <a:rPr kumimoji="1" lang="en-US" altLang="en-US" sz="1400" kern="1200" dirty="0"/>
            <a:t> </a:t>
          </a:r>
          <a:r>
            <a:rPr kumimoji="1" lang="zh-CN" altLang="en-US" sz="1400" kern="1200" dirty="0"/>
            <a:t>中断程序执⾏</a:t>
          </a:r>
          <a:endParaRPr lang="en-US" sz="1200" kern="1200" dirty="0"/>
        </a:p>
      </dsp:txBody>
      <dsp:txXfrm>
        <a:off x="1577444" y="5315150"/>
        <a:ext cx="4810459" cy="1023329"/>
      </dsp:txXfrm>
    </dsp:sp>
    <dsp:sp modelId="{427F575D-2C3B-CA41-8DE8-7AC90E592609}">
      <dsp:nvSpPr>
        <dsp:cNvPr id="0" name=""/>
        <dsp:cNvSpPr/>
      </dsp:nvSpPr>
      <dsp:spPr>
        <a:xfrm>
          <a:off x="5407200" y="1128569"/>
          <a:ext cx="957777" cy="95777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622700" y="1128569"/>
        <a:ext cx="526777" cy="720727"/>
      </dsp:txXfrm>
    </dsp:sp>
    <dsp:sp modelId="{4F761D22-54AC-3F46-8DE1-4EBECE4042E1}">
      <dsp:nvSpPr>
        <dsp:cNvPr id="0" name=""/>
        <dsp:cNvSpPr/>
      </dsp:nvSpPr>
      <dsp:spPr>
        <a:xfrm>
          <a:off x="5940267" y="2869983"/>
          <a:ext cx="957777" cy="957777"/>
        </a:xfrm>
        <a:prstGeom prst="downArrow">
          <a:avLst>
            <a:gd name="adj1" fmla="val 55000"/>
            <a:gd name="adj2" fmla="val 45000"/>
          </a:avLst>
        </a:prstGeom>
        <a:solidFill>
          <a:schemeClr val="accent2">
            <a:tint val="40000"/>
            <a:alpha val="90000"/>
            <a:hueOff val="-696760"/>
            <a:satOff val="1331"/>
            <a:lumOff val="824"/>
            <a:alphaOff val="0"/>
          </a:schemeClr>
        </a:solidFill>
        <a:ln w="12700" cap="flat" cmpd="sng" algn="ctr">
          <a:solidFill>
            <a:schemeClr val="accent2">
              <a:tint val="40000"/>
              <a:alpha val="90000"/>
              <a:hueOff val="-696760"/>
              <a:satOff val="1331"/>
              <a:lumOff val="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6155767" y="2869983"/>
        <a:ext cx="526777" cy="720727"/>
      </dsp:txXfrm>
    </dsp:sp>
    <dsp:sp modelId="{ABFEF7EC-E3A1-A547-BB0B-74D795E08CE2}">
      <dsp:nvSpPr>
        <dsp:cNvPr id="0" name=""/>
        <dsp:cNvSpPr/>
      </dsp:nvSpPr>
      <dsp:spPr>
        <a:xfrm>
          <a:off x="6465377" y="4611396"/>
          <a:ext cx="957777" cy="957777"/>
        </a:xfrm>
        <a:prstGeom prst="downArrow">
          <a:avLst>
            <a:gd name="adj1" fmla="val 55000"/>
            <a:gd name="adj2" fmla="val 45000"/>
          </a:avLst>
        </a:prstGeom>
        <a:solidFill>
          <a:schemeClr val="accent2">
            <a:tint val="40000"/>
            <a:alpha val="90000"/>
            <a:hueOff val="-1393521"/>
            <a:satOff val="2662"/>
            <a:lumOff val="1648"/>
            <a:alphaOff val="0"/>
          </a:schemeClr>
        </a:solidFill>
        <a:ln w="12700" cap="flat" cmpd="sng" algn="ctr">
          <a:solidFill>
            <a:schemeClr val="accent2">
              <a:tint val="40000"/>
              <a:alpha val="90000"/>
              <a:hueOff val="-1393521"/>
              <a:satOff val="2662"/>
              <a:lumOff val="16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6680877" y="4611396"/>
        <a:ext cx="526777" cy="72072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A74F5-032C-8445-A367-5ABD7C19FB6D}">
      <dsp:nvSpPr>
        <dsp:cNvPr id="0" name=""/>
        <dsp:cNvSpPr/>
      </dsp:nvSpPr>
      <dsp:spPr>
        <a:xfrm>
          <a:off x="-492133" y="67631"/>
          <a:ext cx="8047034" cy="12344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en-US" sz="1400" kern="1200" dirty="0"/>
            <a:t>1. </a:t>
          </a:r>
          <a:r>
            <a:rPr kumimoji="1" lang="zh-CN" altLang="en-US" sz="1400" kern="1200" dirty="0"/>
            <a:t>观察实验结果，当 </a:t>
          </a:r>
          <a:r>
            <a:rPr kumimoji="1" lang="en-US" altLang="en-US" sz="1400" kern="1200" dirty="0"/>
            <a:t>h1 </a:t>
          </a:r>
          <a:r>
            <a:rPr kumimoji="1" lang="zh-CN" altLang="en-US" sz="1400" kern="1200" dirty="0"/>
            <a:t>和 </a:t>
          </a:r>
          <a:r>
            <a:rPr kumimoji="1" lang="en-US" altLang="en-US" sz="1400" kern="1200" dirty="0"/>
            <a:t>h2 </a:t>
          </a:r>
          <a:r>
            <a:rPr kumimoji="1" lang="zh-CN" altLang="en-US" sz="1400" kern="1200" dirty="0"/>
            <a:t>都使⽤我们⾃⼰编写的 </a:t>
          </a:r>
          <a:r>
            <a:rPr kumimoji="1" lang="en-US" altLang="en-US" sz="1400" kern="1200" dirty="0" err="1"/>
            <a:t>tcp_stack.c</a:t>
          </a:r>
          <a:r>
            <a:rPr kumimoji="1" lang="en-US" altLang="en-US" sz="1400" kern="1200" dirty="0"/>
            <a:t> </a:t>
          </a:r>
          <a:r>
            <a:rPr kumimoji="1" lang="zh-CN" altLang="en-US" sz="1400" kern="1200" dirty="0"/>
            <a:t>⽂件时，</a:t>
          </a:r>
          <a:r>
            <a:rPr kumimoji="1" lang="en-US" altLang="en-US" sz="1400" kern="1200" dirty="0"/>
            <a:t>client </a:t>
          </a:r>
          <a:r>
            <a:rPr kumimoji="1" lang="zh-CN" altLang="en-US" sz="1400" kern="1200" dirty="0"/>
            <a:t>端成功发送数据，</a:t>
          </a:r>
          <a:r>
            <a:rPr kumimoji="1" lang="en-US" altLang="en-US" sz="1400" kern="1200" dirty="0"/>
            <a:t>server </a:t>
          </a:r>
          <a:r>
            <a:rPr kumimoji="1" lang="zh-CN" altLang="en-US" sz="1400" kern="1200" dirty="0"/>
            <a:t>端成功接收到 </a:t>
          </a:r>
          <a:r>
            <a:rPr kumimoji="1" lang="en-US" altLang="en-US" sz="1400" kern="1200" dirty="0"/>
            <a:t>client </a:t>
          </a:r>
          <a:r>
            <a:rPr kumimoji="1" lang="zh-CN" altLang="en-US" sz="1400" kern="1200" dirty="0"/>
            <a:t>端发送的数据并存储到 </a:t>
          </a:r>
          <a:r>
            <a:rPr kumimoji="1" lang="en-US" altLang="en-US" sz="1400" kern="1200" dirty="0" err="1"/>
            <a:t>serveroutput.dat</a:t>
          </a:r>
          <a:r>
            <a:rPr kumimoji="1" lang="en-US" altLang="en-US" sz="1400" kern="1200" dirty="0"/>
            <a:t> </a:t>
          </a:r>
          <a:r>
            <a:rPr kumimoji="1" lang="zh-CN" altLang="en-US" sz="1400" kern="1200" dirty="0"/>
            <a:t>⽂件中，并成功关闭</a:t>
          </a:r>
          <a:r>
            <a:rPr kumimoji="1" lang="en-US" altLang="en-US" sz="1400" kern="1200" dirty="0"/>
            <a:t>TCP</a:t>
          </a:r>
          <a:r>
            <a:rPr kumimoji="1" lang="zh-CN" altLang="en-US" sz="1400" kern="1200" dirty="0"/>
            <a:t>连接，使⽤ </a:t>
          </a:r>
          <a:r>
            <a:rPr kumimoji="1" lang="en-US" altLang="en-US" sz="1400" kern="1200" dirty="0"/>
            <a:t>md5sum </a:t>
          </a:r>
          <a:r>
            <a:rPr kumimoji="1" lang="zh-CN" altLang="en-US" sz="1400" kern="1200" dirty="0"/>
            <a:t>程序检测收到的⽂件 和发送的⽂件，结果相同，证明两个⽂件完全相同，实验成功</a:t>
          </a:r>
          <a:endParaRPr lang="en-US" sz="1200" kern="1200" dirty="0"/>
        </a:p>
      </dsp:txBody>
      <dsp:txXfrm>
        <a:off x="-455978" y="103786"/>
        <a:ext cx="6324523" cy="1162129"/>
      </dsp:txXfrm>
    </dsp:sp>
    <dsp:sp modelId="{04CDC0A9-2EB9-3E43-8B32-F06ECA8282B4}">
      <dsp:nvSpPr>
        <dsp:cNvPr id="0" name=""/>
        <dsp:cNvSpPr/>
      </dsp:nvSpPr>
      <dsp:spPr>
        <a:xfrm>
          <a:off x="647330" y="1457412"/>
          <a:ext cx="6847315" cy="1234439"/>
        </a:xfrm>
        <a:prstGeom prst="roundRect">
          <a:avLst>
            <a:gd name="adj" fmla="val 10000"/>
          </a:avLst>
        </a:prstGeom>
        <a:solidFill>
          <a:schemeClr val="accent2">
            <a:hueOff val="-367628"/>
            <a:satOff val="11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zh-CN" altLang="en-US" sz="1400" kern="1200" dirty="0"/>
            <a:t>
</a:t>
          </a:r>
          <a:r>
            <a:rPr kumimoji="1" lang="en-US" altLang="en-US" sz="1400" kern="1200" dirty="0"/>
            <a:t>2. </a:t>
          </a:r>
          <a:r>
            <a:rPr kumimoji="1" lang="zh-CN" altLang="en-US" sz="1400" kern="1200" dirty="0"/>
            <a:t>观察实验结果，</a:t>
          </a:r>
          <a:r>
            <a:rPr kumimoji="1" lang="en-US" altLang="en-US" sz="1400" kern="1200" dirty="0"/>
            <a:t>h1 </a:t>
          </a:r>
          <a:r>
            <a:rPr kumimoji="1" lang="zh-CN" altLang="en-US" sz="1400" kern="1200" dirty="0"/>
            <a:t>使⽤ </a:t>
          </a:r>
          <a:r>
            <a:rPr kumimoji="1" lang="en-US" altLang="en-US" sz="1400" kern="1200" dirty="0" err="1"/>
            <a:t>tcp_stack.py</a:t>
          </a:r>
          <a:r>
            <a:rPr kumimoji="1" lang="en-US" altLang="en-US" sz="1400" kern="1200" dirty="0"/>
            <a:t> </a:t>
          </a:r>
          <a:r>
            <a:rPr kumimoji="1" lang="zh-CN" altLang="en-US" sz="1400" kern="1200" dirty="0"/>
            <a:t>程序，</a:t>
          </a:r>
          <a:r>
            <a:rPr kumimoji="1" lang="en-US" altLang="en-US" sz="1400" kern="1200" dirty="0"/>
            <a:t>h2 </a:t>
          </a:r>
          <a:r>
            <a:rPr kumimoji="1" lang="zh-CN" altLang="en-US" sz="1400" kern="1200" dirty="0"/>
            <a:t>使⽤ </a:t>
          </a:r>
          <a:r>
            <a:rPr kumimoji="1" lang="en-US" altLang="en-US" sz="1400" kern="1200" dirty="0" err="1"/>
            <a:t>tcp_stack.c</a:t>
          </a:r>
          <a:r>
            <a:rPr kumimoji="1" lang="en-US" altLang="en-US" sz="1400" kern="1200" dirty="0"/>
            <a:t> </a:t>
          </a:r>
          <a:r>
            <a:rPr kumimoji="1" lang="zh-CN" altLang="en-US" sz="1400" kern="1200" dirty="0"/>
            <a:t>程序，</a:t>
          </a:r>
          <a:r>
            <a:rPr kumimoji="1" lang="en-US" altLang="en-US" sz="1400" kern="1200" dirty="0"/>
            <a:t>client </a:t>
          </a:r>
          <a:r>
            <a:rPr kumimoji="1" lang="zh-CN" altLang="en-US" sz="1400" kern="1200" dirty="0"/>
            <a:t>端成功发送数据，</a:t>
          </a:r>
          <a:r>
            <a:rPr kumimoji="1" lang="en-US" altLang="en-US" sz="1400" kern="1200" dirty="0"/>
            <a:t>server </a:t>
          </a:r>
          <a:r>
            <a:rPr kumimoji="1" lang="zh-CN" altLang="en-US" sz="1400" kern="1200" dirty="0"/>
            <a:t>端成功接收到 </a:t>
          </a:r>
          <a:r>
            <a:rPr kumimoji="1" lang="en-US" altLang="en-US" sz="1400" kern="1200" dirty="0"/>
            <a:t>client </a:t>
          </a:r>
          <a:r>
            <a:rPr kumimoji="1" lang="zh-CN" altLang="en-US" sz="1400" kern="1200" dirty="0"/>
            <a:t>端发送的数据并存储到 </a:t>
          </a:r>
          <a:r>
            <a:rPr kumimoji="1" lang="en-US" altLang="en-US" sz="1400" kern="1200" dirty="0" err="1"/>
            <a:t>serveroutput.dat</a:t>
          </a:r>
          <a:r>
            <a:rPr kumimoji="1" lang="en-US" altLang="en-US" sz="1400" kern="1200" dirty="0"/>
            <a:t> </a:t>
          </a:r>
          <a:r>
            <a:rPr kumimoji="1" lang="zh-CN" altLang="en-US" sz="1400" kern="1200" dirty="0"/>
            <a:t>⽂件中，并成功关闭 </a:t>
          </a:r>
          <a:r>
            <a:rPr kumimoji="1" lang="en-US" altLang="en-US" sz="1400" kern="1200" dirty="0"/>
            <a:t>TCP </a:t>
          </a:r>
          <a:r>
            <a:rPr kumimoji="1" lang="zh-CN" altLang="en-US" sz="1400" kern="1200" dirty="0"/>
            <a:t>连接，使⽤ </a:t>
          </a:r>
          <a:r>
            <a:rPr kumimoji="1" lang="en-US" altLang="en-US" sz="1400" kern="1200" dirty="0"/>
            <a:t>md5sum </a:t>
          </a:r>
          <a:r>
            <a:rPr kumimoji="1" lang="zh-CN" altLang="en-US" sz="1400" kern="1200" dirty="0"/>
            <a:t>程序检测收到的⽂件 和发送的⽂件，结果相同，证明两个⽂件完全相同，实验成功</a:t>
          </a:r>
          <a:endParaRPr lang="en-US" sz="1200" kern="1200" dirty="0"/>
        </a:p>
      </dsp:txBody>
      <dsp:txXfrm>
        <a:off x="683485" y="1493567"/>
        <a:ext cx="5461294" cy="1162129"/>
      </dsp:txXfrm>
    </dsp:sp>
    <dsp:sp modelId="{6614C7AF-4C9E-3A4B-8333-81C408472BD1}">
      <dsp:nvSpPr>
        <dsp:cNvPr id="0" name=""/>
        <dsp:cNvSpPr/>
      </dsp:nvSpPr>
      <dsp:spPr>
        <a:xfrm>
          <a:off x="1338534" y="2923752"/>
          <a:ext cx="6847315" cy="1234439"/>
        </a:xfrm>
        <a:prstGeom prst="roundRect">
          <a:avLst>
            <a:gd name="adj" fmla="val 10000"/>
          </a:avLst>
        </a:prstGeom>
        <a:solidFill>
          <a:schemeClr val="accent2">
            <a:hueOff val="-735256"/>
            <a:satOff val="22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zh-CN" altLang="en-US" sz="1400" kern="1200" dirty="0"/>
            <a:t>
</a:t>
          </a:r>
          <a:r>
            <a:rPr kumimoji="1" lang="en-US" altLang="en-US" sz="1400" kern="1200" dirty="0"/>
            <a:t>3. </a:t>
          </a:r>
          <a:r>
            <a:rPr kumimoji="1" lang="zh-CN" altLang="en-US" sz="1400" kern="1200" dirty="0"/>
            <a:t>观察实验结果，</a:t>
          </a:r>
          <a:r>
            <a:rPr kumimoji="1" lang="en-US" altLang="en-US" sz="1400" kern="1200" dirty="0"/>
            <a:t>h1 </a:t>
          </a:r>
          <a:r>
            <a:rPr kumimoji="1" lang="zh-CN" altLang="en-US" sz="1400" kern="1200" dirty="0"/>
            <a:t>使⽤ </a:t>
          </a:r>
          <a:r>
            <a:rPr kumimoji="1" lang="en-US" altLang="en-US" sz="1400" kern="1200" dirty="0" err="1"/>
            <a:t>tcp_stack.c</a:t>
          </a:r>
          <a:r>
            <a:rPr kumimoji="1" lang="en-US" altLang="en-US" sz="1400" kern="1200" dirty="0"/>
            <a:t> </a:t>
          </a:r>
          <a:r>
            <a:rPr kumimoji="1" lang="zh-CN" altLang="en-US" sz="1400" kern="1200" dirty="0"/>
            <a:t>程序，</a:t>
          </a:r>
          <a:r>
            <a:rPr kumimoji="1" lang="en-US" altLang="en-US" sz="1400" kern="1200" dirty="0"/>
            <a:t>h2 </a:t>
          </a:r>
          <a:r>
            <a:rPr kumimoji="1" lang="zh-CN" altLang="en-US" sz="1400" kern="1200" dirty="0"/>
            <a:t>使⽤ </a:t>
          </a:r>
          <a:r>
            <a:rPr kumimoji="1" lang="en-US" altLang="en-US" sz="1400" kern="1200" dirty="0" err="1"/>
            <a:t>tcp_stack.py</a:t>
          </a:r>
          <a:r>
            <a:rPr kumimoji="1" lang="en-US" altLang="en-US" sz="1400" kern="1200" dirty="0"/>
            <a:t> </a:t>
          </a:r>
          <a:r>
            <a:rPr kumimoji="1" lang="zh-CN" altLang="en-US" sz="1400" kern="1200" dirty="0"/>
            <a:t>程序，</a:t>
          </a:r>
          <a:r>
            <a:rPr kumimoji="1" lang="en-US" altLang="en-US" sz="1400" kern="1200" dirty="0"/>
            <a:t>client </a:t>
          </a:r>
          <a:r>
            <a:rPr kumimoji="1" lang="zh-CN" altLang="en-US" sz="1400" kern="1200" dirty="0"/>
            <a:t>端成功发送数据，</a:t>
          </a:r>
          <a:r>
            <a:rPr kumimoji="1" lang="en-US" altLang="en-US" sz="1400" kern="1200" dirty="0"/>
            <a:t>server </a:t>
          </a:r>
          <a:r>
            <a:rPr kumimoji="1" lang="zh-CN" altLang="en-US" sz="1400" kern="1200" dirty="0"/>
            <a:t>端成功接收到 </a:t>
          </a:r>
          <a:r>
            <a:rPr kumimoji="1" lang="en-US" altLang="en-US" sz="1400" kern="1200" dirty="0"/>
            <a:t>client </a:t>
          </a:r>
          <a:r>
            <a:rPr kumimoji="1" lang="zh-CN" altLang="en-US" sz="1400" kern="1200" dirty="0"/>
            <a:t>端发送的数据并存储到 </a:t>
          </a:r>
          <a:r>
            <a:rPr kumimoji="1" lang="en-US" altLang="en-US" sz="1400" kern="1200" dirty="0" err="1"/>
            <a:t>serveroutput.dat</a:t>
          </a:r>
          <a:r>
            <a:rPr kumimoji="1" lang="en-US" altLang="en-US" sz="1400" kern="1200" dirty="0"/>
            <a:t> </a:t>
          </a:r>
          <a:r>
            <a:rPr kumimoji="1" lang="zh-CN" altLang="en-US" sz="1400" kern="1200" dirty="0"/>
            <a:t>⽂件中，并成功关闭 </a:t>
          </a:r>
          <a:r>
            <a:rPr kumimoji="1" lang="en-US" altLang="en-US" sz="1400" kern="1200" dirty="0"/>
            <a:t>TCP </a:t>
          </a:r>
          <a:r>
            <a:rPr kumimoji="1" lang="zh-CN" altLang="en-US" sz="1400" kern="1200" dirty="0"/>
            <a:t>连接，使⽤ </a:t>
          </a:r>
          <a:r>
            <a:rPr kumimoji="1" lang="en-US" altLang="en-US" sz="1400" kern="1200" dirty="0"/>
            <a:t>md5sum </a:t>
          </a:r>
          <a:r>
            <a:rPr kumimoji="1" lang="zh-CN" altLang="en-US" sz="1400" kern="1200" dirty="0"/>
            <a:t>程序检测收到的⽂件 和发送的⽂件，结果相同，证明两个⽂件完全相同，实验成功</a:t>
          </a:r>
          <a:endParaRPr lang="en-US" sz="1200" kern="1200" dirty="0"/>
        </a:p>
      </dsp:txBody>
      <dsp:txXfrm>
        <a:off x="1374689" y="2959907"/>
        <a:ext cx="5461294" cy="1162129"/>
      </dsp:txXfrm>
    </dsp:sp>
    <dsp:sp modelId="{903C674A-05DE-E44A-A5D2-59A07D21D497}">
      <dsp:nvSpPr>
        <dsp:cNvPr id="0" name=""/>
        <dsp:cNvSpPr/>
      </dsp:nvSpPr>
      <dsp:spPr>
        <a:xfrm>
          <a:off x="1246166" y="4392895"/>
          <a:ext cx="6978441" cy="779499"/>
        </a:xfrm>
        <a:prstGeom prst="roundRect">
          <a:avLst>
            <a:gd name="adj" fmla="val 10000"/>
          </a:avLst>
        </a:prstGeom>
        <a:solidFill>
          <a:schemeClr val="accent2">
            <a:hueOff val="-1102885"/>
            <a:satOff val="337"/>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en-US" sz="1400" kern="1200" dirty="0"/>
            <a:t>4. </a:t>
          </a:r>
          <a:r>
            <a:rPr kumimoji="1" lang="zh-CN" altLang="en-US" sz="1400" kern="1200" dirty="0"/>
            <a:t>当 </a:t>
          </a:r>
          <a:r>
            <a:rPr kumimoji="1" lang="en-US" altLang="en-US" sz="1400" kern="1200" dirty="0"/>
            <a:t>h1 </a:t>
          </a:r>
          <a:r>
            <a:rPr kumimoji="1" lang="zh-CN" altLang="en-US" sz="1400" kern="1200" dirty="0"/>
            <a:t>和 </a:t>
          </a:r>
          <a:r>
            <a:rPr kumimoji="1" lang="en-US" altLang="en-US" sz="1400" kern="1200" dirty="0"/>
            <a:t>h2 </a:t>
          </a:r>
          <a:r>
            <a:rPr kumimoji="1" lang="zh-CN" altLang="en-US" sz="1400" kern="1200" dirty="0"/>
            <a:t>都使⽤ </a:t>
          </a:r>
          <a:r>
            <a:rPr kumimoji="1" lang="en-US" altLang="en-US" sz="1400" kern="1200" dirty="0" err="1"/>
            <a:t>tcp_stack.c</a:t>
          </a:r>
          <a:r>
            <a:rPr kumimoji="1" lang="en-US" altLang="en-US" sz="1400" kern="1200" dirty="0"/>
            <a:t> </a:t>
          </a:r>
          <a:r>
            <a:rPr kumimoji="1" lang="zh-CN" altLang="en-US" sz="1400" kern="1200" dirty="0"/>
            <a:t>⽂件和 </a:t>
          </a:r>
          <a:r>
            <a:rPr kumimoji="1" lang="en-US" altLang="en-US" sz="1400" kern="1200" dirty="0"/>
            <a:t>h1 </a:t>
          </a:r>
          <a:r>
            <a:rPr kumimoji="1" lang="zh-CN" altLang="en-US" sz="1400" kern="1200" dirty="0"/>
            <a:t>使⽤ </a:t>
          </a:r>
          <a:r>
            <a:rPr kumimoji="1" lang="en-US" altLang="en-US" sz="1400" kern="1200" dirty="0" err="1"/>
            <a:t>tcp_stack.py</a:t>
          </a:r>
          <a:r>
            <a:rPr kumimoji="1" lang="en-US" altLang="en-US" sz="1400" kern="1200" dirty="0"/>
            <a:t> </a:t>
          </a:r>
          <a:r>
            <a:rPr kumimoji="1" lang="zh-CN" altLang="en-US" sz="1400" kern="1200" dirty="0"/>
            <a:t>程序，</a:t>
          </a:r>
          <a:r>
            <a:rPr kumimoji="1" lang="en-US" altLang="en-US" sz="1400" kern="1200" dirty="0"/>
            <a:t>h2 </a:t>
          </a:r>
          <a:r>
            <a:rPr kumimoji="1" lang="zh-CN" altLang="en-US" sz="1400" kern="1200" dirty="0"/>
            <a:t>使⽤ </a:t>
          </a:r>
          <a:r>
            <a:rPr kumimoji="1" lang="en-US" altLang="en-US" sz="1400" kern="1200" dirty="0" err="1"/>
            <a:t>tcp_stack.c</a:t>
          </a:r>
          <a:r>
            <a:rPr kumimoji="1" lang="en-US" altLang="en-US" sz="1400" kern="1200" dirty="0"/>
            <a:t> </a:t>
          </a:r>
          <a:r>
            <a:rPr kumimoji="1" lang="zh-CN" altLang="en-US" sz="1400" kern="1200" dirty="0"/>
            <a:t>程序时，客户端可以以较快速率发送数据</a:t>
          </a:r>
          <a:endParaRPr lang="en-US" sz="1200" kern="1200" dirty="0"/>
        </a:p>
      </dsp:txBody>
      <dsp:txXfrm>
        <a:off x="1268997" y="4415726"/>
        <a:ext cx="5593910" cy="733837"/>
      </dsp:txXfrm>
    </dsp:sp>
    <dsp:sp modelId="{5A4366EE-ABA1-A142-ACF4-C255632292AE}">
      <dsp:nvSpPr>
        <dsp:cNvPr id="0" name=""/>
        <dsp:cNvSpPr/>
      </dsp:nvSpPr>
      <dsp:spPr>
        <a:xfrm>
          <a:off x="695850" y="5340900"/>
          <a:ext cx="7616132" cy="1292322"/>
        </a:xfrm>
        <a:prstGeom prst="roundRect">
          <a:avLst>
            <a:gd name="adj" fmla="val 10000"/>
          </a:avLst>
        </a:prstGeom>
        <a:solidFill>
          <a:schemeClr val="accent2">
            <a:hueOff val="-1470513"/>
            <a:satOff val="449"/>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en-US" sz="1400" kern="1200" dirty="0"/>
            <a:t>5. </a:t>
          </a:r>
          <a:r>
            <a:rPr kumimoji="1" lang="zh-CN" altLang="en-US" sz="1400" kern="1200" dirty="0"/>
            <a:t>当 </a:t>
          </a:r>
          <a:r>
            <a:rPr kumimoji="1" lang="en-US" altLang="en-US" sz="1400" kern="1200" dirty="0"/>
            <a:t>h1 </a:t>
          </a:r>
          <a:r>
            <a:rPr kumimoji="1" lang="zh-CN" altLang="en-US" sz="1400" kern="1200" dirty="0"/>
            <a:t>使⽤ </a:t>
          </a:r>
          <a:r>
            <a:rPr kumimoji="1" lang="en-US" altLang="en-US" sz="1400" kern="1200" dirty="0" err="1"/>
            <a:t>tcp_stack.c</a:t>
          </a:r>
          <a:r>
            <a:rPr kumimoji="1" lang="en-US" altLang="en-US" sz="1400" kern="1200" dirty="0"/>
            <a:t> </a:t>
          </a:r>
          <a:r>
            <a:rPr kumimoji="1" lang="zh-CN" altLang="en-US" sz="1400" kern="1200" dirty="0"/>
            <a:t>⽂件，</a:t>
          </a:r>
          <a:r>
            <a:rPr kumimoji="1" lang="en-US" altLang="en-US" sz="1400" kern="1200" dirty="0"/>
            <a:t>h2 </a:t>
          </a:r>
          <a:r>
            <a:rPr kumimoji="1" lang="zh-CN" altLang="en-US" sz="1400" kern="1200" dirty="0"/>
            <a:t>使⽤ </a:t>
          </a:r>
          <a:r>
            <a:rPr kumimoji="1" lang="en-US" altLang="en-US" sz="1400" kern="1200" dirty="0" err="1"/>
            <a:t>tcp_stack.py</a:t>
          </a:r>
          <a:r>
            <a:rPr kumimoji="1" lang="en-US" altLang="en-US" sz="1400" kern="1200" dirty="0"/>
            <a:t> </a:t>
          </a:r>
          <a:r>
            <a:rPr kumimoji="1" lang="zh-CN" altLang="en-US" sz="1400" kern="1200" dirty="0"/>
            <a:t>程序时，发送速率较低，且 每次最多只能发送 </a:t>
          </a:r>
          <a:r>
            <a:rPr kumimoji="1" lang="en-US" altLang="en-US" sz="1400" kern="1200" dirty="0"/>
            <a:t>500bytes </a:t>
          </a:r>
          <a:r>
            <a:rPr kumimoji="1" lang="zh-CN" altLang="en-US" sz="1400" kern="1200" dirty="0"/>
            <a:t>的数据，实验中，我使⽤的是 </a:t>
          </a:r>
          <a:r>
            <a:rPr kumimoji="1" lang="en-US" altLang="en-US" sz="1400" kern="1200" dirty="0"/>
            <a:t>400bytes </a:t>
          </a:r>
          <a:r>
            <a:rPr kumimoji="1" lang="zh-CN" altLang="en-US" sz="1400" kern="1200" dirty="0"/>
            <a:t>，当⼀次 发送的数据量超过 </a:t>
          </a:r>
          <a:r>
            <a:rPr kumimoji="1" lang="en-US" altLang="en-US" sz="1400" kern="1200" dirty="0"/>
            <a:t>500bytes </a:t>
          </a:r>
          <a:r>
            <a:rPr kumimoji="1" lang="zh-CN" altLang="en-US" sz="1400" kern="1200" dirty="0"/>
            <a:t>时，或者发送速率过快时会产⽣丢包，主要现象是 </a:t>
          </a:r>
          <a:r>
            <a:rPr kumimoji="1" lang="en-US" altLang="en-US" sz="1400" kern="1200" dirty="0"/>
            <a:t>server</a:t>
          </a:r>
          <a:r>
            <a:rPr kumimoji="1" lang="zh-CN" altLang="en-US" sz="1400" kern="1200" dirty="0"/>
            <a:t>端可能会出现只能读取 </a:t>
          </a:r>
          <a:r>
            <a:rPr kumimoji="1" lang="en-US" altLang="en-US" sz="1400" kern="1200" dirty="0"/>
            <a:t>456byets </a:t>
          </a:r>
          <a:r>
            <a:rPr kumimoji="1" lang="zh-CN" altLang="en-US" sz="1400" kern="1200" dirty="0"/>
            <a:t>数据的情况</a:t>
          </a:r>
          <a:endParaRPr lang="en-US" sz="1200" kern="1200" dirty="0"/>
        </a:p>
      </dsp:txBody>
      <dsp:txXfrm>
        <a:off x="733701" y="5378751"/>
        <a:ext cx="6079215" cy="1216620"/>
      </dsp:txXfrm>
    </dsp:sp>
    <dsp:sp modelId="{EC45F5D0-FCEA-0848-A1B1-93B5EA6A878D}">
      <dsp:nvSpPr>
        <dsp:cNvPr id="0" name=""/>
        <dsp:cNvSpPr/>
      </dsp:nvSpPr>
      <dsp:spPr>
        <a:xfrm>
          <a:off x="6246919" y="949484"/>
          <a:ext cx="802385" cy="80238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6427456" y="949484"/>
        <a:ext cx="441311" cy="603795"/>
      </dsp:txXfrm>
    </dsp:sp>
    <dsp:sp modelId="{88B939A5-C47A-3A42-A6C0-30CD34084F50}">
      <dsp:nvSpPr>
        <dsp:cNvPr id="0" name=""/>
        <dsp:cNvSpPr/>
      </dsp:nvSpPr>
      <dsp:spPr>
        <a:xfrm>
          <a:off x="6692256" y="2329305"/>
          <a:ext cx="802385" cy="802385"/>
        </a:xfrm>
        <a:prstGeom prst="downArrow">
          <a:avLst>
            <a:gd name="adj1" fmla="val 55000"/>
            <a:gd name="adj2" fmla="val 45000"/>
          </a:avLst>
        </a:prstGeom>
        <a:solidFill>
          <a:schemeClr val="accent2">
            <a:tint val="40000"/>
            <a:alpha val="90000"/>
            <a:hueOff val="-464507"/>
            <a:satOff val="887"/>
            <a:lumOff val="549"/>
            <a:alphaOff val="0"/>
          </a:schemeClr>
        </a:solidFill>
        <a:ln w="12700" cap="flat" cmpd="sng" algn="ctr">
          <a:solidFill>
            <a:schemeClr val="accent2">
              <a:tint val="40000"/>
              <a:alpha val="90000"/>
              <a:hueOff val="-464507"/>
              <a:satOff val="887"/>
              <a:lumOff val="5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zh-CN" altLang="en-US" sz="3500" kern="1200"/>
        </a:p>
      </dsp:txBody>
      <dsp:txXfrm>
        <a:off x="6872793" y="2329305"/>
        <a:ext cx="441311" cy="603795"/>
      </dsp:txXfrm>
    </dsp:sp>
    <dsp:sp modelId="{0593CC71-3432-984D-B2D3-A4A7E2A0B759}">
      <dsp:nvSpPr>
        <dsp:cNvPr id="0" name=""/>
        <dsp:cNvSpPr/>
      </dsp:nvSpPr>
      <dsp:spPr>
        <a:xfrm>
          <a:off x="7247408" y="3791264"/>
          <a:ext cx="802385" cy="802385"/>
        </a:xfrm>
        <a:prstGeom prst="downArrow">
          <a:avLst>
            <a:gd name="adj1" fmla="val 55000"/>
            <a:gd name="adj2" fmla="val 45000"/>
          </a:avLst>
        </a:prstGeom>
        <a:solidFill>
          <a:schemeClr val="accent2">
            <a:tint val="40000"/>
            <a:alpha val="90000"/>
            <a:hueOff val="-929014"/>
            <a:satOff val="1775"/>
            <a:lumOff val="1099"/>
            <a:alphaOff val="0"/>
          </a:schemeClr>
        </a:solidFill>
        <a:ln w="12700" cap="flat" cmpd="sng" algn="ctr">
          <a:solidFill>
            <a:schemeClr val="accent2">
              <a:tint val="40000"/>
              <a:alpha val="90000"/>
              <a:hueOff val="-929014"/>
              <a:satOff val="1775"/>
              <a:lumOff val="10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zh-CN" altLang="en-US" sz="3500" kern="1200"/>
        </a:p>
      </dsp:txBody>
      <dsp:txXfrm>
        <a:off x="7427945" y="3791264"/>
        <a:ext cx="441311" cy="603795"/>
      </dsp:txXfrm>
    </dsp:sp>
    <dsp:sp modelId="{1D47DC75-E385-724F-950D-40E414C25A75}">
      <dsp:nvSpPr>
        <dsp:cNvPr id="0" name=""/>
        <dsp:cNvSpPr/>
      </dsp:nvSpPr>
      <dsp:spPr>
        <a:xfrm>
          <a:off x="7072606" y="4816040"/>
          <a:ext cx="802385" cy="802385"/>
        </a:xfrm>
        <a:prstGeom prst="downArrow">
          <a:avLst>
            <a:gd name="adj1" fmla="val 55000"/>
            <a:gd name="adj2" fmla="val 45000"/>
          </a:avLst>
        </a:prstGeom>
        <a:solidFill>
          <a:schemeClr val="accent2">
            <a:tint val="40000"/>
            <a:alpha val="90000"/>
            <a:hueOff val="-1393521"/>
            <a:satOff val="2662"/>
            <a:lumOff val="1648"/>
            <a:alphaOff val="0"/>
          </a:schemeClr>
        </a:solidFill>
        <a:ln w="12700" cap="flat" cmpd="sng" algn="ctr">
          <a:solidFill>
            <a:schemeClr val="accent2">
              <a:tint val="40000"/>
              <a:alpha val="90000"/>
              <a:hueOff val="-1393521"/>
              <a:satOff val="2662"/>
              <a:lumOff val="16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zh-CN" altLang="en-US" sz="3500" kern="1200"/>
        </a:p>
      </dsp:txBody>
      <dsp:txXfrm>
        <a:off x="7253143" y="4816040"/>
        <a:ext cx="441311" cy="603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84DB1-245D-454A-986C-56BA983DC497}">
      <dsp:nvSpPr>
        <dsp:cNvPr id="0" name=""/>
        <dsp:cNvSpPr/>
      </dsp:nvSpPr>
      <dsp:spPr>
        <a:xfrm>
          <a:off x="2643958" y="717069"/>
          <a:ext cx="551896" cy="91440"/>
        </a:xfrm>
        <a:custGeom>
          <a:avLst/>
          <a:gdLst/>
          <a:ahLst/>
          <a:cxnLst/>
          <a:rect l="0" t="0" r="0" b="0"/>
          <a:pathLst>
            <a:path>
              <a:moveTo>
                <a:pt x="0" y="45720"/>
              </a:moveTo>
              <a:lnTo>
                <a:pt x="55189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05344" y="759877"/>
        <a:ext cx="29124" cy="5824"/>
      </dsp:txXfrm>
    </dsp:sp>
    <dsp:sp modelId="{7B94B508-CCB8-F446-BA37-D3BB338A3897}">
      <dsp:nvSpPr>
        <dsp:cNvPr id="0" name=""/>
        <dsp:cNvSpPr/>
      </dsp:nvSpPr>
      <dsp:spPr>
        <a:xfrm>
          <a:off x="113163" y="3011"/>
          <a:ext cx="2532594" cy="15195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99" tIns="130264" rIns="124099" bIns="130264"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1. </a:t>
          </a:r>
          <a:r>
            <a:rPr kumimoji="1" lang="zh-CN" altLang="zh-CN" sz="1200" kern="1200" dirty="0"/>
            <a:t>基于附件中的代码，完成 </a:t>
          </a:r>
          <a:r>
            <a:rPr kumimoji="1" lang="en-US" altLang="zh-CN" sz="1200" kern="1200" dirty="0" err="1"/>
            <a:t>stp.c</a:t>
          </a:r>
          <a:r>
            <a:rPr kumimoji="1" lang="en-US" altLang="zh-CN" sz="1200" kern="1200" dirty="0"/>
            <a:t> </a:t>
          </a:r>
          <a:r>
            <a:rPr kumimoji="1" lang="zh-CN" altLang="zh-CN" sz="1200" kern="1200" dirty="0"/>
            <a:t>中对 </a:t>
          </a:r>
          <a:r>
            <a:rPr kumimoji="1" lang="en-US" altLang="zh-CN" sz="1200" kern="1200" dirty="0" err="1"/>
            <a:t>stp_handle_cnfig_packet</a:t>
          </a:r>
          <a:r>
            <a:rPr kumimoji="1" lang="en-US" altLang="zh-CN" sz="1200" kern="1200" dirty="0"/>
            <a:t> </a:t>
          </a:r>
          <a:r>
            <a:rPr kumimoji="1" lang="zh-CN" altLang="zh-CN" sz="1200" kern="1200" dirty="0"/>
            <a:t>函 数的编写；
</a:t>
          </a:r>
          <a:endParaRPr lang="en-US" sz="1200" kern="1200" dirty="0"/>
        </a:p>
      </dsp:txBody>
      <dsp:txXfrm>
        <a:off x="113163" y="3011"/>
        <a:ext cx="2532594" cy="1519556"/>
      </dsp:txXfrm>
    </dsp:sp>
    <dsp:sp modelId="{E356F0FC-B215-D447-A822-F581BFE79B96}">
      <dsp:nvSpPr>
        <dsp:cNvPr id="0" name=""/>
        <dsp:cNvSpPr/>
      </dsp:nvSpPr>
      <dsp:spPr>
        <a:xfrm>
          <a:off x="1379460" y="1520767"/>
          <a:ext cx="3115091" cy="551896"/>
        </a:xfrm>
        <a:custGeom>
          <a:avLst/>
          <a:gdLst/>
          <a:ahLst/>
          <a:cxnLst/>
          <a:rect l="0" t="0" r="0" b="0"/>
          <a:pathLst>
            <a:path>
              <a:moveTo>
                <a:pt x="3115091" y="0"/>
              </a:moveTo>
              <a:lnTo>
                <a:pt x="3115091" y="293048"/>
              </a:lnTo>
              <a:lnTo>
                <a:pt x="0" y="293048"/>
              </a:lnTo>
              <a:lnTo>
                <a:pt x="0" y="55189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857779" y="1793803"/>
        <a:ext cx="158454" cy="5824"/>
      </dsp:txXfrm>
    </dsp:sp>
    <dsp:sp modelId="{91882BFE-7C79-9D4C-A3C8-DC5599C5F8DA}">
      <dsp:nvSpPr>
        <dsp:cNvPr id="0" name=""/>
        <dsp:cNvSpPr/>
      </dsp:nvSpPr>
      <dsp:spPr>
        <a:xfrm>
          <a:off x="3228254" y="3011"/>
          <a:ext cx="2532594" cy="15195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99" tIns="130264" rIns="124099" bIns="130264"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2. </a:t>
          </a:r>
          <a:r>
            <a:rPr kumimoji="1" lang="zh-CN" altLang="zh-CN" sz="1200" kern="1200" dirty="0"/>
            <a:t>运行 </a:t>
          </a:r>
          <a:r>
            <a:rPr kumimoji="1" lang="en-US" altLang="zh-CN" sz="1200" kern="1200" dirty="0" err="1"/>
            <a:t>four_node_ring.py</a:t>
          </a:r>
          <a:r>
            <a:rPr kumimoji="1" lang="en-US" altLang="zh-CN" sz="1200" kern="1200" dirty="0"/>
            <a:t> </a:t>
          </a:r>
          <a:r>
            <a:rPr kumimoji="1" lang="zh-CN" altLang="zh-CN" sz="1200" kern="1200" dirty="0"/>
            <a:t>拓扑，</a:t>
          </a:r>
          <a:r>
            <a:rPr kumimoji="1" lang="en-US" altLang="zh-CN" sz="1200" kern="1200" dirty="0"/>
            <a:t>4 </a:t>
          </a:r>
          <a:r>
            <a:rPr kumimoji="1" lang="zh-CN" altLang="zh-CN" sz="1200" kern="1200" dirty="0"/>
            <a:t>个节点分别运行 </a:t>
          </a:r>
          <a:r>
            <a:rPr kumimoji="1" lang="en-US" altLang="zh-CN" sz="1200" kern="1200" dirty="0" err="1"/>
            <a:t>stp</a:t>
          </a:r>
          <a:r>
            <a:rPr kumimoji="1" lang="en-US" altLang="zh-CN" sz="1200" kern="1200" dirty="0"/>
            <a:t> </a:t>
          </a:r>
          <a:r>
            <a:rPr kumimoji="1" lang="zh-CN" altLang="zh-CN" sz="1200" kern="1200" dirty="0"/>
            <a:t>程序，将输 出重定向到 </a:t>
          </a:r>
          <a:r>
            <a:rPr kumimoji="1" lang="en-US" altLang="zh-CN" sz="1200" kern="1200" dirty="0"/>
            <a:t>b*-</a:t>
          </a:r>
          <a:r>
            <a:rPr kumimoji="1" lang="en-US" altLang="zh-CN" sz="1200" kern="1200" dirty="0" err="1"/>
            <a:t>output.txt</a:t>
          </a:r>
          <a:r>
            <a:rPr kumimoji="1" lang="en-US" altLang="zh-CN" sz="1200" kern="1200" dirty="0"/>
            <a:t> </a:t>
          </a:r>
          <a:r>
            <a:rPr kumimoji="1" lang="zh-CN" altLang="zh-CN" sz="1200" kern="1200" dirty="0"/>
            <a:t>文件；
</a:t>
          </a:r>
          <a:endParaRPr lang="en-US" sz="1200" kern="1200" dirty="0"/>
        </a:p>
      </dsp:txBody>
      <dsp:txXfrm>
        <a:off x="3228254" y="3011"/>
        <a:ext cx="2532594" cy="1519556"/>
      </dsp:txXfrm>
    </dsp:sp>
    <dsp:sp modelId="{DC091786-685F-E941-95CB-FF9631AB7AD4}">
      <dsp:nvSpPr>
        <dsp:cNvPr id="0" name=""/>
        <dsp:cNvSpPr/>
      </dsp:nvSpPr>
      <dsp:spPr>
        <a:xfrm>
          <a:off x="2643958" y="2819123"/>
          <a:ext cx="551896" cy="91440"/>
        </a:xfrm>
        <a:custGeom>
          <a:avLst/>
          <a:gdLst/>
          <a:ahLst/>
          <a:cxnLst/>
          <a:rect l="0" t="0" r="0" b="0"/>
          <a:pathLst>
            <a:path>
              <a:moveTo>
                <a:pt x="0" y="45720"/>
              </a:moveTo>
              <a:lnTo>
                <a:pt x="55189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905344" y="2861930"/>
        <a:ext cx="29124" cy="5824"/>
      </dsp:txXfrm>
    </dsp:sp>
    <dsp:sp modelId="{015D0A22-7E39-0747-B5C3-8E8E8B6CF4F8}">
      <dsp:nvSpPr>
        <dsp:cNvPr id="0" name=""/>
        <dsp:cNvSpPr/>
      </dsp:nvSpPr>
      <dsp:spPr>
        <a:xfrm>
          <a:off x="113163" y="2105064"/>
          <a:ext cx="2532594" cy="15195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99" tIns="130264" rIns="124099" bIns="130264"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3. </a:t>
          </a:r>
          <a:r>
            <a:rPr kumimoji="1" lang="zh-CN" altLang="zh-CN" sz="1200" kern="1200" dirty="0"/>
            <a:t>等待一段时间，执行 </a:t>
          </a:r>
          <a:r>
            <a:rPr kumimoji="1" lang="en-US" altLang="zh-CN" sz="1200" kern="1200" dirty="0" err="1"/>
            <a:t>pkill</a:t>
          </a:r>
          <a:r>
            <a:rPr kumimoji="1" lang="en-US" altLang="zh-CN" sz="1200" kern="1200" dirty="0"/>
            <a:t> -SIGTERM </a:t>
          </a:r>
          <a:r>
            <a:rPr kumimoji="1" lang="en-US" altLang="zh-CN" sz="1200" kern="1200" dirty="0" err="1"/>
            <a:t>stp</a:t>
          </a:r>
          <a:r>
            <a:rPr kumimoji="1" lang="en-US" altLang="zh-CN" sz="1200" kern="1200" dirty="0"/>
            <a:t> </a:t>
          </a:r>
          <a:r>
            <a:rPr kumimoji="1" lang="zh-CN" altLang="zh-CN" sz="1200" kern="1200" dirty="0"/>
            <a:t>命令强制所有 </a:t>
          </a:r>
          <a:r>
            <a:rPr kumimoji="1" lang="en-US" altLang="zh-CN" sz="1200" kern="1200" dirty="0" err="1"/>
            <a:t>stp</a:t>
          </a:r>
          <a:r>
            <a:rPr kumimoji="1" lang="en-US" altLang="zh-CN" sz="1200" kern="1200" dirty="0"/>
            <a:t> </a:t>
          </a:r>
          <a:r>
            <a:rPr kumimoji="1" lang="zh-CN" altLang="zh-CN" sz="1200" kern="1200" dirty="0"/>
            <a:t>程序 输出最终状态并退出；
</a:t>
          </a:r>
          <a:endParaRPr lang="en-US" sz="1200" kern="1200" dirty="0"/>
        </a:p>
      </dsp:txBody>
      <dsp:txXfrm>
        <a:off x="113163" y="2105064"/>
        <a:ext cx="2532594" cy="1519556"/>
      </dsp:txXfrm>
    </dsp:sp>
    <dsp:sp modelId="{DFD8A3F3-69AA-AD44-BB0D-0562C62089F1}">
      <dsp:nvSpPr>
        <dsp:cNvPr id="0" name=""/>
        <dsp:cNvSpPr/>
      </dsp:nvSpPr>
      <dsp:spPr>
        <a:xfrm>
          <a:off x="1379460" y="3622821"/>
          <a:ext cx="3115091" cy="551896"/>
        </a:xfrm>
        <a:custGeom>
          <a:avLst/>
          <a:gdLst/>
          <a:ahLst/>
          <a:cxnLst/>
          <a:rect l="0" t="0" r="0" b="0"/>
          <a:pathLst>
            <a:path>
              <a:moveTo>
                <a:pt x="3115091" y="0"/>
              </a:moveTo>
              <a:lnTo>
                <a:pt x="3115091" y="293048"/>
              </a:lnTo>
              <a:lnTo>
                <a:pt x="0" y="293048"/>
              </a:lnTo>
              <a:lnTo>
                <a:pt x="0" y="551896"/>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857779" y="3895857"/>
        <a:ext cx="158454" cy="5824"/>
      </dsp:txXfrm>
    </dsp:sp>
    <dsp:sp modelId="{3A7E03A4-50D4-4E46-9BCA-581CBA81021B}">
      <dsp:nvSpPr>
        <dsp:cNvPr id="0" name=""/>
        <dsp:cNvSpPr/>
      </dsp:nvSpPr>
      <dsp:spPr>
        <a:xfrm>
          <a:off x="3228254" y="2105064"/>
          <a:ext cx="2532594" cy="15195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99" tIns="130264" rIns="124099" bIns="130264"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4. </a:t>
          </a:r>
          <a:r>
            <a:rPr kumimoji="1" lang="zh-CN" altLang="zh-CN" sz="1200" kern="1200" dirty="0"/>
            <a:t>执行 </a:t>
          </a:r>
          <a:r>
            <a:rPr kumimoji="1" lang="en-US" altLang="zh-CN" sz="1200" kern="1200" dirty="0" err="1"/>
            <a:t>dump_output.sh</a:t>
          </a:r>
          <a:r>
            <a:rPr kumimoji="1" lang="en-US" altLang="zh-CN" sz="1200" kern="1200" dirty="0"/>
            <a:t> </a:t>
          </a:r>
          <a:r>
            <a:rPr kumimoji="1" lang="zh-CN" altLang="zh-CN" sz="1200" kern="1200" dirty="0"/>
            <a:t>脚本，输出 </a:t>
          </a:r>
          <a:r>
            <a:rPr kumimoji="1" lang="en-US" altLang="zh-CN" sz="1200" kern="1200" dirty="0"/>
            <a:t>4 </a:t>
          </a:r>
          <a:r>
            <a:rPr kumimoji="1" lang="zh-CN" altLang="zh-CN" sz="1200" kern="1200" dirty="0"/>
            <a:t>个节点的状态；
</a:t>
          </a:r>
          <a:endParaRPr lang="en-US" sz="1200" kern="1200" dirty="0"/>
        </a:p>
      </dsp:txBody>
      <dsp:txXfrm>
        <a:off x="3228254" y="2105064"/>
        <a:ext cx="2532594" cy="1519556"/>
      </dsp:txXfrm>
    </dsp:sp>
    <dsp:sp modelId="{654F2ADE-0BDF-2E4F-A737-0691D2E2CD95}">
      <dsp:nvSpPr>
        <dsp:cNvPr id="0" name=""/>
        <dsp:cNvSpPr/>
      </dsp:nvSpPr>
      <dsp:spPr>
        <a:xfrm>
          <a:off x="113163" y="4207118"/>
          <a:ext cx="2532594" cy="15195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99" tIns="130264" rIns="124099" bIns="130264"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5. </a:t>
          </a:r>
          <a:r>
            <a:rPr kumimoji="1" lang="zh-CN" altLang="zh-CN" sz="1200" kern="1200" dirty="0"/>
            <a:t>按照 </a:t>
          </a:r>
          <a:r>
            <a:rPr kumimoji="1" lang="en-US" altLang="zh-CN" sz="1200" kern="1200" dirty="0" err="1"/>
            <a:t>four_node_ring.py</a:t>
          </a:r>
          <a:r>
            <a:rPr kumimoji="1" lang="en-US" altLang="zh-CN" sz="1200" kern="1200" dirty="0"/>
            <a:t> </a:t>
          </a:r>
          <a:r>
            <a:rPr kumimoji="1" lang="zh-CN" altLang="zh-CN" sz="1200" kern="1200" dirty="0"/>
            <a:t>的规则，编写 </a:t>
          </a:r>
          <a:r>
            <a:rPr kumimoji="1" lang="en-US" altLang="zh-CN" sz="1200" kern="1200" dirty="0" err="1"/>
            <a:t>seven_node_ring.py</a:t>
          </a:r>
          <a:r>
            <a:rPr kumimoji="1" lang="en-US" altLang="zh-CN" sz="1200" kern="1200" dirty="0"/>
            <a:t> </a:t>
          </a:r>
          <a:r>
            <a:rPr kumimoji="1" lang="zh-CN" altLang="zh-CN" sz="1200" kern="1200" dirty="0"/>
            <a:t>文 件，重复上述实验；</a:t>
          </a:r>
          <a:endParaRPr lang="en-US" sz="1200" kern="1200" dirty="0"/>
        </a:p>
      </dsp:txBody>
      <dsp:txXfrm>
        <a:off x="113163" y="4207118"/>
        <a:ext cx="2532594" cy="151955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D935-6530-4943-B065-A2FA431F3033}">
      <dsp:nvSpPr>
        <dsp:cNvPr id="0" name=""/>
        <dsp:cNvSpPr/>
      </dsp:nvSpPr>
      <dsp:spPr>
        <a:xfrm>
          <a:off x="0" y="52582"/>
          <a:ext cx="6571413" cy="1846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kumimoji="1" lang="en-US" altLang="en-US" sz="1500" kern="1200" dirty="0"/>
            <a:t>1. </a:t>
          </a:r>
          <a:r>
            <a:rPr kumimoji="1" lang="zh-CN" altLang="en-US" sz="1500" kern="1200" dirty="0"/>
            <a:t>本次实验代码量较⼩，需要实验的内容也⽐较简单，但是还是碰到了⼀些⽐较刁 钻的 </a:t>
          </a:r>
          <a:r>
            <a:rPr kumimoji="1" lang="en-US" altLang="en-US" sz="1500" kern="1200" dirty="0"/>
            <a:t>bug</a:t>
          </a:r>
          <a:r>
            <a:rPr kumimoji="1" lang="zh-CN" altLang="en-US" sz="1500" kern="1200" dirty="0"/>
            <a:t>，⽐如在 </a:t>
          </a:r>
          <a:r>
            <a:rPr kumimoji="1" lang="en-US" altLang="en-US" sz="1500" kern="1200" dirty="0" err="1"/>
            <a:t>ring_buffer</a:t>
          </a:r>
          <a:r>
            <a:rPr kumimoji="1" lang="en-US" altLang="en-US" sz="1500" kern="1200" dirty="0"/>
            <a:t> </a:t>
          </a:r>
          <a:r>
            <a:rPr kumimoji="1" lang="zh-CN" altLang="en-US" sz="1500" kern="1200" dirty="0"/>
            <a:t>结构体中添加了 </a:t>
          </a:r>
          <a:r>
            <a:rPr kumimoji="1" lang="en-US" altLang="en-US" sz="1500" kern="1200" dirty="0"/>
            <a:t>lock </a:t>
          </a:r>
          <a:r>
            <a:rPr kumimoji="1" lang="zh-CN" altLang="en-US" sz="1500" kern="1200" dirty="0"/>
            <a:t>变量为互斥锁后，忘记 初始化 </a:t>
          </a:r>
          <a:r>
            <a:rPr kumimoji="1" lang="en-US" altLang="en-US" sz="1500" kern="1200" dirty="0"/>
            <a:t>lock</a:t>
          </a:r>
          <a:r>
            <a:rPr kumimoji="1" lang="zh-CN" altLang="en-US" sz="1500" kern="1200" dirty="0"/>
            <a:t>，导致后续的实验中进程卡死，耗费了较多时间；</a:t>
          </a:r>
          <a:endParaRPr lang="en-US" sz="1500" kern="1200" dirty="0"/>
        </a:p>
      </dsp:txBody>
      <dsp:txXfrm>
        <a:off x="90116" y="142698"/>
        <a:ext cx="6391181" cy="1665808"/>
      </dsp:txXfrm>
    </dsp:sp>
    <dsp:sp modelId="{5E3CA2AE-6263-CA46-A69A-92086F8DDCDF}">
      <dsp:nvSpPr>
        <dsp:cNvPr id="0" name=""/>
        <dsp:cNvSpPr/>
      </dsp:nvSpPr>
      <dsp:spPr>
        <a:xfrm>
          <a:off x="0" y="1941822"/>
          <a:ext cx="6571413" cy="1846040"/>
        </a:xfrm>
        <a:prstGeom prst="roundRect">
          <a:avLst/>
        </a:prstGeom>
        <a:solidFill>
          <a:schemeClr val="accent2">
            <a:hueOff val="-735256"/>
            <a:satOff val="22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kumimoji="1" lang="en-US" altLang="en-US" sz="1500" kern="1200" dirty="0"/>
            <a:t>2. </a:t>
          </a:r>
          <a:r>
            <a:rPr kumimoji="1" lang="zh-CN" altLang="en-US" sz="1500" kern="1200" dirty="0"/>
            <a:t>在实验⼆中，可能是由于最后的 </a:t>
          </a:r>
          <a:r>
            <a:rPr kumimoji="1" lang="en-US" altLang="en-US" sz="1500" kern="1200" dirty="0"/>
            <a:t>server </a:t>
          </a:r>
          <a:r>
            <a:rPr kumimoji="1" lang="zh-CN" altLang="en-US" sz="1500" kern="1200" dirty="0"/>
            <a:t>进程没有正确执⾏到 </a:t>
          </a:r>
          <a:r>
            <a:rPr kumimoji="1" lang="en-US" altLang="en-US" sz="1500" kern="1200" dirty="0" err="1"/>
            <a:t>tcp_close</a:t>
          </a:r>
          <a:r>
            <a:rPr kumimoji="1" lang="en-US" altLang="en-US" sz="1500" kern="1200" dirty="0"/>
            <a:t> </a:t>
          </a:r>
          <a:r>
            <a:rPr kumimoji="1" lang="zh-CN" altLang="en-US" sz="1500" kern="1200" dirty="0"/>
            <a:t>和 </a:t>
          </a:r>
          <a:r>
            <a:rPr kumimoji="1" lang="en-US" altLang="en-US" sz="1500" kern="1200" dirty="0" err="1"/>
            <a:t>fclose</a:t>
          </a:r>
          <a:r>
            <a:rPr kumimoji="1" lang="zh-CN" altLang="en-US" sz="1500" kern="1200" dirty="0"/>
            <a:t>，导致我的最后⼀部分接收到的数据存留在缓冲区，⽽没有写⼊到 </a:t>
          </a:r>
          <a:r>
            <a:rPr kumimoji="1" lang="en-US" altLang="en-US" sz="1500" kern="1200" dirty="0"/>
            <a:t>server-</a:t>
          </a:r>
          <a:r>
            <a:rPr kumimoji="1" lang="en-US" altLang="en-US" sz="1500" kern="1200" dirty="0" err="1"/>
            <a:t>output.dat</a:t>
          </a:r>
          <a:r>
            <a:rPr kumimoji="1" lang="en-US" altLang="en-US" sz="1500" kern="1200" dirty="0"/>
            <a:t> </a:t>
          </a:r>
          <a:r>
            <a:rPr kumimoji="1" lang="zh-CN" altLang="en-US" sz="1500" kern="1200" dirty="0"/>
            <a:t>⽂件中，耗费了我⼀个下午的时间，最后请⽼师帮忙查看， 在 </a:t>
          </a:r>
          <a:r>
            <a:rPr kumimoji="1" lang="en-US" altLang="en-US" sz="1500" kern="1200" dirty="0" err="1"/>
            <a:t>fwrite</a:t>
          </a:r>
          <a:r>
            <a:rPr kumimoji="1" lang="en-US" altLang="en-US" sz="1500" kern="1200" dirty="0"/>
            <a:t> </a:t>
          </a:r>
          <a:r>
            <a:rPr kumimoji="1" lang="zh-CN" altLang="en-US" sz="1500" kern="1200" dirty="0"/>
            <a:t>函数后执⾏ </a:t>
          </a:r>
          <a:r>
            <a:rPr kumimoji="1" lang="en-US" altLang="en-US" sz="1500" kern="1200" dirty="0" err="1"/>
            <a:t>fflush</a:t>
          </a:r>
          <a:r>
            <a:rPr kumimoji="1" lang="en-US" altLang="en-US" sz="1500" kern="1200" dirty="0"/>
            <a:t> </a:t>
          </a:r>
          <a:r>
            <a:rPr kumimoji="1" lang="zh-CN" altLang="en-US" sz="1500" kern="1200" dirty="0"/>
            <a:t>函数将缓冲区的数据写⼊到 </a:t>
          </a:r>
          <a:r>
            <a:rPr kumimoji="1" lang="en-US" altLang="en-US" sz="1500" kern="1200" dirty="0"/>
            <a:t>server-</a:t>
          </a:r>
          <a:r>
            <a:rPr kumimoji="1" lang="en-US" altLang="en-US" sz="1500" kern="1200" dirty="0" err="1"/>
            <a:t>output.dat</a:t>
          </a:r>
          <a:r>
            <a:rPr kumimoji="1" lang="en-US" altLang="en-US" sz="1500" kern="1200" dirty="0"/>
            <a:t> </a:t>
          </a:r>
          <a:r>
            <a:rPr kumimoji="1" lang="zh-CN" altLang="en-US" sz="1500" kern="1200" dirty="0"/>
            <a:t>中，成功解决了这个问题</a:t>
          </a:r>
          <a:endParaRPr lang="en-US" sz="1500" kern="1200" dirty="0"/>
        </a:p>
      </dsp:txBody>
      <dsp:txXfrm>
        <a:off x="90116" y="2031938"/>
        <a:ext cx="6391181" cy="1665808"/>
      </dsp:txXfrm>
    </dsp:sp>
    <dsp:sp modelId="{E2190267-5892-F641-A8E7-2E331835EC07}">
      <dsp:nvSpPr>
        <dsp:cNvPr id="0" name=""/>
        <dsp:cNvSpPr/>
      </dsp:nvSpPr>
      <dsp:spPr>
        <a:xfrm>
          <a:off x="0" y="3831063"/>
          <a:ext cx="6571413" cy="1846040"/>
        </a:xfrm>
        <a:prstGeom prst="roundRect">
          <a:avLst/>
        </a:prstGeom>
        <a:solidFill>
          <a:schemeClr val="accent2">
            <a:hueOff val="-1470513"/>
            <a:satOff val="449"/>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kumimoji="1" lang="en-US" altLang="en-US" sz="1500" kern="1200"/>
            <a:t>3. </a:t>
          </a:r>
          <a:r>
            <a:rPr kumimoji="1" lang="zh-CN" altLang="en-US" sz="1500" kern="1200"/>
            <a:t>在 </a:t>
          </a:r>
          <a:r>
            <a:rPr kumimoji="1" lang="en-US" altLang="en-US" sz="1500" kern="1200"/>
            <a:t>DEBUG </a:t>
          </a:r>
          <a:r>
            <a:rPr kumimoji="1" lang="zh-CN" altLang="en-US" sz="1500" kern="1200"/>
            <a:t>的时候，由于怀疑 </a:t>
          </a:r>
          <a:r>
            <a:rPr kumimoji="1" lang="en-US" altLang="en-US" sz="1500" kern="1200"/>
            <a:t>server </a:t>
          </a:r>
          <a:r>
            <a:rPr kumimoji="1" lang="zh-CN" altLang="en-US" sz="1500" kern="1200"/>
            <a:t>程序有问题， 所以在 每次接受时加了⼀个 </a:t>
          </a:r>
          <a:r>
            <a:rPr kumimoji="1" lang="en-US" altLang="en-US" sz="1500" kern="1200"/>
            <a:t>sleep </a:t>
          </a:r>
          <a:r>
            <a:rPr kumimoji="1" lang="zh-CN" altLang="en-US" sz="1500" kern="1200"/>
            <a:t>函数，结果导致可能会出现第⼀个发送的数据包丢失的现象出现 </a:t>
          </a:r>
          <a:r>
            <a:rPr kumimoji="1" lang="en-US" altLang="en-US" sz="1500" kern="1200"/>
            <a:t>4. </a:t>
          </a:r>
          <a:r>
            <a:rPr kumimoji="1" lang="zh-CN" altLang="en-US" sz="1500" kern="1200"/>
            <a:t>当需要 </a:t>
          </a:r>
          <a:r>
            <a:rPr kumimoji="1" lang="en-US" altLang="en-US" sz="1500" kern="1200"/>
            <a:t>sleep </a:t>
          </a:r>
          <a:r>
            <a:rPr kumimoji="1" lang="zh-CN" altLang="en-US" sz="1500" kern="1200"/>
            <a:t>⼩数秒时间的时候，需要采⽤ </a:t>
          </a:r>
          <a:r>
            <a:rPr kumimoji="1" lang="en-US" altLang="en-US" sz="1500" kern="1200"/>
            <a:t>usleep </a:t>
          </a:r>
          <a:r>
            <a:rPr kumimoji="1" lang="zh-CN" altLang="en-US" sz="1500" kern="1200"/>
            <a:t>函数，如果采⽤ </a:t>
          </a:r>
          <a:r>
            <a:rPr kumimoji="1" lang="en-US" altLang="en-US" sz="1500" kern="1200"/>
            <a:t>sleep </a:t>
          </a:r>
          <a:r>
            <a:rPr kumimoji="1" lang="zh-CN" altLang="en-US" sz="1500" kern="1200"/>
            <a:t>函 数，貌似对睡眠时间⼩于 </a:t>
          </a:r>
          <a:r>
            <a:rPr kumimoji="1" lang="en-US" altLang="en-US" sz="1500" kern="1200"/>
            <a:t>1 </a:t>
          </a:r>
          <a:r>
            <a:rPr kumimoji="1" lang="zh-CN" altLang="en-US" sz="1500" kern="1200"/>
            <a:t>的处理是直接归零了，这也导致我⼀开始对发送速 率的错误控制</a:t>
          </a:r>
          <a:endParaRPr lang="en-US" sz="1500" kern="1200"/>
        </a:p>
      </dsp:txBody>
      <dsp:txXfrm>
        <a:off x="90116" y="3921179"/>
        <a:ext cx="6391181" cy="1665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F8C8C-4B6A-4DD0-91AE-4F6D0A0FE8C9}">
      <dsp:nvSpPr>
        <dsp:cNvPr id="0" name=""/>
        <dsp:cNvSpPr/>
      </dsp:nvSpPr>
      <dsp:spPr>
        <a:xfrm>
          <a:off x="0" y="931073"/>
          <a:ext cx="6571413" cy="17189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E0FCF-9223-43B7-9E01-1824F68C2A46}">
      <dsp:nvSpPr>
        <dsp:cNvPr id="0" name=""/>
        <dsp:cNvSpPr/>
      </dsp:nvSpPr>
      <dsp:spPr>
        <a:xfrm>
          <a:off x="519969" y="1317827"/>
          <a:ext cx="945398" cy="945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79438-DCB5-4CFC-934E-1DEB8E4C3063}">
      <dsp:nvSpPr>
        <dsp:cNvPr id="0" name=""/>
        <dsp:cNvSpPr/>
      </dsp:nvSpPr>
      <dsp:spPr>
        <a:xfrm>
          <a:off x="1985336" y="931073"/>
          <a:ext cx="4586076" cy="17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918" tIns="181918" rIns="181918" bIns="181918" numCol="1" spcCol="1270" anchor="ctr" anchorCtr="0">
          <a:noAutofit/>
        </a:bodyPr>
        <a:lstStyle/>
        <a:p>
          <a:pPr marL="0" lvl="0" indent="0" algn="l" defTabSz="755650">
            <a:lnSpc>
              <a:spcPct val="90000"/>
            </a:lnSpc>
            <a:spcBef>
              <a:spcPct val="0"/>
            </a:spcBef>
            <a:spcAft>
              <a:spcPct val="35000"/>
            </a:spcAft>
            <a:buNone/>
          </a:pPr>
          <a:r>
            <a:rPr kumimoji="1" lang="en-US" sz="1700" kern="1200" dirty="0" err="1">
              <a:solidFill>
                <a:schemeClr val="accent1">
                  <a:lumMod val="50000"/>
                </a:schemeClr>
              </a:solidFill>
            </a:rPr>
            <a:t>Four_node_ring</a:t>
          </a:r>
          <a:r>
            <a:rPr kumimoji="1" lang="zh-CN" sz="1700" kern="1200" dirty="0">
              <a:solidFill>
                <a:schemeClr val="accent1">
                  <a:lumMod val="50000"/>
                </a:schemeClr>
              </a:solidFill>
            </a:rPr>
            <a:t> 实验进展顺利，没有遇到大问题</a:t>
          </a:r>
          <a:endParaRPr lang="en-US" sz="1700" kern="1200" dirty="0">
            <a:solidFill>
              <a:schemeClr val="accent1">
                <a:lumMod val="50000"/>
              </a:schemeClr>
            </a:solidFill>
          </a:endParaRPr>
        </a:p>
      </dsp:txBody>
      <dsp:txXfrm>
        <a:off x="1985336" y="931073"/>
        <a:ext cx="4586076" cy="1718905"/>
      </dsp:txXfrm>
    </dsp:sp>
    <dsp:sp modelId="{52C06D0B-1400-4CD4-AABA-59B5F2195667}">
      <dsp:nvSpPr>
        <dsp:cNvPr id="0" name=""/>
        <dsp:cNvSpPr/>
      </dsp:nvSpPr>
      <dsp:spPr>
        <a:xfrm>
          <a:off x="0" y="3079706"/>
          <a:ext cx="6571413" cy="17189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FF08D-35B6-4521-BFDB-85323A29D718}">
      <dsp:nvSpPr>
        <dsp:cNvPr id="0" name=""/>
        <dsp:cNvSpPr/>
      </dsp:nvSpPr>
      <dsp:spPr>
        <a:xfrm>
          <a:off x="519969" y="3466460"/>
          <a:ext cx="945398" cy="945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71F86-DB14-4161-A9E7-19A3BD834704}">
      <dsp:nvSpPr>
        <dsp:cNvPr id="0" name=""/>
        <dsp:cNvSpPr/>
      </dsp:nvSpPr>
      <dsp:spPr>
        <a:xfrm>
          <a:off x="1985336" y="3079706"/>
          <a:ext cx="4586076" cy="17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918" tIns="181918" rIns="181918" bIns="181918" numCol="1" spcCol="1270" anchor="ctr" anchorCtr="0">
          <a:noAutofit/>
        </a:bodyPr>
        <a:lstStyle/>
        <a:p>
          <a:pPr marL="0" lvl="0" indent="0" algn="l" defTabSz="755650">
            <a:lnSpc>
              <a:spcPct val="90000"/>
            </a:lnSpc>
            <a:spcBef>
              <a:spcPct val="0"/>
            </a:spcBef>
            <a:spcAft>
              <a:spcPct val="35000"/>
            </a:spcAft>
            <a:buNone/>
          </a:pPr>
          <a:r>
            <a:rPr kumimoji="1" lang="zh-CN" sz="1700" kern="1200" dirty="0">
              <a:solidFill>
                <a:schemeClr val="accent1">
                  <a:lumMod val="50000"/>
                </a:schemeClr>
              </a:solidFill>
            </a:rPr>
            <a:t>在自己构造 </a:t>
          </a:r>
          <a:r>
            <a:rPr kumimoji="1" lang="en-US" sz="1700" kern="1200" dirty="0">
              <a:solidFill>
                <a:schemeClr val="accent1">
                  <a:lumMod val="50000"/>
                </a:schemeClr>
              </a:solidFill>
            </a:rPr>
            <a:t>topo</a:t>
          </a:r>
          <a:r>
            <a:rPr kumimoji="1" lang="zh-CN" sz="1700" kern="1200" dirty="0">
              <a:solidFill>
                <a:schemeClr val="accent1">
                  <a:lumMod val="50000"/>
                </a:schemeClr>
              </a:solidFill>
            </a:rPr>
            <a:t> 时，由于不熟悉 </a:t>
          </a:r>
          <a:r>
            <a:rPr kumimoji="1" lang="en-US" sz="1700" kern="1200" dirty="0" err="1">
              <a:solidFill>
                <a:schemeClr val="accent1">
                  <a:lumMod val="50000"/>
                </a:schemeClr>
              </a:solidFill>
            </a:rPr>
            <a:t>mininet</a:t>
          </a:r>
          <a:r>
            <a:rPr kumimoji="1" lang="zh-CN" sz="1700" kern="1200" dirty="0">
              <a:solidFill>
                <a:schemeClr val="accent1">
                  <a:lumMod val="50000"/>
                </a:schemeClr>
              </a:solidFill>
            </a:rPr>
            <a:t>，导致我在分配端口和</a:t>
          </a:r>
          <a:r>
            <a:rPr kumimoji="1" lang="en-US" sz="1700" kern="1200" dirty="0">
              <a:solidFill>
                <a:schemeClr val="accent1">
                  <a:lumMod val="50000"/>
                </a:schemeClr>
              </a:solidFill>
            </a:rPr>
            <a:t>IP</a:t>
          </a:r>
          <a:r>
            <a:rPr kumimoji="1" lang="zh-CN" sz="1700" kern="1200" dirty="0">
              <a:solidFill>
                <a:schemeClr val="accent1">
                  <a:lumMod val="50000"/>
                </a:schemeClr>
              </a:solidFill>
            </a:rPr>
            <a:t> 时出现了错误，</a:t>
          </a:r>
          <a:r>
            <a:rPr kumimoji="1" lang="zh-CN" altLang="en-US" sz="1700" kern="1200" dirty="0">
              <a:solidFill>
                <a:schemeClr val="accent1">
                  <a:lumMod val="50000"/>
                </a:schemeClr>
              </a:solidFill>
            </a:rPr>
            <a:t>起初</a:t>
          </a:r>
          <a:r>
            <a:rPr kumimoji="1" lang="zh-CN" sz="1700" kern="1200" dirty="0">
              <a:solidFill>
                <a:schemeClr val="accent1">
                  <a:lumMod val="50000"/>
                </a:schemeClr>
              </a:solidFill>
            </a:rPr>
            <a:t>我还以为是我写的代码有问题，后来想了一个晚上才找到问题</a:t>
          </a:r>
          <a:endParaRPr lang="en-US" sz="1700" kern="1200" dirty="0">
            <a:solidFill>
              <a:schemeClr val="accent1">
                <a:lumMod val="50000"/>
              </a:schemeClr>
            </a:solidFill>
          </a:endParaRPr>
        </a:p>
      </dsp:txBody>
      <dsp:txXfrm>
        <a:off x="1985336" y="3079706"/>
        <a:ext cx="4586076" cy="17189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2A6B3-208E-9A42-BCB5-B8EB3A8EBB68}">
      <dsp:nvSpPr>
        <dsp:cNvPr id="0" name=""/>
        <dsp:cNvSpPr/>
      </dsp:nvSpPr>
      <dsp:spPr>
        <a:xfrm>
          <a:off x="3031191" y="1356713"/>
          <a:ext cx="666661" cy="91440"/>
        </a:xfrm>
        <a:custGeom>
          <a:avLst/>
          <a:gdLst/>
          <a:ahLst/>
          <a:cxnLst/>
          <a:rect l="0" t="0" r="0" b="0"/>
          <a:pathLst>
            <a:path>
              <a:moveTo>
                <a:pt x="0" y="45720"/>
              </a:moveTo>
              <a:lnTo>
                <a:pt x="66666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47090" y="1398947"/>
        <a:ext cx="34863" cy="6972"/>
      </dsp:txXfrm>
    </dsp:sp>
    <dsp:sp modelId="{7B94B508-CCB8-F446-BA37-D3BB338A3897}">
      <dsp:nvSpPr>
        <dsp:cNvPr id="0" name=""/>
        <dsp:cNvSpPr/>
      </dsp:nvSpPr>
      <dsp:spPr>
        <a:xfrm>
          <a:off x="1420" y="492961"/>
          <a:ext cx="3031571" cy="18189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50" tIns="155929" rIns="148550" bIns="155929" numCol="1" spcCol="1270" anchor="ctr" anchorCtr="0">
          <a:noAutofit/>
        </a:bodyPr>
        <a:lstStyle/>
        <a:p>
          <a:pPr marL="0" lvl="0" indent="0" algn="ctr" defTabSz="666750">
            <a:lnSpc>
              <a:spcPct val="90000"/>
            </a:lnSpc>
            <a:spcBef>
              <a:spcPct val="0"/>
            </a:spcBef>
            <a:spcAft>
              <a:spcPct val="35000"/>
            </a:spcAft>
            <a:buNone/>
          </a:pPr>
          <a:r>
            <a:rPr kumimoji="1" lang="en-US" altLang="zh-CN" sz="1500" kern="1200" dirty="0"/>
            <a:t>1. </a:t>
          </a:r>
          <a:r>
            <a:rPr kumimoji="1" lang="zh-CN" altLang="zh-CN" sz="1500" kern="1200" dirty="0"/>
            <a:t>基于附件中的代码，完成 </a:t>
          </a:r>
          <a:r>
            <a:rPr kumimoji="1" lang="en-US" altLang="zh-CN" sz="1500" kern="1200" dirty="0" err="1"/>
            <a:t>arp.c</a:t>
          </a:r>
          <a:r>
            <a:rPr kumimoji="1" lang="en-US" altLang="zh-CN" sz="1500" kern="1200" dirty="0"/>
            <a:t>, </a:t>
          </a:r>
          <a:r>
            <a:rPr kumimoji="1" lang="en-US" altLang="zh-CN" sz="1500" kern="1200" dirty="0" err="1"/>
            <a:t>arpcache.c</a:t>
          </a:r>
          <a:r>
            <a:rPr kumimoji="1" lang="en-US" altLang="zh-CN" sz="1500" kern="1200" dirty="0"/>
            <a:t>, </a:t>
          </a:r>
          <a:r>
            <a:rPr kumimoji="1" lang="en-US" altLang="zh-CN" sz="1500" kern="1200" dirty="0" err="1"/>
            <a:t>icmp.c</a:t>
          </a:r>
          <a:r>
            <a:rPr kumimoji="1" lang="en-US" altLang="zh-CN" sz="1500" kern="1200" dirty="0"/>
            <a:t>, </a:t>
          </a:r>
          <a:r>
            <a:rPr kumimoji="1" lang="en-US" altLang="zh-CN" sz="1500" kern="1200" dirty="0" err="1"/>
            <a:t>ip_base.c</a:t>
          </a:r>
          <a:r>
            <a:rPr kumimoji="1" lang="en-US" altLang="zh-CN" sz="1500" kern="1200" dirty="0"/>
            <a:t>, </a:t>
          </a:r>
          <a:r>
            <a:rPr kumimoji="1" lang="en-US" altLang="zh-CN" sz="1500" kern="1200" dirty="0" err="1"/>
            <a:t>ip.c</a:t>
          </a:r>
          <a:r>
            <a:rPr kumimoji="1" lang="en-US" altLang="zh-CN" sz="1500" kern="1200" dirty="0"/>
            <a:t> </a:t>
          </a:r>
          <a:r>
            <a:rPr kumimoji="1" lang="zh-CN" altLang="zh-CN" sz="1500" kern="1200" dirty="0"/>
            <a:t>的编写，实现路由器对数据包的转发处理功能；</a:t>
          </a:r>
          <a:endParaRPr lang="en-US" sz="1500" kern="1200" dirty="0"/>
        </a:p>
      </dsp:txBody>
      <dsp:txXfrm>
        <a:off x="1420" y="492961"/>
        <a:ext cx="3031571" cy="1818943"/>
      </dsp:txXfrm>
    </dsp:sp>
    <dsp:sp modelId="{8CE55DD3-FD37-654A-AB8F-A711ED6F6A28}">
      <dsp:nvSpPr>
        <dsp:cNvPr id="0" name=""/>
        <dsp:cNvSpPr/>
      </dsp:nvSpPr>
      <dsp:spPr>
        <a:xfrm>
          <a:off x="2553760" y="2310104"/>
          <a:ext cx="2692278" cy="905452"/>
        </a:xfrm>
        <a:custGeom>
          <a:avLst/>
          <a:gdLst/>
          <a:ahLst/>
          <a:cxnLst/>
          <a:rect l="0" t="0" r="0" b="0"/>
          <a:pathLst>
            <a:path>
              <a:moveTo>
                <a:pt x="2692278" y="0"/>
              </a:moveTo>
              <a:lnTo>
                <a:pt x="2692278" y="469826"/>
              </a:lnTo>
              <a:lnTo>
                <a:pt x="0" y="469826"/>
              </a:lnTo>
              <a:lnTo>
                <a:pt x="0" y="905452"/>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28640" y="2759344"/>
        <a:ext cx="142518" cy="6972"/>
      </dsp:txXfrm>
    </dsp:sp>
    <dsp:sp modelId="{909AB2B9-7DC9-704C-A345-5170138C87C4}">
      <dsp:nvSpPr>
        <dsp:cNvPr id="0" name=""/>
        <dsp:cNvSpPr/>
      </dsp:nvSpPr>
      <dsp:spPr>
        <a:xfrm>
          <a:off x="3730253" y="492961"/>
          <a:ext cx="3031571" cy="18189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50" tIns="155929" rIns="148550" bIns="155929" numCol="1" spcCol="1270" anchor="ctr" anchorCtr="0">
          <a:noAutofit/>
        </a:bodyPr>
        <a:lstStyle/>
        <a:p>
          <a:pPr marL="0" lvl="0" indent="0" algn="ctr" defTabSz="666750">
            <a:lnSpc>
              <a:spcPct val="90000"/>
            </a:lnSpc>
            <a:spcBef>
              <a:spcPct val="0"/>
            </a:spcBef>
            <a:spcAft>
              <a:spcPct val="35000"/>
            </a:spcAft>
            <a:buNone/>
          </a:pPr>
          <a:r>
            <a:rPr kumimoji="1" lang="zh-CN" altLang="zh-CN" sz="1500" kern="1200" dirty="0"/>
            <a:t>
</a:t>
          </a:r>
          <a:r>
            <a:rPr kumimoji="1" lang="en-US" altLang="zh-CN" sz="1500" kern="1200" dirty="0"/>
            <a:t>2. </a:t>
          </a:r>
          <a:r>
            <a:rPr kumimoji="1" lang="zh-CN" altLang="zh-CN" sz="1500" kern="1200" dirty="0"/>
            <a:t>运行 </a:t>
          </a:r>
          <a:r>
            <a:rPr kumimoji="1" lang="en-US" altLang="zh-CN" sz="1500" kern="1200" dirty="0" err="1"/>
            <a:t>router_topo.py</a:t>
          </a:r>
          <a:r>
            <a:rPr kumimoji="1" lang="en-US" altLang="zh-CN" sz="1500" kern="1200" dirty="0"/>
            <a:t> </a:t>
          </a:r>
          <a:r>
            <a:rPr kumimoji="1" lang="zh-CN" altLang="zh-CN" sz="1500" kern="1200" dirty="0"/>
            <a:t>拓扑，在 </a:t>
          </a:r>
          <a:r>
            <a:rPr kumimoji="1" lang="en-US" altLang="zh-CN" sz="1500" kern="1200" dirty="0"/>
            <a:t>r1 </a:t>
          </a:r>
          <a:r>
            <a:rPr kumimoji="1" lang="zh-CN" altLang="zh-CN" sz="1500" kern="1200" dirty="0"/>
            <a:t>节点上运行 </a:t>
          </a:r>
          <a:r>
            <a:rPr kumimoji="1" lang="en-US" altLang="zh-CN" sz="1500" kern="1200" dirty="0"/>
            <a:t>router </a:t>
          </a:r>
          <a:r>
            <a:rPr kumimoji="1" lang="zh-CN" altLang="zh-CN" sz="1500" kern="1200" dirty="0"/>
            <a:t>程序，在 </a:t>
          </a:r>
          <a:r>
            <a:rPr kumimoji="1" lang="en-US" altLang="zh-CN" sz="1500" kern="1200" dirty="0"/>
            <a:t>h1 </a:t>
          </a:r>
          <a:r>
            <a:rPr kumimoji="1" lang="zh-CN" altLang="zh-CN" sz="1500" kern="1200" dirty="0"/>
            <a:t>上进行 </a:t>
          </a:r>
          <a:r>
            <a:rPr kumimoji="1" lang="en-US" altLang="zh-CN" sz="1500" kern="1200" dirty="0"/>
            <a:t>ping </a:t>
          </a:r>
          <a:r>
            <a:rPr kumimoji="1" lang="zh-CN" altLang="zh-CN" sz="1500" kern="1200" dirty="0"/>
            <a:t>实验；</a:t>
          </a:r>
          <a:endParaRPr lang="en-US" sz="1500" kern="1200" dirty="0"/>
        </a:p>
      </dsp:txBody>
      <dsp:txXfrm>
        <a:off x="3730253" y="492961"/>
        <a:ext cx="3031571" cy="1818943"/>
      </dsp:txXfrm>
    </dsp:sp>
    <dsp:sp modelId="{9025DB26-8ED2-6742-A330-909D7D72A9C2}">
      <dsp:nvSpPr>
        <dsp:cNvPr id="0" name=""/>
        <dsp:cNvSpPr/>
      </dsp:nvSpPr>
      <dsp:spPr>
        <a:xfrm>
          <a:off x="709504" y="3247957"/>
          <a:ext cx="3688513" cy="22735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50" tIns="155929" rIns="148550" bIns="155929" numCol="1" spcCol="1270" anchor="ctr" anchorCtr="0">
          <a:noAutofit/>
        </a:bodyPr>
        <a:lstStyle/>
        <a:p>
          <a:pPr marL="0" lvl="0" indent="0" algn="ctr" defTabSz="666750">
            <a:lnSpc>
              <a:spcPct val="90000"/>
            </a:lnSpc>
            <a:spcBef>
              <a:spcPct val="0"/>
            </a:spcBef>
            <a:spcAft>
              <a:spcPct val="35000"/>
            </a:spcAft>
            <a:buNone/>
          </a:pPr>
          <a:r>
            <a:rPr kumimoji="1" lang="zh-CN" altLang="zh-CN" sz="1500" kern="1200" dirty="0"/>
            <a:t>
</a:t>
          </a:r>
          <a:r>
            <a:rPr kumimoji="1" lang="en-US" altLang="zh-CN" sz="1500" kern="1200" dirty="0"/>
            <a:t>3. </a:t>
          </a:r>
          <a:r>
            <a:rPr kumimoji="1" lang="zh-CN" altLang="zh-CN" sz="1500" kern="1200" dirty="0"/>
            <a:t>自己编写包含多个路由器节点的 </a:t>
          </a:r>
          <a:r>
            <a:rPr kumimoji="1" lang="en-US" altLang="zh-CN" sz="1500" kern="1200" dirty="0"/>
            <a:t>topo </a:t>
          </a:r>
          <a:r>
            <a:rPr kumimoji="1" lang="zh-CN" altLang="zh-CN" sz="1500" kern="1200" dirty="0"/>
            <a:t>文件，手动配置其默认路由 表，完成连通性测试和路径测试；</a:t>
          </a:r>
          <a:endParaRPr lang="en-US" sz="1500" kern="1200" dirty="0"/>
        </a:p>
      </dsp:txBody>
      <dsp:txXfrm>
        <a:off x="709504" y="3247957"/>
        <a:ext cx="3688513" cy="2273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F8C8C-4B6A-4DD0-91AE-4F6D0A0FE8C9}">
      <dsp:nvSpPr>
        <dsp:cNvPr id="0" name=""/>
        <dsp:cNvSpPr/>
      </dsp:nvSpPr>
      <dsp:spPr>
        <a:xfrm>
          <a:off x="0" y="931073"/>
          <a:ext cx="6571413" cy="17189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E0FCF-9223-43B7-9E01-1824F68C2A46}">
      <dsp:nvSpPr>
        <dsp:cNvPr id="0" name=""/>
        <dsp:cNvSpPr/>
      </dsp:nvSpPr>
      <dsp:spPr>
        <a:xfrm>
          <a:off x="519969" y="1317827"/>
          <a:ext cx="945398" cy="945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79438-DCB5-4CFC-934E-1DEB8E4C3063}">
      <dsp:nvSpPr>
        <dsp:cNvPr id="0" name=""/>
        <dsp:cNvSpPr/>
      </dsp:nvSpPr>
      <dsp:spPr>
        <a:xfrm>
          <a:off x="1985336" y="931073"/>
          <a:ext cx="4586076" cy="17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918" tIns="181918" rIns="181918" bIns="181918" numCol="1" spcCol="1270" anchor="ctr" anchorCtr="0">
          <a:noAutofit/>
        </a:bodyPr>
        <a:lstStyle/>
        <a:p>
          <a:pPr marL="0" lvl="0" indent="0" algn="l" defTabSz="844550">
            <a:lnSpc>
              <a:spcPct val="90000"/>
            </a:lnSpc>
            <a:spcBef>
              <a:spcPct val="0"/>
            </a:spcBef>
            <a:spcAft>
              <a:spcPct val="35000"/>
            </a:spcAft>
            <a:buNone/>
          </a:pPr>
          <a:r>
            <a:rPr kumimoji="1" lang="zh-CN" altLang="en-US" sz="1900" kern="1200" dirty="0">
              <a:solidFill>
                <a:schemeClr val="accent1">
                  <a:lumMod val="50000"/>
                </a:schemeClr>
              </a:solidFill>
            </a:rPr>
            <a:t>本次实验代码量较之前的实验有了巨大的提升，耗费时间比较长</a:t>
          </a:r>
          <a:endParaRPr lang="en-US" sz="1900" kern="1200" dirty="0">
            <a:solidFill>
              <a:schemeClr val="accent1">
                <a:lumMod val="50000"/>
              </a:schemeClr>
            </a:solidFill>
          </a:endParaRPr>
        </a:p>
      </dsp:txBody>
      <dsp:txXfrm>
        <a:off x="1985336" y="931073"/>
        <a:ext cx="4586076" cy="1718905"/>
      </dsp:txXfrm>
    </dsp:sp>
    <dsp:sp modelId="{52C06D0B-1400-4CD4-AABA-59B5F2195667}">
      <dsp:nvSpPr>
        <dsp:cNvPr id="0" name=""/>
        <dsp:cNvSpPr/>
      </dsp:nvSpPr>
      <dsp:spPr>
        <a:xfrm>
          <a:off x="0" y="3079706"/>
          <a:ext cx="6571413" cy="17189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FF08D-35B6-4521-BFDB-85323A29D718}">
      <dsp:nvSpPr>
        <dsp:cNvPr id="0" name=""/>
        <dsp:cNvSpPr/>
      </dsp:nvSpPr>
      <dsp:spPr>
        <a:xfrm>
          <a:off x="519969" y="3466460"/>
          <a:ext cx="945398" cy="945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71F86-DB14-4161-A9E7-19A3BD834704}">
      <dsp:nvSpPr>
        <dsp:cNvPr id="0" name=""/>
        <dsp:cNvSpPr/>
      </dsp:nvSpPr>
      <dsp:spPr>
        <a:xfrm>
          <a:off x="1985336" y="3079706"/>
          <a:ext cx="4586076" cy="171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918" tIns="181918" rIns="181918" bIns="181918" numCol="1" spcCol="1270" anchor="ctr" anchorCtr="0">
          <a:noAutofit/>
        </a:bodyPr>
        <a:lstStyle/>
        <a:p>
          <a:pPr marL="0" lvl="0" indent="0" algn="l" defTabSz="844550">
            <a:lnSpc>
              <a:spcPct val="90000"/>
            </a:lnSpc>
            <a:spcBef>
              <a:spcPct val="0"/>
            </a:spcBef>
            <a:spcAft>
              <a:spcPct val="35000"/>
            </a:spcAft>
            <a:buNone/>
          </a:pPr>
          <a:r>
            <a:rPr kumimoji="1" lang="zh-CN" altLang="en-US" sz="1900" kern="1200" dirty="0">
              <a:solidFill>
                <a:schemeClr val="accent1">
                  <a:lumMod val="50000"/>
                </a:schemeClr>
              </a:solidFill>
            </a:rPr>
            <a:t>在编写 </a:t>
          </a:r>
          <a:r>
            <a:rPr kumimoji="1" lang="en-US" altLang="zh-CN" sz="1900" kern="1200" dirty="0" err="1">
              <a:solidFill>
                <a:schemeClr val="accent1">
                  <a:lumMod val="50000"/>
                </a:schemeClr>
              </a:solidFill>
            </a:rPr>
            <a:t>icmp.c</a:t>
          </a:r>
          <a:r>
            <a:rPr kumimoji="1" lang="zh-CN" altLang="en-US" sz="1900" kern="1200" dirty="0">
              <a:solidFill>
                <a:schemeClr val="accent1">
                  <a:lumMod val="50000"/>
                </a:schemeClr>
              </a:solidFill>
            </a:rPr>
            <a:t> 函数时，由于没有搞清楚 </a:t>
          </a:r>
          <a:r>
            <a:rPr kumimoji="1" lang="en-US" altLang="zh-CN" sz="1900" kern="1200" dirty="0" err="1">
              <a:solidFill>
                <a:schemeClr val="accent1">
                  <a:lumMod val="50000"/>
                </a:schemeClr>
              </a:solidFill>
            </a:rPr>
            <a:t>icmp</a:t>
          </a:r>
          <a:r>
            <a:rPr kumimoji="1" lang="zh-CN" altLang="en-US" sz="1900" kern="1200" dirty="0">
              <a:solidFill>
                <a:schemeClr val="accent1">
                  <a:lumMod val="50000"/>
                </a:schemeClr>
              </a:solidFill>
            </a:rPr>
            <a:t> 数据报的头部和数据部分的分解，导致回复 </a:t>
          </a:r>
          <a:r>
            <a:rPr kumimoji="1" lang="en-US" altLang="zh-CN" sz="1900" kern="1200" dirty="0" err="1">
              <a:solidFill>
                <a:schemeClr val="accent1">
                  <a:lumMod val="50000"/>
                </a:schemeClr>
              </a:solidFill>
            </a:rPr>
            <a:t>icmp</a:t>
          </a:r>
          <a:r>
            <a:rPr kumimoji="1" lang="zh-CN" altLang="en-US" sz="1900" kern="1200" dirty="0">
              <a:solidFill>
                <a:schemeClr val="accent1">
                  <a:lumMod val="50000"/>
                </a:schemeClr>
              </a:solidFill>
            </a:rPr>
            <a:t> 数据报时校验和错误</a:t>
          </a:r>
          <a:endParaRPr lang="en-US" sz="1900" kern="1200" dirty="0">
            <a:solidFill>
              <a:schemeClr val="accent1">
                <a:lumMod val="50000"/>
              </a:schemeClr>
            </a:solidFill>
          </a:endParaRPr>
        </a:p>
      </dsp:txBody>
      <dsp:txXfrm>
        <a:off x="1985336" y="3079706"/>
        <a:ext cx="4586076" cy="17189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8B6F2-BC98-874C-A282-6D345263A5B0}">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7669B-1EB0-4344-ADAF-007065C97273}">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zh-CN" sz="2100" kern="1200"/>
            <a:t>实验一，成功在 </a:t>
          </a:r>
          <a:r>
            <a:rPr kumimoji="1" lang="en-US" sz="2100" kern="1200"/>
            <a:t>h1 </a:t>
          </a:r>
          <a:r>
            <a:rPr kumimoji="1" lang="zh-CN" sz="2100" kern="1200"/>
            <a:t>上 </a:t>
          </a:r>
          <a:r>
            <a:rPr kumimoji="1" lang="en-US" sz="2100" kern="1200"/>
            <a:t>ping </a:t>
          </a:r>
          <a:r>
            <a:rPr kumimoji="1" lang="zh-CN" sz="2100" kern="1200"/>
            <a:t>通 </a:t>
          </a:r>
          <a:r>
            <a:rPr kumimoji="1" lang="en-US" sz="2100" kern="1200"/>
            <a:t>r1, h2, h3</a:t>
          </a:r>
          <a:r>
            <a:rPr kumimoji="1" lang="zh-CN" sz="2100" kern="1200"/>
            <a:t>；并且在 </a:t>
          </a:r>
          <a:r>
            <a:rPr kumimoji="1" lang="en-US" sz="2100" kern="1200"/>
            <a:t>ping 10.0.3.11 </a:t>
          </a:r>
          <a:r>
            <a:rPr kumimoji="1" lang="zh-CN" sz="2100" kern="1200"/>
            <a:t>时，如期返回 </a:t>
          </a:r>
          <a:r>
            <a:rPr kumimoji="1" lang="en-US" sz="2100" kern="1200"/>
            <a:t>ICMP Destination Host Unreachable</a:t>
          </a:r>
          <a:r>
            <a:rPr kumimoji="1" lang="zh-CN" sz="2100" kern="1200"/>
            <a:t>；在 </a:t>
          </a:r>
          <a:r>
            <a:rPr kumimoji="1" lang="en-US" sz="2100" kern="1200"/>
            <a:t>ping</a:t>
          </a:r>
          <a:r>
            <a:rPr kumimoji="1" lang="zh-CN" sz="2100" kern="1200"/>
            <a:t> </a:t>
          </a:r>
          <a:r>
            <a:rPr kumimoji="1" lang="en-US" sz="2100" kern="1200"/>
            <a:t>10.0.4.1 </a:t>
          </a:r>
          <a:r>
            <a:rPr kumimoji="1" lang="zh-CN" sz="2100" kern="1200"/>
            <a:t>时，如期返回 </a:t>
          </a:r>
          <a:r>
            <a:rPr kumimoji="1" lang="en-US" sz="2100" kern="1200"/>
            <a:t>ICMP Destination Net Unreachable</a:t>
          </a:r>
          <a:r>
            <a:rPr kumimoji="1" lang="zh-CN" sz="2100" kern="1200"/>
            <a:t>；</a:t>
          </a:r>
          <a:endParaRPr lang="en-US" sz="2100" kern="1200"/>
        </a:p>
      </dsp:txBody>
      <dsp:txXfrm>
        <a:off x="585701" y="1066737"/>
        <a:ext cx="4337991" cy="2693452"/>
      </dsp:txXfrm>
    </dsp:sp>
    <dsp:sp modelId="{A3AB1C85-2875-1D42-948B-5F51009990E0}">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570FEB-11C2-1143-9DA3-9EFB1C121F45}">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zh-CN" sz="2100" kern="1200" dirty="0"/>
            <a:t>实验二，构造 </a:t>
          </a:r>
          <a:r>
            <a:rPr kumimoji="1" lang="en-US" sz="2100" kern="1200" dirty="0"/>
            <a:t>TOPO </a:t>
          </a:r>
          <a:r>
            <a:rPr kumimoji="1" lang="zh-CN" sz="2100" kern="1200" dirty="0"/>
            <a:t>满足路由器节点数要求</a:t>
          </a:r>
          <a:r>
            <a:rPr kumimoji="1" lang="en-US" sz="2100" kern="1200" dirty="0"/>
            <a:t>(3 </a:t>
          </a:r>
          <a:r>
            <a:rPr kumimoji="1" lang="zh-CN" sz="2100" kern="1200" dirty="0"/>
            <a:t>个</a:t>
          </a:r>
          <a:r>
            <a:rPr kumimoji="1" lang="en-US" sz="2100" kern="1200" dirty="0"/>
            <a:t>)</a:t>
          </a:r>
          <a:r>
            <a:rPr kumimoji="1" lang="zh-CN" sz="2100" kern="1200" dirty="0"/>
            <a:t>和主机节点跳数要求</a:t>
          </a:r>
          <a:r>
            <a:rPr kumimoji="1" lang="en-US" sz="2100" kern="1200" dirty="0"/>
            <a:t>(</a:t>
          </a:r>
          <a:r>
            <a:rPr kumimoji="1" lang="zh-CN" sz="2100" kern="1200" dirty="0"/>
            <a:t>至少 </a:t>
          </a:r>
          <a:r>
            <a:rPr kumimoji="1" lang="en-US" sz="2100" kern="1200" dirty="0"/>
            <a:t>3 </a:t>
          </a:r>
          <a:r>
            <a:rPr kumimoji="1" lang="zh-CN" sz="2100" kern="1200" dirty="0"/>
            <a:t>跳</a:t>
          </a:r>
          <a:r>
            <a:rPr kumimoji="1" lang="en-US" sz="2100" kern="1200" dirty="0"/>
            <a:t>),</a:t>
          </a:r>
          <a:r>
            <a:rPr kumimoji="1" lang="zh-CN" sz="2100" kern="1200" dirty="0"/>
            <a:t>并在 </a:t>
          </a:r>
          <a:r>
            <a:rPr kumimoji="1" lang="en-US" sz="2100" kern="1200" dirty="0"/>
            <a:t>h1 </a:t>
          </a:r>
          <a:r>
            <a:rPr kumimoji="1" lang="zh-CN" sz="2100" kern="1200" dirty="0"/>
            <a:t>上成功 </a:t>
          </a:r>
          <a:r>
            <a:rPr kumimoji="1" lang="en-US" sz="2100" kern="1200" dirty="0"/>
            <a:t>ping </a:t>
          </a:r>
          <a:r>
            <a:rPr kumimoji="1" lang="zh-CN" sz="2100" kern="1200" dirty="0"/>
            <a:t>通 </a:t>
          </a:r>
          <a:r>
            <a:rPr kumimoji="1" lang="en-US" sz="2100" kern="1200" dirty="0"/>
            <a:t>h2</a:t>
          </a:r>
          <a:r>
            <a:rPr kumimoji="1" lang="zh-CN" sz="2100" kern="1200" dirty="0"/>
            <a:t>，</a:t>
          </a:r>
          <a:r>
            <a:rPr kumimoji="1" lang="en-US" sz="2100" kern="1200" dirty="0"/>
            <a:t>ping </a:t>
          </a:r>
          <a:r>
            <a:rPr kumimoji="1" lang="zh-CN" sz="2100" kern="1200" dirty="0"/>
            <a:t>通 </a:t>
          </a:r>
          <a:r>
            <a:rPr kumimoji="1" lang="en-US" sz="2100" kern="1200" dirty="0"/>
            <a:t>r1, r3, r2</a:t>
          </a:r>
          <a:r>
            <a:rPr kumimoji="1" lang="zh-CN" sz="2100" kern="1200" dirty="0"/>
            <a:t>，完成 连通性测试，</a:t>
          </a:r>
          <a:r>
            <a:rPr kumimoji="1" lang="en-US" sz="2100" kern="1200" dirty="0"/>
            <a:t>traceroute </a:t>
          </a:r>
          <a:r>
            <a:rPr kumimoji="1" lang="zh-CN" sz="2100" kern="1200" dirty="0"/>
            <a:t>成功显示路径节点 </a:t>
          </a:r>
          <a:r>
            <a:rPr kumimoji="1" lang="en-US" sz="2100" kern="1200" dirty="0"/>
            <a:t>IP </a:t>
          </a:r>
          <a:r>
            <a:rPr kumimoji="1" lang="zh-CN" sz="2100" kern="1200" dirty="0"/>
            <a:t>信息，完成路经测 试；</a:t>
          </a:r>
          <a:endParaRPr lang="en-US" sz="2100" kern="1200" dirty="0"/>
        </a:p>
      </dsp:txBody>
      <dsp:txXfrm>
        <a:off x="6092527" y="1066737"/>
        <a:ext cx="4337991" cy="26934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8B049-FFA5-0146-82E1-8D4DB62DA9B8}">
      <dsp:nvSpPr>
        <dsp:cNvPr id="0" name=""/>
        <dsp:cNvSpPr/>
      </dsp:nvSpPr>
      <dsp:spPr>
        <a:xfrm>
          <a:off x="2148382" y="1396612"/>
          <a:ext cx="461799" cy="91440"/>
        </a:xfrm>
        <a:custGeom>
          <a:avLst/>
          <a:gdLst/>
          <a:ahLst/>
          <a:cxnLst/>
          <a:rect l="0" t="0" r="0" b="0"/>
          <a:pathLst>
            <a:path>
              <a:moveTo>
                <a:pt x="0" y="45720"/>
              </a:moveTo>
              <a:lnTo>
                <a:pt x="46179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6972" y="1439868"/>
        <a:ext cx="24619" cy="4928"/>
      </dsp:txXfrm>
    </dsp:sp>
    <dsp:sp modelId="{7B94B508-CCB8-F446-BA37-D3BB338A3897}">
      <dsp:nvSpPr>
        <dsp:cNvPr id="0" name=""/>
        <dsp:cNvSpPr/>
      </dsp:nvSpPr>
      <dsp:spPr>
        <a:xfrm>
          <a:off x="9313" y="763636"/>
          <a:ext cx="2140869" cy="13573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en-US" altLang="zh-CN" sz="1200" kern="1200" dirty="0"/>
            <a:t>1. </a:t>
          </a:r>
          <a:r>
            <a:rPr kumimoji="1" lang="zh-CN" altLang="zh-CN" sz="1200" kern="1200" dirty="0"/>
            <a:t>基于附件中的代码，完成 </a:t>
          </a:r>
          <a:r>
            <a:rPr kumimoji="1" lang="en-US" altLang="zh-CN" sz="1200" kern="1200" dirty="0" err="1"/>
            <a:t>mospf_daemon.c</a:t>
          </a:r>
          <a:r>
            <a:rPr kumimoji="1" lang="en-US" altLang="zh-CN" sz="1200" kern="1200" dirty="0"/>
            <a:t> </a:t>
          </a:r>
          <a:r>
            <a:rPr kumimoji="1" lang="zh-CN" altLang="zh-CN" sz="1200" kern="1200" dirty="0"/>
            <a:t>中相关函数的的编写， 实现路由器对 </a:t>
          </a:r>
          <a:r>
            <a:rPr kumimoji="1" lang="en-US" altLang="zh-CN" sz="1200" kern="1200" dirty="0" err="1"/>
            <a:t>mOSPF</a:t>
          </a:r>
          <a:r>
            <a:rPr kumimoji="1" lang="en-US" altLang="zh-CN" sz="1200" kern="1200" dirty="0"/>
            <a:t> Hello/LSU </a:t>
          </a:r>
          <a:r>
            <a:rPr kumimoji="1" lang="zh-CN" altLang="zh-CN" sz="1200" kern="1200" dirty="0"/>
            <a:t>消息的处理；</a:t>
          </a:r>
          <a:endParaRPr lang="en-US" sz="1200" kern="1200" dirty="0"/>
        </a:p>
      </dsp:txBody>
      <dsp:txXfrm>
        <a:off x="9313" y="763636"/>
        <a:ext cx="2140869" cy="1357392"/>
      </dsp:txXfrm>
    </dsp:sp>
    <dsp:sp modelId="{D3D6154D-BD8E-3540-8504-B8C76925067E}">
      <dsp:nvSpPr>
        <dsp:cNvPr id="0" name=""/>
        <dsp:cNvSpPr/>
      </dsp:nvSpPr>
      <dsp:spPr>
        <a:xfrm>
          <a:off x="4781651" y="1396612"/>
          <a:ext cx="461799" cy="91440"/>
        </a:xfrm>
        <a:custGeom>
          <a:avLst/>
          <a:gdLst/>
          <a:ahLst/>
          <a:cxnLst/>
          <a:rect l="0" t="0" r="0" b="0"/>
          <a:pathLst>
            <a:path>
              <a:moveTo>
                <a:pt x="0" y="45720"/>
              </a:moveTo>
              <a:lnTo>
                <a:pt x="46179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0241" y="1439868"/>
        <a:ext cx="24619" cy="4928"/>
      </dsp:txXfrm>
    </dsp:sp>
    <dsp:sp modelId="{3B4DA95B-D15A-7A48-84BC-114AFE9A9E65}">
      <dsp:nvSpPr>
        <dsp:cNvPr id="0" name=""/>
        <dsp:cNvSpPr/>
      </dsp:nvSpPr>
      <dsp:spPr>
        <a:xfrm>
          <a:off x="2642582" y="800071"/>
          <a:ext cx="2140869" cy="12845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2. </a:t>
          </a:r>
          <a:r>
            <a:rPr kumimoji="1" lang="zh-CN" altLang="zh-CN" sz="1200" kern="1200" dirty="0"/>
            <a:t>实现一个打印数据库信息的函数 </a:t>
          </a:r>
          <a:r>
            <a:rPr kumimoji="1" lang="en-US" altLang="zh-CN" sz="1200" kern="1200" dirty="0" err="1"/>
            <a:t>show_database</a:t>
          </a:r>
          <a:r>
            <a:rPr kumimoji="1" lang="en-US" altLang="zh-CN" sz="1200" kern="1200" dirty="0"/>
            <a:t>()</a:t>
          </a:r>
          <a:r>
            <a:rPr kumimoji="1" lang="zh-CN" altLang="zh-CN" sz="1200" kern="1200" dirty="0"/>
            <a:t>，每当数据库信 息发生变化时就打印出数据库信息；
</a:t>
          </a:r>
          <a:endParaRPr lang="en-US" sz="1200" kern="1200" dirty="0"/>
        </a:p>
      </dsp:txBody>
      <dsp:txXfrm>
        <a:off x="2642582" y="800071"/>
        <a:ext cx="2140869" cy="1284521"/>
      </dsp:txXfrm>
    </dsp:sp>
    <dsp:sp modelId="{E9D8494E-BFFB-D047-A02F-676773B9F45F}">
      <dsp:nvSpPr>
        <dsp:cNvPr id="0" name=""/>
        <dsp:cNvSpPr/>
      </dsp:nvSpPr>
      <dsp:spPr>
        <a:xfrm>
          <a:off x="1079747" y="2082793"/>
          <a:ext cx="5266538" cy="498235"/>
        </a:xfrm>
        <a:custGeom>
          <a:avLst/>
          <a:gdLst/>
          <a:ahLst/>
          <a:cxnLst/>
          <a:rect l="0" t="0" r="0" b="0"/>
          <a:pathLst>
            <a:path>
              <a:moveTo>
                <a:pt x="5266538" y="0"/>
              </a:moveTo>
              <a:lnTo>
                <a:pt x="5266538" y="266217"/>
              </a:lnTo>
              <a:lnTo>
                <a:pt x="0" y="266217"/>
              </a:lnTo>
              <a:lnTo>
                <a:pt x="0" y="498235"/>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80691" y="2329446"/>
        <a:ext cx="264651" cy="4928"/>
      </dsp:txXfrm>
    </dsp:sp>
    <dsp:sp modelId="{45FBC7D6-5704-5343-87B0-76720A8A319A}">
      <dsp:nvSpPr>
        <dsp:cNvPr id="0" name=""/>
        <dsp:cNvSpPr/>
      </dsp:nvSpPr>
      <dsp:spPr>
        <a:xfrm>
          <a:off x="5275851" y="800071"/>
          <a:ext cx="2140869" cy="12845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3. </a:t>
          </a:r>
          <a:r>
            <a:rPr kumimoji="1" lang="zh-CN" altLang="zh-CN" sz="1200" kern="1200" dirty="0"/>
            <a:t>运行</a:t>
          </a:r>
          <a:r>
            <a:rPr kumimoji="1" lang="en-US" altLang="zh-CN" sz="1200" kern="1200" dirty="0"/>
            <a:t>./</a:t>
          </a:r>
          <a:r>
            <a:rPr kumimoji="1" lang="en-US" altLang="zh-CN" sz="1200" kern="1200" dirty="0" err="1"/>
            <a:t>mospfd</a:t>
          </a:r>
          <a:r>
            <a:rPr kumimoji="1" lang="zh-CN" altLang="zh-CN" sz="1200" kern="1200" dirty="0"/>
            <a:t>，观察各个节点的链路数据库是否一致；
</a:t>
          </a:r>
          <a:endParaRPr lang="en-US" sz="1200" kern="1200" dirty="0"/>
        </a:p>
      </dsp:txBody>
      <dsp:txXfrm>
        <a:off x="5275851" y="800071"/>
        <a:ext cx="2140869" cy="1284521"/>
      </dsp:txXfrm>
    </dsp:sp>
    <dsp:sp modelId="{681A99B9-9535-1F4F-9498-2FDF25058ED5}">
      <dsp:nvSpPr>
        <dsp:cNvPr id="0" name=""/>
        <dsp:cNvSpPr/>
      </dsp:nvSpPr>
      <dsp:spPr>
        <a:xfrm>
          <a:off x="2148382" y="3209969"/>
          <a:ext cx="461799" cy="91440"/>
        </a:xfrm>
        <a:custGeom>
          <a:avLst/>
          <a:gdLst/>
          <a:ahLst/>
          <a:cxnLst/>
          <a:rect l="0" t="0" r="0" b="0"/>
          <a:pathLst>
            <a:path>
              <a:moveTo>
                <a:pt x="0" y="45720"/>
              </a:moveTo>
              <a:lnTo>
                <a:pt x="46179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66972" y="3253225"/>
        <a:ext cx="24619" cy="4928"/>
      </dsp:txXfrm>
    </dsp:sp>
    <dsp:sp modelId="{4012B4A7-09B2-BF4D-95AC-DB14F0B3CDC1}">
      <dsp:nvSpPr>
        <dsp:cNvPr id="0" name=""/>
        <dsp:cNvSpPr/>
      </dsp:nvSpPr>
      <dsp:spPr>
        <a:xfrm>
          <a:off x="9313" y="2613428"/>
          <a:ext cx="2140869" cy="128452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4. </a:t>
          </a:r>
          <a:r>
            <a:rPr kumimoji="1" lang="zh-CN" altLang="zh-CN" sz="1200" kern="1200" dirty="0"/>
            <a:t>增加一个更新路由表的线程，完成对路由表的更新，每次更新后打 印新的路由表信息；
</a:t>
          </a:r>
          <a:endParaRPr lang="en-US" sz="1200" kern="1200" dirty="0"/>
        </a:p>
      </dsp:txBody>
      <dsp:txXfrm>
        <a:off x="9313" y="2613428"/>
        <a:ext cx="2140869" cy="1284521"/>
      </dsp:txXfrm>
    </dsp:sp>
    <dsp:sp modelId="{EC416C54-008B-A442-868A-A36097F5F450}">
      <dsp:nvSpPr>
        <dsp:cNvPr id="0" name=""/>
        <dsp:cNvSpPr/>
      </dsp:nvSpPr>
      <dsp:spPr>
        <a:xfrm>
          <a:off x="4781651" y="3209969"/>
          <a:ext cx="461799" cy="91440"/>
        </a:xfrm>
        <a:custGeom>
          <a:avLst/>
          <a:gdLst/>
          <a:ahLst/>
          <a:cxnLst/>
          <a:rect l="0" t="0" r="0" b="0"/>
          <a:pathLst>
            <a:path>
              <a:moveTo>
                <a:pt x="0" y="45720"/>
              </a:moveTo>
              <a:lnTo>
                <a:pt x="461799"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00241" y="3253225"/>
        <a:ext cx="24619" cy="4928"/>
      </dsp:txXfrm>
    </dsp:sp>
    <dsp:sp modelId="{17A7508B-AC8C-7C48-8B6F-2B8ED05C844D}">
      <dsp:nvSpPr>
        <dsp:cNvPr id="0" name=""/>
        <dsp:cNvSpPr/>
      </dsp:nvSpPr>
      <dsp:spPr>
        <a:xfrm>
          <a:off x="2642582" y="2613428"/>
          <a:ext cx="2140869" cy="12845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5. </a:t>
          </a:r>
          <a:r>
            <a:rPr kumimoji="1" lang="zh-CN" altLang="zh-CN" sz="1200" kern="1200" dirty="0"/>
            <a:t>运行</a:t>
          </a:r>
          <a:r>
            <a:rPr kumimoji="1" lang="en-US" altLang="zh-CN" sz="1200" kern="1200" dirty="0"/>
            <a:t>./</a:t>
          </a:r>
          <a:r>
            <a:rPr kumimoji="1" lang="en-US" altLang="zh-CN" sz="1200" kern="1200" dirty="0" err="1"/>
            <a:t>mospfd</a:t>
          </a:r>
          <a:r>
            <a:rPr kumimoji="1" lang="zh-CN" altLang="zh-CN" sz="1200" kern="1200" dirty="0"/>
            <a:t>，观察各个节点的路由表信息是否正确；
</a:t>
          </a:r>
          <a:endParaRPr lang="en-US" sz="1200" kern="1200" dirty="0"/>
        </a:p>
      </dsp:txBody>
      <dsp:txXfrm>
        <a:off x="2642582" y="2613428"/>
        <a:ext cx="2140869" cy="1284521"/>
      </dsp:txXfrm>
    </dsp:sp>
    <dsp:sp modelId="{EB944CE9-3EE5-1448-BB69-F5437B588120}">
      <dsp:nvSpPr>
        <dsp:cNvPr id="0" name=""/>
        <dsp:cNvSpPr/>
      </dsp:nvSpPr>
      <dsp:spPr>
        <a:xfrm>
          <a:off x="1079747" y="3896150"/>
          <a:ext cx="5266538" cy="461799"/>
        </a:xfrm>
        <a:custGeom>
          <a:avLst/>
          <a:gdLst/>
          <a:ahLst/>
          <a:cxnLst/>
          <a:rect l="0" t="0" r="0" b="0"/>
          <a:pathLst>
            <a:path>
              <a:moveTo>
                <a:pt x="5266538" y="0"/>
              </a:moveTo>
              <a:lnTo>
                <a:pt x="5266538" y="247999"/>
              </a:lnTo>
              <a:lnTo>
                <a:pt x="0" y="247999"/>
              </a:lnTo>
              <a:lnTo>
                <a:pt x="0" y="461799"/>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80779" y="4124585"/>
        <a:ext cx="264475" cy="4928"/>
      </dsp:txXfrm>
    </dsp:sp>
    <dsp:sp modelId="{3786B418-4D01-1740-8BBB-BDADC55314BD}">
      <dsp:nvSpPr>
        <dsp:cNvPr id="0" name=""/>
        <dsp:cNvSpPr/>
      </dsp:nvSpPr>
      <dsp:spPr>
        <a:xfrm>
          <a:off x="5275851" y="2613428"/>
          <a:ext cx="2140869" cy="12845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6. </a:t>
          </a:r>
          <a:r>
            <a:rPr kumimoji="1" lang="zh-CN" altLang="zh-CN" sz="1200" kern="1200" dirty="0"/>
            <a:t>在 </a:t>
          </a:r>
          <a:r>
            <a:rPr kumimoji="1" lang="en-US" altLang="zh-CN" sz="1200" kern="1200" dirty="0"/>
            <a:t>h1 </a:t>
          </a:r>
          <a:r>
            <a:rPr kumimoji="1" lang="zh-CN" altLang="zh-CN" sz="1200" kern="1200" dirty="0"/>
            <a:t>上 </a:t>
          </a:r>
          <a:r>
            <a:rPr kumimoji="1" lang="en-US" altLang="zh-CN" sz="1200" kern="1200" dirty="0"/>
            <a:t>ping/traceroute </a:t>
          </a:r>
          <a:r>
            <a:rPr kumimoji="1" lang="zh-CN" altLang="zh-CN" sz="1200" kern="1200" dirty="0"/>
            <a:t>节点 </a:t>
          </a:r>
          <a:r>
            <a:rPr kumimoji="1" lang="en-US" altLang="zh-CN" sz="1200" kern="1200" dirty="0"/>
            <a:t>h2</a:t>
          </a:r>
          <a:r>
            <a:rPr kumimoji="1" lang="zh-CN" altLang="zh-CN" sz="1200" kern="1200" dirty="0"/>
            <a:t>；
</a:t>
          </a:r>
          <a:endParaRPr lang="en-US" sz="1200" kern="1200" dirty="0"/>
        </a:p>
      </dsp:txBody>
      <dsp:txXfrm>
        <a:off x="5275851" y="2613428"/>
        <a:ext cx="2140869" cy="1284521"/>
      </dsp:txXfrm>
    </dsp:sp>
    <dsp:sp modelId="{03707D6C-4526-684C-9ED6-AEF721199C79}">
      <dsp:nvSpPr>
        <dsp:cNvPr id="0" name=""/>
        <dsp:cNvSpPr/>
      </dsp:nvSpPr>
      <dsp:spPr>
        <a:xfrm>
          <a:off x="2148382" y="4986890"/>
          <a:ext cx="461799" cy="91440"/>
        </a:xfrm>
        <a:custGeom>
          <a:avLst/>
          <a:gdLst/>
          <a:ahLst/>
          <a:cxnLst/>
          <a:rect l="0" t="0" r="0" b="0"/>
          <a:pathLst>
            <a:path>
              <a:moveTo>
                <a:pt x="0" y="45720"/>
              </a:moveTo>
              <a:lnTo>
                <a:pt x="46179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66972" y="5030146"/>
        <a:ext cx="24619" cy="4928"/>
      </dsp:txXfrm>
    </dsp:sp>
    <dsp:sp modelId="{82F2356C-BE40-1249-A27F-A36E80785A09}">
      <dsp:nvSpPr>
        <dsp:cNvPr id="0" name=""/>
        <dsp:cNvSpPr/>
      </dsp:nvSpPr>
      <dsp:spPr>
        <a:xfrm>
          <a:off x="9313" y="4390350"/>
          <a:ext cx="2140869" cy="12845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7. </a:t>
          </a:r>
          <a:r>
            <a:rPr kumimoji="1" lang="zh-CN" altLang="zh-CN" sz="1200" kern="1200" dirty="0"/>
            <a:t>关闭节点 </a:t>
          </a:r>
          <a:r>
            <a:rPr kumimoji="1" lang="en-US" altLang="zh-CN" sz="1200" kern="1200" dirty="0"/>
            <a:t>r2</a:t>
          </a:r>
          <a:r>
            <a:rPr kumimoji="1" lang="zh-CN" altLang="zh-CN" sz="1200" kern="1200" dirty="0"/>
            <a:t>，等待一段时间后</a:t>
          </a:r>
          <a:r>
            <a:rPr kumimoji="1" lang="en-US" altLang="zh-CN" sz="1200" kern="1200" dirty="0"/>
            <a:t>(</a:t>
          </a:r>
          <a:r>
            <a:rPr kumimoji="1" lang="zh-CN" altLang="zh-CN" sz="1200" kern="1200" dirty="0"/>
            <a:t>大约 </a:t>
          </a:r>
          <a:r>
            <a:rPr kumimoji="1" lang="en-US" altLang="zh-CN" sz="1200" kern="1200" dirty="0"/>
            <a:t>10s)</a:t>
          </a:r>
          <a:r>
            <a:rPr kumimoji="1" lang="zh-CN" altLang="zh-CN" sz="1200" kern="1200" dirty="0"/>
            <a:t>，各节点完成更新；
</a:t>
          </a:r>
          <a:endParaRPr lang="en-US" sz="1200" kern="1200" dirty="0"/>
        </a:p>
      </dsp:txBody>
      <dsp:txXfrm>
        <a:off x="9313" y="4390350"/>
        <a:ext cx="2140869" cy="1284521"/>
      </dsp:txXfrm>
    </dsp:sp>
    <dsp:sp modelId="{51B0C530-760D-194E-95EC-27BB1A8AA382}">
      <dsp:nvSpPr>
        <dsp:cNvPr id="0" name=""/>
        <dsp:cNvSpPr/>
      </dsp:nvSpPr>
      <dsp:spPr>
        <a:xfrm>
          <a:off x="2642582" y="4390350"/>
          <a:ext cx="2140869" cy="12845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04" tIns="110116" rIns="104904" bIns="110116" numCol="1" spcCol="1270" anchor="ctr" anchorCtr="0">
          <a:noAutofit/>
        </a:bodyPr>
        <a:lstStyle/>
        <a:p>
          <a:pPr marL="0" lvl="0" indent="0" algn="ctr" defTabSz="533400">
            <a:lnSpc>
              <a:spcPct val="90000"/>
            </a:lnSpc>
            <a:spcBef>
              <a:spcPct val="0"/>
            </a:spcBef>
            <a:spcAft>
              <a:spcPct val="35000"/>
            </a:spcAft>
            <a:buNone/>
          </a:pPr>
          <a:r>
            <a:rPr kumimoji="1" lang="zh-CN" altLang="zh-CN" sz="1200" kern="1200" dirty="0"/>
            <a:t>
</a:t>
          </a:r>
          <a:r>
            <a:rPr kumimoji="1" lang="en-US" altLang="zh-CN" sz="1200" kern="1200" dirty="0"/>
            <a:t>8. </a:t>
          </a:r>
          <a:r>
            <a:rPr kumimoji="1" lang="zh-CN" altLang="zh-CN" sz="1200" kern="1200" dirty="0"/>
            <a:t>再次在 </a:t>
          </a:r>
          <a:r>
            <a:rPr kumimoji="1" lang="en-US" altLang="zh-CN" sz="1200" kern="1200" dirty="0"/>
            <a:t>h1 </a:t>
          </a:r>
          <a:r>
            <a:rPr kumimoji="1" lang="zh-CN" altLang="zh-CN" sz="1200" kern="1200" dirty="0"/>
            <a:t>上 </a:t>
          </a:r>
          <a:r>
            <a:rPr kumimoji="1" lang="en-US" altLang="zh-CN" sz="1200" kern="1200" dirty="0"/>
            <a:t>ping/traceroute </a:t>
          </a:r>
          <a:r>
            <a:rPr kumimoji="1" lang="zh-CN" altLang="zh-CN" sz="1200" kern="1200" dirty="0"/>
            <a:t>节点 </a:t>
          </a:r>
          <a:r>
            <a:rPr kumimoji="1" lang="en-US" altLang="zh-CN" sz="1200" kern="1200" dirty="0"/>
            <a:t>h2</a:t>
          </a:r>
          <a:r>
            <a:rPr kumimoji="1" lang="zh-CN" altLang="zh-CN" sz="1200" kern="1200" dirty="0"/>
            <a:t>；</a:t>
          </a:r>
          <a:endParaRPr lang="en-US" sz="1200" kern="1200" dirty="0"/>
        </a:p>
      </dsp:txBody>
      <dsp:txXfrm>
        <a:off x="2642582" y="4390350"/>
        <a:ext cx="2140869" cy="12845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2A141-69D2-BB46-8C16-CCA847123F3D}">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38D50F-B124-854F-90DE-99C53E029A13}">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err="1"/>
            <a:t>本次实验代码量较大</a:t>
          </a:r>
          <a:r>
            <a:rPr lang="zh-CN" altLang="en-US" sz="3100" kern="1200" dirty="0"/>
            <a:t>，耗费时间较长</a:t>
          </a:r>
          <a:endParaRPr lang="en-US" sz="3100" kern="1200" dirty="0"/>
        </a:p>
      </dsp:txBody>
      <dsp:txXfrm>
        <a:off x="585701" y="1066737"/>
        <a:ext cx="4337991" cy="2693452"/>
      </dsp:txXfrm>
    </dsp:sp>
    <dsp:sp modelId="{C185002A-C6F8-4044-8CEC-032B80542FA9}">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497156-C01A-5049-A1A3-BCBCE16A410A}">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err="1"/>
            <a:t>一开始不明白</a:t>
          </a:r>
          <a:r>
            <a:rPr lang="zh-CN" altLang="en-US" sz="3100" kern="1200" dirty="0"/>
            <a:t> </a:t>
          </a:r>
          <a:r>
            <a:rPr lang="en-US" altLang="zh-CN" sz="3100" kern="1200" dirty="0" err="1"/>
            <a:t>lsu</a:t>
          </a:r>
          <a:r>
            <a:rPr lang="zh-CN" altLang="en-US" sz="3100" kern="1200" dirty="0"/>
            <a:t> 的意义，所以一直不知道怎么下手，最后向同学请教后，茅塞顿开</a:t>
          </a:r>
          <a:endParaRPr lang="en-US" sz="3100" kern="1200" dirty="0"/>
        </a:p>
      </dsp:txBody>
      <dsp:txXfrm>
        <a:off x="6092527" y="1066737"/>
        <a:ext cx="4337991" cy="26934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45EE8-C9BE-FD4C-82F2-A7458320DF12}">
      <dsp:nvSpPr>
        <dsp:cNvPr id="0" name=""/>
        <dsp:cNvSpPr/>
      </dsp:nvSpPr>
      <dsp:spPr>
        <a:xfrm>
          <a:off x="0" y="-41639"/>
          <a:ext cx="5585701" cy="18397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zh-CN" sz="1400" kern="1200" dirty="0"/>
            <a:t>1.</a:t>
          </a:r>
          <a:r>
            <a:rPr kumimoji="1" lang="zh-CN" altLang="en-US" sz="1400" kern="1200" dirty="0"/>
            <a:t> 实验一中</a:t>
          </a:r>
          <a:r>
            <a:rPr kumimoji="1" lang="en-US" altLang="zh-CN" sz="1400" kern="1200" dirty="0"/>
            <a:t>,</a:t>
          </a:r>
          <a:r>
            <a:rPr kumimoji="1" lang="zh-CN" altLang="en-US" sz="1400" kern="1200" dirty="0"/>
            <a:t>我们观察到各个节点都形成了一致的链路数据库，实验内容一成功；</a:t>
          </a:r>
          <a:endParaRPr lang="en-US" sz="1200" kern="1200" dirty="0"/>
        </a:p>
      </dsp:txBody>
      <dsp:txXfrm>
        <a:off x="53886" y="12247"/>
        <a:ext cx="3600423" cy="1732017"/>
      </dsp:txXfrm>
    </dsp:sp>
    <dsp:sp modelId="{56FB6D46-BF51-9A43-8D4A-601C120C275B}">
      <dsp:nvSpPr>
        <dsp:cNvPr id="0" name=""/>
        <dsp:cNvSpPr/>
      </dsp:nvSpPr>
      <dsp:spPr>
        <a:xfrm>
          <a:off x="492855" y="2104782"/>
          <a:ext cx="5585701" cy="1839789"/>
        </a:xfrm>
        <a:prstGeom prst="roundRect">
          <a:avLst>
            <a:gd name="adj" fmla="val 10000"/>
          </a:avLst>
        </a:prstGeom>
        <a:solidFill>
          <a:schemeClr val="accent2">
            <a:hueOff val="-735256"/>
            <a:satOff val="22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kumimoji="1" lang="en-US" altLang="zh-CN" sz="1400" kern="1200" dirty="0"/>
            <a:t>2.</a:t>
          </a:r>
          <a:r>
            <a:rPr kumimoji="1" lang="zh-CN" altLang="en-US" sz="1400" kern="1200" dirty="0"/>
            <a:t> 实验二中，我们观察到各个节点都生成了正确的路由表项，在 </a:t>
          </a:r>
          <a:r>
            <a:rPr kumimoji="1" lang="en-US" altLang="zh-CN" sz="1400" kern="1200" dirty="0"/>
            <a:t>h1 </a:t>
          </a:r>
          <a:r>
            <a:rPr kumimoji="1" lang="zh-CN" altLang="en-US" sz="1400" kern="1200" dirty="0"/>
            <a:t>上 </a:t>
          </a:r>
          <a:r>
            <a:rPr kumimoji="1" lang="en-US" altLang="zh-CN" sz="1400" kern="1200" dirty="0"/>
            <a:t>ping </a:t>
          </a:r>
          <a:r>
            <a:rPr kumimoji="1" lang="zh-CN" altLang="en-US" sz="1400" kern="1200" dirty="0"/>
            <a:t>节点 </a:t>
          </a:r>
          <a:r>
            <a:rPr kumimoji="1" lang="en-US" altLang="zh-CN" sz="1400" kern="1200" dirty="0"/>
            <a:t>h2 </a:t>
          </a:r>
          <a:r>
            <a:rPr kumimoji="1" lang="zh-CN" altLang="en-US" sz="1400" kern="1200" dirty="0"/>
            <a:t>时，可以 </a:t>
          </a:r>
          <a:r>
            <a:rPr kumimoji="1" lang="en-US" altLang="zh-CN" sz="1400" kern="1200" dirty="0"/>
            <a:t>ping </a:t>
          </a:r>
          <a:r>
            <a:rPr kumimoji="1" lang="zh-CN" altLang="en-US" sz="1400" kern="1200" dirty="0"/>
            <a:t>通；在 </a:t>
          </a:r>
          <a:r>
            <a:rPr kumimoji="1" lang="en-US" altLang="zh-CN" sz="1400" kern="1200" dirty="0"/>
            <a:t>h1 </a:t>
          </a:r>
          <a:r>
            <a:rPr kumimoji="1" lang="zh-CN" altLang="en-US" sz="1400" kern="1200" dirty="0"/>
            <a:t>上 </a:t>
          </a:r>
          <a:r>
            <a:rPr kumimoji="1" lang="en-US" altLang="zh-CN" sz="1400" kern="1200" dirty="0"/>
            <a:t>traceroute </a:t>
          </a:r>
          <a:r>
            <a:rPr kumimoji="1" lang="zh-CN" altLang="en-US" sz="1400" kern="1200" dirty="0"/>
            <a:t>节点 </a:t>
          </a:r>
          <a:r>
            <a:rPr kumimoji="1" lang="en-US" altLang="zh-CN" sz="1400" kern="1200" dirty="0"/>
            <a:t>h2 </a:t>
          </a:r>
          <a:r>
            <a:rPr kumimoji="1" lang="zh-CN" altLang="en-US" sz="1400" kern="1200" dirty="0"/>
            <a:t>时，可以看到消息依次经过了 </a:t>
          </a:r>
          <a:r>
            <a:rPr kumimoji="1" lang="en-US" altLang="zh-CN" sz="1400" kern="1200" dirty="0"/>
            <a:t>r1,r2,r4 </a:t>
          </a:r>
          <a:r>
            <a:rPr kumimoji="1" lang="zh-CN" altLang="en-US" sz="1400" kern="1200" dirty="0"/>
            <a:t>到达 </a:t>
          </a:r>
          <a:r>
            <a:rPr kumimoji="1" lang="en-US" altLang="zh-CN" sz="1400" kern="1200" dirty="0"/>
            <a:t>h2</a:t>
          </a:r>
          <a:r>
            <a:rPr kumimoji="1" lang="zh-CN" altLang="en-US" sz="1400" kern="1200" dirty="0"/>
            <a:t>；</a:t>
          </a:r>
          <a:endParaRPr lang="en-US" sz="1200" kern="1200" dirty="0"/>
        </a:p>
      </dsp:txBody>
      <dsp:txXfrm>
        <a:off x="546741" y="2158668"/>
        <a:ext cx="3789209" cy="1732017"/>
      </dsp:txXfrm>
    </dsp:sp>
    <dsp:sp modelId="{2FFE4A7F-F393-6446-A41B-53FE41B053F1}">
      <dsp:nvSpPr>
        <dsp:cNvPr id="0" name=""/>
        <dsp:cNvSpPr/>
      </dsp:nvSpPr>
      <dsp:spPr>
        <a:xfrm>
          <a:off x="985711" y="4167925"/>
          <a:ext cx="5585701" cy="2006345"/>
        </a:xfrm>
        <a:prstGeom prst="roundRect">
          <a:avLst>
            <a:gd name="adj" fmla="val 10000"/>
          </a:avLst>
        </a:prstGeom>
        <a:solidFill>
          <a:schemeClr val="accent2">
            <a:hueOff val="-1470513"/>
            <a:satOff val="449"/>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kumimoji="1" lang="en-US" altLang="zh-CN" sz="1500" kern="1200" dirty="0"/>
            <a:t>3.</a:t>
          </a:r>
          <a:r>
            <a:rPr kumimoji="1" lang="zh-CN" altLang="en-US" sz="1500" kern="1200" dirty="0"/>
            <a:t> 在关闭 </a:t>
          </a:r>
          <a:r>
            <a:rPr kumimoji="1" lang="en-US" altLang="zh-CN" sz="1500" kern="1200" dirty="0"/>
            <a:t>r2 </a:t>
          </a:r>
          <a:r>
            <a:rPr kumimoji="1" lang="zh-CN" altLang="en-US" sz="1500" kern="1200" dirty="0"/>
            <a:t>之后，等待一段时间，各个节点完成链路数据库和路由表 项的更新，在此在 </a:t>
          </a:r>
          <a:r>
            <a:rPr kumimoji="1" lang="en-US" altLang="zh-CN" sz="1500" kern="1200" dirty="0"/>
            <a:t>h1 </a:t>
          </a:r>
          <a:r>
            <a:rPr kumimoji="1" lang="zh-CN" altLang="en-US" sz="1500" kern="1200" dirty="0"/>
            <a:t>上 </a:t>
          </a:r>
          <a:r>
            <a:rPr kumimoji="1" lang="en-US" altLang="zh-CN" sz="1500" kern="1200" dirty="0"/>
            <a:t>ping </a:t>
          </a:r>
          <a:r>
            <a:rPr kumimoji="1" lang="zh-CN" altLang="en-US" sz="1500" kern="1200" dirty="0"/>
            <a:t>节点 </a:t>
          </a:r>
          <a:r>
            <a:rPr kumimoji="1" lang="en-US" altLang="zh-CN" sz="1500" kern="1200" dirty="0"/>
            <a:t>h2</a:t>
          </a:r>
          <a:r>
            <a:rPr kumimoji="1" lang="zh-CN" altLang="en-US" sz="1500" kern="1200" dirty="0"/>
            <a:t>，成功 </a:t>
          </a:r>
          <a:r>
            <a:rPr kumimoji="1" lang="en-US" altLang="zh-CN" sz="1500" kern="1200" dirty="0"/>
            <a:t>ping </a:t>
          </a:r>
          <a:r>
            <a:rPr kumimoji="1" lang="zh-CN" altLang="en-US" sz="1500" kern="1200" dirty="0"/>
            <a:t>通，并且在 </a:t>
          </a:r>
          <a:r>
            <a:rPr kumimoji="1" lang="en-US" altLang="zh-CN" sz="1500" kern="1200" dirty="0"/>
            <a:t>h1 </a:t>
          </a:r>
          <a:r>
            <a:rPr kumimoji="1" lang="zh-CN" altLang="en-US" sz="1500" kern="1200" dirty="0"/>
            <a:t>上 </a:t>
          </a:r>
          <a:r>
            <a:rPr kumimoji="1" lang="en-US" altLang="zh-CN" sz="1500" kern="1200" dirty="0"/>
            <a:t>traceroute </a:t>
          </a:r>
          <a:r>
            <a:rPr kumimoji="1" lang="zh-CN" altLang="en-US" sz="1500" kern="1200" dirty="0"/>
            <a:t>节点 </a:t>
          </a:r>
          <a:r>
            <a:rPr kumimoji="1" lang="en-US" altLang="zh-CN" sz="1500" kern="1200" dirty="0"/>
            <a:t>h2 </a:t>
          </a:r>
          <a:r>
            <a:rPr kumimoji="1" lang="zh-CN" altLang="en-US" sz="1500" kern="1200" dirty="0"/>
            <a:t>时，发现路由路径由原来的 </a:t>
          </a:r>
          <a:r>
            <a:rPr kumimoji="1" lang="en-US" altLang="zh-CN" sz="1500" kern="1200" dirty="0"/>
            <a:t>h1-&gt;r1-&gt;</a:t>
          </a:r>
          <a:r>
            <a:rPr kumimoji="1" lang="en-US" altLang="zh-CN" sz="1500" kern="1200" dirty="0">
              <a:solidFill>
                <a:srgbClr val="FFFF00"/>
              </a:solidFill>
            </a:rPr>
            <a:t>r2</a:t>
          </a:r>
          <a:r>
            <a:rPr kumimoji="1" lang="en-US" altLang="zh-CN" sz="1500" kern="1200" dirty="0"/>
            <a:t>-&gt;r4-&gt;h2 </a:t>
          </a:r>
          <a:r>
            <a:rPr kumimoji="1" lang="zh-CN" altLang="en-US" sz="1500" kern="1200" dirty="0"/>
            <a:t>改变为了现在的 </a:t>
          </a:r>
          <a:r>
            <a:rPr kumimoji="1" lang="en-US" altLang="zh-CN" sz="1500" kern="1200" dirty="0"/>
            <a:t>h1-&gt;r1-&gt;</a:t>
          </a:r>
          <a:r>
            <a:rPr kumimoji="1" lang="en-US" altLang="zh-CN" sz="1500" kern="1200" dirty="0">
              <a:solidFill>
                <a:srgbClr val="FFFF00"/>
              </a:solidFill>
            </a:rPr>
            <a:t>r3</a:t>
          </a:r>
          <a:r>
            <a:rPr kumimoji="1" lang="en-US" altLang="zh-CN" sz="1500" kern="1200" dirty="0"/>
            <a:t>-&gt;r4-&gt;h2</a:t>
          </a:r>
          <a:r>
            <a:rPr kumimoji="1" lang="zh-CN" altLang="en-US" sz="1500" kern="1200" dirty="0"/>
            <a:t>，实验二内容成功；</a:t>
          </a:r>
          <a:endParaRPr lang="en-US" sz="1500" kern="1200" dirty="0"/>
        </a:p>
      </dsp:txBody>
      <dsp:txXfrm>
        <a:off x="1044475" y="4226689"/>
        <a:ext cx="3779453" cy="1888817"/>
      </dsp:txXfrm>
    </dsp:sp>
    <dsp:sp modelId="{F7C42233-BEB6-9A4D-BC4A-06673F97F10B}">
      <dsp:nvSpPr>
        <dsp:cNvPr id="0" name=""/>
        <dsp:cNvSpPr/>
      </dsp:nvSpPr>
      <dsp:spPr>
        <a:xfrm>
          <a:off x="4389837" y="1353534"/>
          <a:ext cx="1195863" cy="119586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58906" y="1353534"/>
        <a:ext cx="657725" cy="899887"/>
      </dsp:txXfrm>
    </dsp:sp>
    <dsp:sp modelId="{A537E755-FA3E-484A-ACE3-4B637DEECF42}">
      <dsp:nvSpPr>
        <dsp:cNvPr id="0" name=""/>
        <dsp:cNvSpPr/>
      </dsp:nvSpPr>
      <dsp:spPr>
        <a:xfrm>
          <a:off x="4882693" y="3487690"/>
          <a:ext cx="1195863" cy="1195863"/>
        </a:xfrm>
        <a:prstGeom prst="downArrow">
          <a:avLst>
            <a:gd name="adj1" fmla="val 55000"/>
            <a:gd name="adj2" fmla="val 45000"/>
          </a:avLst>
        </a:prstGeom>
        <a:solidFill>
          <a:schemeClr val="accent2">
            <a:tint val="40000"/>
            <a:alpha val="90000"/>
            <a:hueOff val="-1393521"/>
            <a:satOff val="2662"/>
            <a:lumOff val="1648"/>
            <a:alphaOff val="0"/>
          </a:schemeClr>
        </a:solidFill>
        <a:ln w="12700" cap="flat" cmpd="sng" algn="ctr">
          <a:solidFill>
            <a:schemeClr val="accent2">
              <a:tint val="40000"/>
              <a:alpha val="90000"/>
              <a:hueOff val="-1393521"/>
              <a:satOff val="2662"/>
              <a:lumOff val="16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5151762" y="3487690"/>
        <a:ext cx="657725" cy="89988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7/18/20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588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7/18/20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7727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7/18/20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1883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7/18/20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3738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7/18/20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7468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7/18/20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0088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7/18/20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2368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7/18/20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156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7/18/20</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0487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7/18/20</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4323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7/18/20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1828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7/18/20</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07902246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3" name="Rectangle 222">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5" name="Group 224">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p:grpSpPr>
        <p:grpSp>
          <p:nvGrpSpPr>
            <p:cNvPr id="226" name="Group 225">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solidFill>
              <a:srgbClr val="FFFFFF"/>
            </a:solidFill>
          </p:grpSpPr>
          <p:sp>
            <p:nvSpPr>
              <p:cNvPr id="230" name="Freeform: Shape 22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31" name="Freeform: Shape 23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27" name="Group 226">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solidFill>
              <a:schemeClr val="tx1"/>
            </a:solidFill>
          </p:grpSpPr>
          <p:sp>
            <p:nvSpPr>
              <p:cNvPr id="228" name="Freeform: Shape 227">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29" name="Freeform: Shape 228">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grpSp>
        <p:nvGrpSpPr>
          <p:cNvPr id="233" name="Group 232">
            <a:extLst>
              <a:ext uri="{FF2B5EF4-FFF2-40B4-BE49-F238E27FC236}">
                <a16:creationId xmlns:a16="http://schemas.microsoft.com/office/drawing/2014/main" id="{BB7A900B-006E-46F4-831E-5AABAEE45E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492" y="1103896"/>
            <a:ext cx="4965868" cy="4598497"/>
            <a:chOff x="1674895" y="1345036"/>
            <a:chExt cx="5428610" cy="4210939"/>
          </a:xfrm>
        </p:grpSpPr>
        <p:sp>
          <p:nvSpPr>
            <p:cNvPr id="234" name="Rectangle 23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37" name="Rectangle 236">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254952"/>
            <a:ext cx="4324642" cy="2939655"/>
          </a:xfrm>
        </p:spPr>
        <p:txBody>
          <a:bodyPr>
            <a:normAutofit/>
          </a:bodyPr>
          <a:lstStyle/>
          <a:p>
            <a:r>
              <a:rPr lang="en-US" err="1"/>
              <a:t>计算机网络研讨课</a:t>
            </a:r>
            <a:endParaRPr lang="en-US"/>
          </a:p>
        </p:txBody>
      </p:sp>
      <p:sp>
        <p:nvSpPr>
          <p:cNvPr id="3" name="Subtitle 2"/>
          <p:cNvSpPr>
            <a:spLocks noGrp="1"/>
          </p:cNvSpPr>
          <p:nvPr>
            <p:ph type="subTitle" idx="1"/>
          </p:nvPr>
        </p:nvSpPr>
        <p:spPr>
          <a:xfrm>
            <a:off x="821846" y="4500430"/>
            <a:ext cx="4324642" cy="546811"/>
          </a:xfrm>
        </p:spPr>
        <p:txBody>
          <a:bodyPr>
            <a:normAutofit/>
          </a:bodyPr>
          <a:lstStyle/>
          <a:p>
            <a:r>
              <a:rPr lang="en-US" sz="2800" b="1" dirty="0" err="1">
                <a:solidFill>
                  <a:schemeClr val="accent1">
                    <a:lumMod val="75000"/>
                  </a:schemeClr>
                </a:solidFill>
              </a:rPr>
              <a:t>PPT报告</a:t>
            </a:r>
            <a:endParaRPr lang="en-US" sz="2800" b="1" dirty="0">
              <a:solidFill>
                <a:schemeClr val="accent1">
                  <a:lumMod val="75000"/>
                </a:schemeClr>
              </a:solidFill>
            </a:endParaRPr>
          </a:p>
        </p:txBody>
      </p:sp>
      <p:sp>
        <p:nvSpPr>
          <p:cNvPr id="239" name="Freeform: Shape 238">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1" name="Freeform: Shape 240">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3" name="Oval 24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5" name="Oval 244">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7D9271F2-7680-4F4A-8947-38C98F3874D4}"/>
              </a:ext>
            </a:extLst>
          </p:cNvPr>
          <p:cNvPicPr>
            <a:picLocks noChangeAspect="1"/>
          </p:cNvPicPr>
          <p:nvPr/>
        </p:nvPicPr>
        <p:blipFill rotWithShape="1">
          <a:blip r:embed="rId2"/>
          <a:srcRect r="3309" b="-3"/>
          <a:stretch/>
        </p:blipFill>
        <p:spPr>
          <a:xfrm>
            <a:off x="6094114" y="1321031"/>
            <a:ext cx="5428611" cy="4210940"/>
          </a:xfrm>
          <a:prstGeom prst="rect">
            <a:avLst/>
          </a:prstGeom>
          <a:ln w="28575">
            <a:noFill/>
          </a:ln>
        </p:spPr>
      </p:pic>
      <p:grpSp>
        <p:nvGrpSpPr>
          <p:cNvPr id="24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248" name="Freeform: Shape 24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254"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tx1"/>
          </a:solidFill>
        </p:grpSpPr>
        <p:sp>
          <p:nvSpPr>
            <p:cNvPr id="255" name="Freeform: Shape 254">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Subtitle 2">
            <a:extLst>
              <a:ext uri="{FF2B5EF4-FFF2-40B4-BE49-F238E27FC236}">
                <a16:creationId xmlns:a16="http://schemas.microsoft.com/office/drawing/2014/main" id="{30670BF8-717A-9F49-A23F-1B243108F3DD}"/>
              </a:ext>
            </a:extLst>
          </p:cNvPr>
          <p:cNvSpPr txBox="1">
            <a:spLocks/>
          </p:cNvSpPr>
          <p:nvPr/>
        </p:nvSpPr>
        <p:spPr>
          <a:xfrm>
            <a:off x="3168797" y="6045352"/>
            <a:ext cx="4723126" cy="4696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000" b="1" dirty="0" err="1">
                <a:latin typeface="Microsoft YaHei" panose="020B0503020204020204" pitchFamily="34" charset="-122"/>
                <a:ea typeface="Microsoft YaHei" panose="020B0503020204020204" pitchFamily="34" charset="-122"/>
              </a:rPr>
              <a:t>张磊</a:t>
            </a:r>
            <a:r>
              <a:rPr lang="zh-CN" altLang="en-US" sz="2000" b="1" dirty="0">
                <a:latin typeface="Microsoft YaHei" panose="020B0503020204020204" pitchFamily="34" charset="-122"/>
                <a:ea typeface="Microsoft YaHei" panose="020B0503020204020204" pitchFamily="34" charset="-122"/>
              </a:rPr>
              <a:t> </a:t>
            </a:r>
            <a:r>
              <a:rPr lang="en-US" altLang="zh-CN" sz="2000" b="1" dirty="0">
                <a:latin typeface="Microsoft YaHei" panose="020B0503020204020204" pitchFamily="34" charset="-122"/>
                <a:ea typeface="Microsoft YaHei" panose="020B0503020204020204" pitchFamily="34" charset="-122"/>
              </a:rPr>
              <a:t>2017K8009922027</a:t>
            </a:r>
            <a:endParaRPr lang="en-US" sz="20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1291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标题 1">
            <a:extLst>
              <a:ext uri="{FF2B5EF4-FFF2-40B4-BE49-F238E27FC236}">
                <a16:creationId xmlns:a16="http://schemas.microsoft.com/office/drawing/2014/main" id="{CD56FC89-B03F-BD4F-89F4-A1AFF7045C2A}"/>
              </a:ext>
            </a:extLst>
          </p:cNvPr>
          <p:cNvSpPr>
            <a:spLocks noGrp="1"/>
          </p:cNvSpPr>
          <p:nvPr>
            <p:ph type="title"/>
          </p:nvPr>
        </p:nvSpPr>
        <p:spPr>
          <a:xfrm>
            <a:off x="1102367" y="1264801"/>
            <a:ext cx="4114571" cy="4296387"/>
          </a:xfrm>
        </p:spPr>
        <p:txBody>
          <a:bodyPr>
            <a:normAutofit/>
          </a:bodyPr>
          <a:lstStyle/>
          <a:p>
            <a:pPr algn="ctr"/>
            <a:r>
              <a:rPr kumimoji="1" lang="zh-CN" altLang="en-US" sz="5400" b="1" dirty="0"/>
              <a:t>结果分析</a:t>
            </a:r>
          </a:p>
        </p:txBody>
      </p:sp>
      <p:grpSp>
        <p:nvGrpSpPr>
          <p:cNvPr id="20" name="Group 1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21" name="Freeform: Shape 2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4"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内容占位符 2">
            <a:extLst>
              <a:ext uri="{FF2B5EF4-FFF2-40B4-BE49-F238E27FC236}">
                <a16:creationId xmlns:a16="http://schemas.microsoft.com/office/drawing/2014/main" id="{5C9D2D89-262D-4D43-AFF3-6CBB2E65000D}"/>
              </a:ext>
            </a:extLst>
          </p:cNvPr>
          <p:cNvSpPr>
            <a:spLocks noGrp="1"/>
          </p:cNvSpPr>
          <p:nvPr>
            <p:ph idx="1"/>
          </p:nvPr>
        </p:nvSpPr>
        <p:spPr>
          <a:xfrm>
            <a:off x="6234868" y="1345827"/>
            <a:ext cx="5217173" cy="4351338"/>
          </a:xfrm>
        </p:spPr>
        <p:txBody>
          <a:bodyPr>
            <a:normAutofit/>
          </a:bodyPr>
          <a:lstStyle/>
          <a:p>
            <a:r>
              <a:rPr kumimoji="1" lang="en-US" altLang="zh-CN" sz="2600" dirty="0">
                <a:solidFill>
                  <a:schemeClr val="accent1">
                    <a:lumMod val="50000"/>
                  </a:schemeClr>
                </a:solidFill>
              </a:rPr>
              <a:t>1.</a:t>
            </a:r>
            <a:r>
              <a:rPr kumimoji="1" lang="zh-CN" altLang="en-US" sz="2600" dirty="0">
                <a:solidFill>
                  <a:schemeClr val="accent1">
                    <a:lumMod val="50000"/>
                  </a:schemeClr>
                </a:solidFill>
              </a:rPr>
              <a:t> </a:t>
            </a:r>
            <a:r>
              <a:rPr kumimoji="1" lang="en-US" altLang="zh-CN" sz="2600" dirty="0" err="1">
                <a:solidFill>
                  <a:schemeClr val="accent1">
                    <a:lumMod val="50000"/>
                  </a:schemeClr>
                </a:solidFill>
              </a:rPr>
              <a:t>Four_node_ring</a:t>
            </a:r>
            <a:r>
              <a:rPr kumimoji="1" lang="en-US" altLang="zh-CN" sz="2600" dirty="0">
                <a:solidFill>
                  <a:schemeClr val="accent1">
                    <a:lumMod val="50000"/>
                  </a:schemeClr>
                </a:solidFill>
              </a:rPr>
              <a:t> </a:t>
            </a:r>
            <a:r>
              <a:rPr kumimoji="1" lang="zh-CN" altLang="en-US" sz="2600" dirty="0">
                <a:solidFill>
                  <a:schemeClr val="accent1">
                    <a:lumMod val="50000"/>
                  </a:schemeClr>
                </a:solidFill>
              </a:rPr>
              <a:t>的实验结果显示，</a:t>
            </a:r>
            <a:r>
              <a:rPr kumimoji="1" lang="en-US" altLang="zh-CN" sz="2600" dirty="0" err="1">
                <a:solidFill>
                  <a:schemeClr val="accent1">
                    <a:lumMod val="50000"/>
                  </a:schemeClr>
                </a:solidFill>
              </a:rPr>
              <a:t>stp</a:t>
            </a:r>
            <a:r>
              <a:rPr kumimoji="1" lang="en-US" altLang="zh-CN" sz="2600" dirty="0">
                <a:solidFill>
                  <a:schemeClr val="accent1">
                    <a:lumMod val="50000"/>
                  </a:schemeClr>
                </a:solidFill>
              </a:rPr>
              <a:t> </a:t>
            </a:r>
            <a:r>
              <a:rPr kumimoji="1" lang="zh-CN" altLang="en-US" sz="2600" dirty="0">
                <a:solidFill>
                  <a:schemeClr val="accent1">
                    <a:lumMod val="50000"/>
                  </a:schemeClr>
                </a:solidFill>
              </a:rPr>
              <a:t>程序运行成功，成功去除原始 环路中的冗余边，生成了最小生成树；</a:t>
            </a:r>
          </a:p>
          <a:p>
            <a:endParaRPr kumimoji="1" lang="zh-CN" altLang="en-US" sz="2600" dirty="0">
              <a:solidFill>
                <a:schemeClr val="accent1">
                  <a:lumMod val="50000"/>
                </a:schemeClr>
              </a:solidFill>
            </a:endParaRPr>
          </a:p>
          <a:p>
            <a:r>
              <a:rPr kumimoji="1" lang="en-US" altLang="zh-CN" sz="2600" dirty="0">
                <a:solidFill>
                  <a:schemeClr val="accent1">
                    <a:lumMod val="50000"/>
                  </a:schemeClr>
                </a:solidFill>
              </a:rPr>
              <a:t>2.</a:t>
            </a:r>
            <a:r>
              <a:rPr kumimoji="1" lang="zh-CN" altLang="en-US" sz="2600" dirty="0">
                <a:solidFill>
                  <a:schemeClr val="accent1">
                    <a:lumMod val="50000"/>
                  </a:schemeClr>
                </a:solidFill>
              </a:rPr>
              <a:t> 在 </a:t>
            </a:r>
            <a:r>
              <a:rPr kumimoji="1" lang="en-US" altLang="zh-CN" sz="2600" dirty="0" err="1">
                <a:solidFill>
                  <a:schemeClr val="accent1">
                    <a:lumMod val="50000"/>
                  </a:schemeClr>
                </a:solidFill>
              </a:rPr>
              <a:t>seven_node_ring</a:t>
            </a:r>
            <a:r>
              <a:rPr kumimoji="1" lang="en-US" altLang="zh-CN" sz="2600" dirty="0">
                <a:solidFill>
                  <a:schemeClr val="accent1">
                    <a:lumMod val="50000"/>
                  </a:schemeClr>
                </a:solidFill>
              </a:rPr>
              <a:t> </a:t>
            </a:r>
            <a:r>
              <a:rPr kumimoji="1" lang="zh-CN" altLang="en-US" sz="2600" dirty="0">
                <a:solidFill>
                  <a:schemeClr val="accent1">
                    <a:lumMod val="50000"/>
                  </a:schemeClr>
                </a:solidFill>
              </a:rPr>
              <a:t>实验中，我增加了链路的复杂度，构造了 </a:t>
            </a:r>
            <a:r>
              <a:rPr kumimoji="1" lang="en-US" altLang="zh-CN" sz="2600" dirty="0">
                <a:solidFill>
                  <a:schemeClr val="accent1">
                    <a:lumMod val="50000"/>
                  </a:schemeClr>
                </a:solidFill>
              </a:rPr>
              <a:t>7 </a:t>
            </a:r>
            <a:r>
              <a:rPr kumimoji="1" lang="zh-CN" altLang="en-US" sz="2600" dirty="0">
                <a:solidFill>
                  <a:schemeClr val="accent1">
                    <a:lumMod val="50000"/>
                  </a:schemeClr>
                </a:solidFill>
              </a:rPr>
              <a:t>个节 点，</a:t>
            </a:r>
            <a:r>
              <a:rPr kumimoji="1" lang="en-US" altLang="zh-CN" sz="2600" dirty="0">
                <a:solidFill>
                  <a:schemeClr val="accent1">
                    <a:lumMod val="50000"/>
                  </a:schemeClr>
                </a:solidFill>
              </a:rPr>
              <a:t>4 </a:t>
            </a:r>
            <a:r>
              <a:rPr kumimoji="1" lang="zh-CN" altLang="en-US" sz="2600" dirty="0">
                <a:solidFill>
                  <a:schemeClr val="accent1">
                    <a:lumMod val="50000"/>
                  </a:schemeClr>
                </a:solidFill>
              </a:rPr>
              <a:t>条冗余边的环路，实验结果显示 </a:t>
            </a:r>
            <a:r>
              <a:rPr kumimoji="1" lang="en-US" altLang="zh-CN" sz="2600" dirty="0" err="1">
                <a:solidFill>
                  <a:schemeClr val="accent1">
                    <a:lumMod val="50000"/>
                  </a:schemeClr>
                </a:solidFill>
              </a:rPr>
              <a:t>stp</a:t>
            </a:r>
            <a:r>
              <a:rPr kumimoji="1" lang="en-US" altLang="zh-CN" sz="2600" dirty="0">
                <a:solidFill>
                  <a:schemeClr val="accent1">
                    <a:lumMod val="50000"/>
                  </a:schemeClr>
                </a:solidFill>
              </a:rPr>
              <a:t> </a:t>
            </a:r>
            <a:r>
              <a:rPr kumimoji="1" lang="zh-CN" altLang="en-US" sz="2600" dirty="0">
                <a:solidFill>
                  <a:schemeClr val="accent1">
                    <a:lumMod val="50000"/>
                  </a:schemeClr>
                </a:solidFill>
              </a:rPr>
              <a:t>程序运行成功，成功构造 出了这 </a:t>
            </a:r>
            <a:r>
              <a:rPr kumimoji="1" lang="en-US" altLang="zh-CN" sz="2600" dirty="0">
                <a:solidFill>
                  <a:schemeClr val="accent1">
                    <a:lumMod val="50000"/>
                  </a:schemeClr>
                </a:solidFill>
              </a:rPr>
              <a:t>7 </a:t>
            </a:r>
            <a:r>
              <a:rPr kumimoji="1" lang="zh-CN" altLang="en-US" sz="2600" dirty="0">
                <a:solidFill>
                  <a:schemeClr val="accent1">
                    <a:lumMod val="50000"/>
                  </a:schemeClr>
                </a:solidFill>
              </a:rPr>
              <a:t>个节点最小生成树；</a:t>
            </a:r>
          </a:p>
        </p:txBody>
      </p:sp>
      <p:grpSp>
        <p:nvGrpSpPr>
          <p:cNvPr id="2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7097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CC034-84AD-6540-8923-6B07AB1CFB0F}"/>
              </a:ext>
            </a:extLst>
          </p:cNvPr>
          <p:cNvSpPr>
            <a:spLocks noGrp="1"/>
          </p:cNvSpPr>
          <p:nvPr>
            <p:ph type="title"/>
          </p:nvPr>
        </p:nvSpPr>
        <p:spPr>
          <a:xfrm>
            <a:off x="719065" y="2273883"/>
            <a:ext cx="4060369" cy="2310233"/>
          </a:xfrm>
        </p:spPr>
        <p:txBody>
          <a:bodyPr>
            <a:normAutofit/>
          </a:bodyPr>
          <a:lstStyle/>
          <a:p>
            <a:pPr algn="ctr"/>
            <a:r>
              <a:rPr kumimoji="1" lang="zh-CN" altLang="en-US" sz="5400" b="1" dirty="0"/>
              <a:t>反思总结</a:t>
            </a:r>
          </a:p>
        </p:txBody>
      </p:sp>
      <p:sp>
        <p:nvSpPr>
          <p:cNvPr id="3" name="内容占位符 2">
            <a:extLst>
              <a:ext uri="{FF2B5EF4-FFF2-40B4-BE49-F238E27FC236}">
                <a16:creationId xmlns:a16="http://schemas.microsoft.com/office/drawing/2014/main" id="{199231C6-FA45-6F40-B382-6BCB47304801}"/>
              </a:ext>
            </a:extLst>
          </p:cNvPr>
          <p:cNvSpPr>
            <a:spLocks noGrp="1"/>
          </p:cNvSpPr>
          <p:nvPr>
            <p:ph idx="1"/>
          </p:nvPr>
        </p:nvSpPr>
        <p:spPr>
          <a:xfrm>
            <a:off x="5241305" y="1074439"/>
            <a:ext cx="6231630" cy="4709122"/>
          </a:xfrm>
        </p:spPr>
        <p:txBody>
          <a:bodyPr>
            <a:normAutofit/>
          </a:bodyPr>
          <a:lstStyle/>
          <a:p>
            <a:r>
              <a:rPr kumimoji="1" lang="en-US" altLang="zh-CN" sz="2400" dirty="0">
                <a:solidFill>
                  <a:schemeClr val="accent1">
                    <a:lumMod val="50000"/>
                  </a:schemeClr>
                </a:solidFill>
              </a:rPr>
              <a:t>1.</a:t>
            </a:r>
            <a:r>
              <a:rPr kumimoji="1" lang="zh-CN" altLang="en-US" sz="2400" dirty="0">
                <a:solidFill>
                  <a:schemeClr val="accent1">
                    <a:lumMod val="50000"/>
                  </a:schemeClr>
                </a:solidFill>
              </a:rPr>
              <a:t> 本次实验的原理与 </a:t>
            </a:r>
            <a:r>
              <a:rPr kumimoji="1" lang="en-US" altLang="zh-CN" sz="2400" dirty="0">
                <a:solidFill>
                  <a:schemeClr val="accent1">
                    <a:lumMod val="50000"/>
                  </a:schemeClr>
                </a:solidFill>
              </a:rPr>
              <a:t>zookeeper </a:t>
            </a:r>
            <a:r>
              <a:rPr kumimoji="1" lang="zh-CN" altLang="en-US" sz="2400" dirty="0">
                <a:solidFill>
                  <a:schemeClr val="accent1">
                    <a:lumMod val="50000"/>
                  </a:schemeClr>
                </a:solidFill>
              </a:rPr>
              <a:t>这类分布式服务器的分布式一致性协议非常相似，由于上学期在面向对象编程课程中选择了阅读 </a:t>
            </a:r>
            <a:r>
              <a:rPr kumimoji="1" lang="en-US" altLang="zh-CN" sz="2400" dirty="0">
                <a:solidFill>
                  <a:schemeClr val="accent1">
                    <a:lumMod val="50000"/>
                  </a:schemeClr>
                </a:solidFill>
              </a:rPr>
              <a:t>zookeeper </a:t>
            </a:r>
            <a:r>
              <a:rPr kumimoji="1" lang="zh-CN" altLang="en-US" sz="2400" dirty="0">
                <a:solidFill>
                  <a:schemeClr val="accent1">
                    <a:lumMod val="50000"/>
                  </a:schemeClr>
                </a:solidFill>
              </a:rPr>
              <a:t>的源码，所以对这次实验的生成树算法比较容易理解，并且通过这次 实验，也让我复习了上学期阅读 </a:t>
            </a:r>
            <a:r>
              <a:rPr kumimoji="1" lang="en-US" altLang="zh-CN" sz="2400" dirty="0">
                <a:solidFill>
                  <a:schemeClr val="accent1">
                    <a:lumMod val="50000"/>
                  </a:schemeClr>
                </a:solidFill>
              </a:rPr>
              <a:t>zookeeper </a:t>
            </a:r>
            <a:r>
              <a:rPr kumimoji="1" lang="zh-CN" altLang="en-US" sz="2400" dirty="0">
                <a:solidFill>
                  <a:schemeClr val="accent1">
                    <a:lumMod val="50000"/>
                  </a:schemeClr>
                </a:solidFill>
              </a:rPr>
              <a:t>源码的很多收获；</a:t>
            </a:r>
          </a:p>
          <a:p>
            <a:endParaRPr kumimoji="1" lang="zh-CN" altLang="en-US" sz="2400" dirty="0">
              <a:solidFill>
                <a:schemeClr val="accent1">
                  <a:lumMod val="50000"/>
                </a:schemeClr>
              </a:solidFill>
            </a:endParaRPr>
          </a:p>
          <a:p>
            <a:r>
              <a:rPr kumimoji="1" lang="en-US" altLang="zh-CN" sz="2400" dirty="0">
                <a:solidFill>
                  <a:schemeClr val="accent1">
                    <a:lumMod val="50000"/>
                  </a:schemeClr>
                </a:solidFill>
              </a:rPr>
              <a:t>2.</a:t>
            </a:r>
            <a:r>
              <a:rPr kumimoji="1" lang="zh-CN" altLang="en-US" sz="2400" dirty="0">
                <a:solidFill>
                  <a:schemeClr val="accent1">
                    <a:lumMod val="50000"/>
                  </a:schemeClr>
                </a:solidFill>
              </a:rPr>
              <a:t> 通过这次实验，我对计算机网络协议中的生成树协议算法的运行机制又有了更进一步的理解，果然只有配合实验，才能更好的对理论课上学到的知识进行消化和吸收；</a:t>
            </a:r>
          </a:p>
        </p:txBody>
      </p:sp>
    </p:spTree>
    <p:extLst>
      <p:ext uri="{BB962C8B-B14F-4D97-AF65-F5344CB8AC3E}">
        <p14:creationId xmlns:p14="http://schemas.microsoft.com/office/powerpoint/2010/main" val="134054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8" name="Freeform: Shape 7">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4" name="Oval 13">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6" name="Rectangle 15">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8" name="Freeform: Shape 27">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Freeform: Shape 29">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Freeform: Shape 31">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7DB3376-3A88-424E-A47C-BD53EF46717C}"/>
              </a:ext>
            </a:extLst>
          </p:cNvPr>
          <p:cNvSpPr>
            <a:spLocks noGrp="1"/>
          </p:cNvSpPr>
          <p:nvPr>
            <p:ph type="title"/>
          </p:nvPr>
        </p:nvSpPr>
        <p:spPr>
          <a:xfrm>
            <a:off x="2699748" y="1429896"/>
            <a:ext cx="6995669" cy="3028072"/>
          </a:xfrm>
        </p:spPr>
        <p:txBody>
          <a:bodyPr vert="horz" lIns="91440" tIns="45720" rIns="91440" bIns="45720" rtlCol="0" anchor="b">
            <a:normAutofit/>
          </a:bodyPr>
          <a:lstStyle/>
          <a:p>
            <a:pPr algn="ctr"/>
            <a:r>
              <a:rPr kumimoji="1" lang="en-US" altLang="zh-CN" sz="6000" b="1" cap="all" spc="1500" dirty="0">
                <a:ea typeface="Source Sans Pro SemiBold" panose="020B0603030403020204" pitchFamily="34" charset="0"/>
              </a:rPr>
              <a:t>Lab7  </a:t>
            </a:r>
            <a:br>
              <a:rPr kumimoji="1" lang="en-US" altLang="zh-CN" sz="6000" b="1" cap="all" spc="1500" dirty="0">
                <a:ea typeface="Source Sans Pro SemiBold" panose="020B0603030403020204" pitchFamily="34" charset="0"/>
              </a:rPr>
            </a:br>
            <a:r>
              <a:rPr kumimoji="1" lang="zh-CN" altLang="en-US" sz="6000" b="1" cap="all" spc="1500" dirty="0"/>
              <a:t>路由器转发实验</a:t>
            </a:r>
          </a:p>
        </p:txBody>
      </p:sp>
      <p:sp>
        <p:nvSpPr>
          <p:cNvPr id="40" name="Oval 3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10161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11">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12">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13">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2" name="Rectangle 1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Graphic 212">
            <a:extLst>
              <a:ext uri="{FF2B5EF4-FFF2-40B4-BE49-F238E27FC236}">
                <a16:creationId xmlns:a16="http://schemas.microsoft.com/office/drawing/2014/main" id="{E9F10750-EF7A-4B45-967C-214C8CE78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707" y="372043"/>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4" name="Graphic 212">
            <a:extLst>
              <a:ext uri="{FF2B5EF4-FFF2-40B4-BE49-F238E27FC236}">
                <a16:creationId xmlns:a16="http://schemas.microsoft.com/office/drawing/2014/main" id="{05173CA5-CBEA-452A-A648-B818B70A9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707" y="372043"/>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5" name="Oval 24">
            <a:extLst>
              <a:ext uri="{FF2B5EF4-FFF2-40B4-BE49-F238E27FC236}">
                <a16:creationId xmlns:a16="http://schemas.microsoft.com/office/drawing/2014/main" id="{6BD92D0D-80C0-40C4-A942-F10B4660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26">
            <a:extLst>
              <a:ext uri="{FF2B5EF4-FFF2-40B4-BE49-F238E27FC236}">
                <a16:creationId xmlns:a16="http://schemas.microsoft.com/office/drawing/2014/main" id="{8C5E0534-1245-40ED-BD5C-427E7EB88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82732FC9-663F-9C4C-966E-28EC5C948877}"/>
              </a:ext>
            </a:extLst>
          </p:cNvPr>
          <p:cNvSpPr>
            <a:spLocks noGrp="1"/>
          </p:cNvSpPr>
          <p:nvPr>
            <p:ph type="title"/>
          </p:nvPr>
        </p:nvSpPr>
        <p:spPr>
          <a:xfrm>
            <a:off x="389641" y="2884121"/>
            <a:ext cx="4069237" cy="1089758"/>
          </a:xfrm>
        </p:spPr>
        <p:txBody>
          <a:bodyPr vert="horz" lIns="91440" tIns="45720" rIns="91440" bIns="45720" rtlCol="0" anchor="b">
            <a:normAutofit/>
          </a:bodyPr>
          <a:lstStyle/>
          <a:p>
            <a:pPr algn="ctr"/>
            <a:r>
              <a:rPr kumimoji="1" lang="zh-CN" altLang="en-US" sz="6000" b="1" cap="all" spc="1500" dirty="0"/>
              <a:t>设计过程</a:t>
            </a:r>
          </a:p>
        </p:txBody>
      </p:sp>
      <p:graphicFrame>
        <p:nvGraphicFramePr>
          <p:cNvPr id="5" name="内容占位符 2">
            <a:extLst>
              <a:ext uri="{FF2B5EF4-FFF2-40B4-BE49-F238E27FC236}">
                <a16:creationId xmlns:a16="http://schemas.microsoft.com/office/drawing/2014/main" id="{B9302241-4E7C-411B-8A63-3B25D516AF20}"/>
              </a:ext>
            </a:extLst>
          </p:cNvPr>
          <p:cNvGraphicFramePr>
            <a:graphicFrameLocks noGrp="1"/>
          </p:cNvGraphicFramePr>
          <p:nvPr>
            <p:ph idx="1"/>
            <p:extLst>
              <p:ext uri="{D42A27DB-BD31-4B8C-83A1-F6EECF244321}">
                <p14:modId xmlns:p14="http://schemas.microsoft.com/office/powerpoint/2010/main" val="1977859876"/>
              </p:ext>
            </p:extLst>
          </p:nvPr>
        </p:nvGraphicFramePr>
        <p:xfrm>
          <a:off x="5039114" y="401247"/>
          <a:ext cx="6763245" cy="5775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369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15B42-C519-074D-B7E8-DAB9313EF9B8}"/>
              </a:ext>
            </a:extLst>
          </p:cNvPr>
          <p:cNvSpPr>
            <a:spLocks noGrp="1"/>
          </p:cNvSpPr>
          <p:nvPr>
            <p:ph type="title"/>
          </p:nvPr>
        </p:nvSpPr>
        <p:spPr>
          <a:xfrm>
            <a:off x="574249" y="1878492"/>
            <a:ext cx="3696093" cy="2867256"/>
          </a:xfrm>
        </p:spPr>
        <p:txBody>
          <a:bodyPr>
            <a:normAutofit/>
          </a:bodyPr>
          <a:lstStyle/>
          <a:p>
            <a:r>
              <a:rPr kumimoji="1" lang="zh-CN" altLang="en-US" sz="5400" b="1" dirty="0"/>
              <a:t>遇到的问题</a:t>
            </a:r>
          </a:p>
        </p:txBody>
      </p:sp>
      <p:graphicFrame>
        <p:nvGraphicFramePr>
          <p:cNvPr id="5" name="内容占位符 2">
            <a:extLst>
              <a:ext uri="{FF2B5EF4-FFF2-40B4-BE49-F238E27FC236}">
                <a16:creationId xmlns:a16="http://schemas.microsoft.com/office/drawing/2014/main" id="{91D31892-A487-465D-9569-DCF57375317B}"/>
              </a:ext>
            </a:extLst>
          </p:cNvPr>
          <p:cNvGraphicFramePr>
            <a:graphicFrameLocks noGrp="1"/>
          </p:cNvGraphicFramePr>
          <p:nvPr>
            <p:ph idx="1"/>
            <p:extLst>
              <p:ext uri="{D42A27DB-BD31-4B8C-83A1-F6EECF244321}">
                <p14:modId xmlns:p14="http://schemas.microsoft.com/office/powerpoint/2010/main" val="3290528632"/>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9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CD56FC89-B03F-BD4F-89F4-A1AFF7045C2A}"/>
              </a:ext>
            </a:extLst>
          </p:cNvPr>
          <p:cNvSpPr>
            <a:spLocks noGrp="1"/>
          </p:cNvSpPr>
          <p:nvPr>
            <p:ph type="title"/>
          </p:nvPr>
        </p:nvSpPr>
        <p:spPr>
          <a:xfrm>
            <a:off x="1331088" y="565739"/>
            <a:ext cx="9745883" cy="1124949"/>
          </a:xfrm>
        </p:spPr>
        <p:txBody>
          <a:bodyPr>
            <a:normAutofit/>
          </a:bodyPr>
          <a:lstStyle/>
          <a:p>
            <a:r>
              <a:rPr kumimoji="1" lang="zh-CN" altLang="en-US" sz="5400" b="1" dirty="0"/>
              <a:t>结果分析</a:t>
            </a:r>
          </a:p>
        </p:txBody>
      </p:sp>
      <p:sp>
        <p:nvSpPr>
          <p:cNvPr id="11"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内容占位符 2">
            <a:extLst>
              <a:ext uri="{FF2B5EF4-FFF2-40B4-BE49-F238E27FC236}">
                <a16:creationId xmlns:a16="http://schemas.microsoft.com/office/drawing/2014/main" id="{758775E1-B346-4FB6-97F3-82255A291E84}"/>
              </a:ext>
            </a:extLst>
          </p:cNvPr>
          <p:cNvGraphicFramePr>
            <a:graphicFrameLocks noGrp="1"/>
          </p:cNvGraphicFramePr>
          <p:nvPr>
            <p:ph idx="1"/>
            <p:extLst>
              <p:ext uri="{D42A27DB-BD31-4B8C-83A1-F6EECF244321}">
                <p14:modId xmlns:p14="http://schemas.microsoft.com/office/powerpoint/2010/main" val="34744840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71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2FCC034-84AD-6540-8923-6B07AB1CFB0F}"/>
              </a:ext>
            </a:extLst>
          </p:cNvPr>
          <p:cNvSpPr>
            <a:spLocks noGrp="1"/>
          </p:cNvSpPr>
          <p:nvPr>
            <p:ph type="title"/>
          </p:nvPr>
        </p:nvSpPr>
        <p:spPr>
          <a:xfrm>
            <a:off x="1102368" y="1877492"/>
            <a:ext cx="4030132" cy="3215373"/>
          </a:xfrm>
        </p:spPr>
        <p:txBody>
          <a:bodyPr>
            <a:normAutofit/>
          </a:bodyPr>
          <a:lstStyle/>
          <a:p>
            <a:pPr algn="ctr"/>
            <a:r>
              <a:rPr kumimoji="1" lang="zh-CN" altLang="en-US" sz="5400" b="1" dirty="0"/>
              <a:t>反思总结</a:t>
            </a:r>
          </a:p>
        </p:txBody>
      </p:sp>
      <p:grpSp>
        <p:nvGrpSpPr>
          <p:cNvPr id="39"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内容占位符 2">
            <a:extLst>
              <a:ext uri="{FF2B5EF4-FFF2-40B4-BE49-F238E27FC236}">
                <a16:creationId xmlns:a16="http://schemas.microsoft.com/office/drawing/2014/main" id="{199231C6-FA45-6F40-B382-6BCB47304801}"/>
              </a:ext>
            </a:extLst>
          </p:cNvPr>
          <p:cNvSpPr>
            <a:spLocks noGrp="1"/>
          </p:cNvSpPr>
          <p:nvPr>
            <p:ph idx="1"/>
          </p:nvPr>
        </p:nvSpPr>
        <p:spPr>
          <a:xfrm>
            <a:off x="5726208" y="817628"/>
            <a:ext cx="6151565" cy="5187246"/>
          </a:xfrm>
        </p:spPr>
        <p:txBody>
          <a:bodyPr>
            <a:normAutofit fontScale="92500"/>
          </a:bodyPr>
          <a:lstStyle/>
          <a:p>
            <a:r>
              <a:rPr kumimoji="1" lang="en-US" altLang="zh-CN" sz="2400" dirty="0">
                <a:solidFill>
                  <a:schemeClr val="accent1">
                    <a:lumMod val="50000"/>
                  </a:schemeClr>
                </a:solidFill>
              </a:rPr>
              <a:t>1.</a:t>
            </a:r>
            <a:r>
              <a:rPr kumimoji="1" lang="zh-CN" altLang="en-US" sz="2400" dirty="0">
                <a:solidFill>
                  <a:schemeClr val="accent1">
                    <a:lumMod val="50000"/>
                  </a:schemeClr>
                </a:solidFill>
              </a:rPr>
              <a:t> 本次实验代码量较之前的实验有了巨大的提升，所以耗费时间比较 长，但是通过编写代码和 </a:t>
            </a:r>
            <a:r>
              <a:rPr kumimoji="1" lang="en-US" altLang="zh-CN" sz="2400" dirty="0">
                <a:solidFill>
                  <a:schemeClr val="accent1">
                    <a:lumMod val="50000"/>
                  </a:schemeClr>
                </a:solidFill>
              </a:rPr>
              <a:t>DEBUG</a:t>
            </a:r>
            <a:r>
              <a:rPr kumimoji="1" lang="zh-CN" altLang="en-US" sz="2400" dirty="0">
                <a:solidFill>
                  <a:schemeClr val="accent1">
                    <a:lumMod val="50000"/>
                  </a:schemeClr>
                </a:solidFill>
              </a:rPr>
              <a:t>，让我对路由器如何进行数据包的转发，对 </a:t>
            </a:r>
            <a:r>
              <a:rPr kumimoji="1" lang="en-US" altLang="zh-CN" sz="2400" dirty="0">
                <a:solidFill>
                  <a:schemeClr val="accent1">
                    <a:lumMod val="50000"/>
                  </a:schemeClr>
                </a:solidFill>
              </a:rPr>
              <a:t>ICMP </a:t>
            </a:r>
            <a:r>
              <a:rPr kumimoji="1" lang="zh-CN" altLang="en-US" sz="2400" dirty="0">
                <a:solidFill>
                  <a:schemeClr val="accent1">
                    <a:lumMod val="50000"/>
                  </a:schemeClr>
                </a:solidFill>
              </a:rPr>
              <a:t>报文的格式，</a:t>
            </a:r>
            <a:r>
              <a:rPr kumimoji="1" lang="en-US" altLang="zh-CN" sz="2400" dirty="0">
                <a:solidFill>
                  <a:schemeClr val="accent1">
                    <a:lumMod val="50000"/>
                  </a:schemeClr>
                </a:solidFill>
              </a:rPr>
              <a:t>ARP </a:t>
            </a:r>
            <a:r>
              <a:rPr kumimoji="1" lang="zh-CN" altLang="en-US" sz="2400" dirty="0">
                <a:solidFill>
                  <a:schemeClr val="accent1">
                    <a:lumMod val="50000"/>
                  </a:schemeClr>
                </a:solidFill>
              </a:rPr>
              <a:t>报文的格式都有了更加深刻的记忆和理 解；</a:t>
            </a:r>
          </a:p>
          <a:p>
            <a:endParaRPr kumimoji="1" lang="zh-CN" altLang="en-US" sz="2400" dirty="0">
              <a:solidFill>
                <a:schemeClr val="accent1">
                  <a:lumMod val="50000"/>
                </a:schemeClr>
              </a:solidFill>
            </a:endParaRPr>
          </a:p>
          <a:p>
            <a:r>
              <a:rPr kumimoji="1" lang="en-US" altLang="zh-CN" sz="2400" dirty="0">
                <a:solidFill>
                  <a:schemeClr val="accent1">
                    <a:lumMod val="50000"/>
                  </a:schemeClr>
                </a:solidFill>
              </a:rPr>
              <a:t>2.</a:t>
            </a:r>
            <a:r>
              <a:rPr kumimoji="1" lang="zh-CN" altLang="en-US" sz="2400" dirty="0">
                <a:solidFill>
                  <a:schemeClr val="accent1">
                    <a:lumMod val="50000"/>
                  </a:schemeClr>
                </a:solidFill>
              </a:rPr>
              <a:t> 通过对 </a:t>
            </a:r>
            <a:r>
              <a:rPr kumimoji="1" lang="en-US" altLang="zh-CN" sz="2400" dirty="0" err="1">
                <a:solidFill>
                  <a:schemeClr val="accent1">
                    <a:lumMod val="50000"/>
                  </a:schemeClr>
                </a:solidFill>
              </a:rPr>
              <a:t>arp.c</a:t>
            </a:r>
            <a:r>
              <a:rPr kumimoji="1" lang="en-US" altLang="zh-CN" sz="2400" dirty="0">
                <a:solidFill>
                  <a:schemeClr val="accent1">
                    <a:lumMod val="50000"/>
                  </a:schemeClr>
                </a:solidFill>
              </a:rPr>
              <a:t>, </a:t>
            </a:r>
            <a:r>
              <a:rPr kumimoji="1" lang="en-US" altLang="zh-CN" sz="2400" dirty="0" err="1">
                <a:solidFill>
                  <a:schemeClr val="accent1">
                    <a:lumMod val="50000"/>
                  </a:schemeClr>
                </a:solidFill>
              </a:rPr>
              <a:t>arpcache.c</a:t>
            </a:r>
            <a:r>
              <a:rPr kumimoji="1" lang="en-US" altLang="zh-CN" sz="2400" dirty="0">
                <a:solidFill>
                  <a:schemeClr val="accent1">
                    <a:lumMod val="50000"/>
                  </a:schemeClr>
                </a:solidFill>
              </a:rPr>
              <a:t> </a:t>
            </a:r>
            <a:r>
              <a:rPr kumimoji="1" lang="zh-CN" altLang="en-US" sz="2400" dirty="0">
                <a:solidFill>
                  <a:schemeClr val="accent1">
                    <a:lumMod val="50000"/>
                  </a:schemeClr>
                </a:solidFill>
              </a:rPr>
              <a:t>的编写，让我对路由器如何利用 </a:t>
            </a:r>
            <a:r>
              <a:rPr kumimoji="1" lang="en-US" altLang="zh-CN" sz="2400" dirty="0" err="1">
                <a:solidFill>
                  <a:schemeClr val="accent1">
                    <a:lumMod val="50000"/>
                  </a:schemeClr>
                </a:solidFill>
              </a:rPr>
              <a:t>arp</a:t>
            </a:r>
            <a:r>
              <a:rPr kumimoji="1" lang="en-US" altLang="zh-CN" sz="2400" dirty="0">
                <a:solidFill>
                  <a:schemeClr val="accent1">
                    <a:lumMod val="50000"/>
                  </a:schemeClr>
                </a:solidFill>
              </a:rPr>
              <a:t> </a:t>
            </a:r>
            <a:r>
              <a:rPr kumimoji="1" lang="zh-CN" altLang="en-US" sz="2400" dirty="0">
                <a:solidFill>
                  <a:schemeClr val="accent1">
                    <a:lumMod val="50000"/>
                  </a:schemeClr>
                </a:solidFill>
              </a:rPr>
              <a:t>协议 进行数据包转发，以及 </a:t>
            </a:r>
            <a:r>
              <a:rPr kumimoji="1" lang="en-US" altLang="zh-CN" sz="2400" dirty="0">
                <a:solidFill>
                  <a:schemeClr val="accent1">
                    <a:lumMod val="50000"/>
                  </a:schemeClr>
                </a:solidFill>
              </a:rPr>
              <a:t>IP </a:t>
            </a:r>
            <a:r>
              <a:rPr kumimoji="1" lang="zh-CN" altLang="en-US" sz="2400" dirty="0">
                <a:solidFill>
                  <a:schemeClr val="accent1">
                    <a:lumMod val="50000"/>
                  </a:schemeClr>
                </a:solidFill>
              </a:rPr>
              <a:t>地址和 </a:t>
            </a:r>
            <a:r>
              <a:rPr kumimoji="1" lang="en-US" altLang="zh-CN" sz="2400" dirty="0">
                <a:solidFill>
                  <a:schemeClr val="accent1">
                    <a:lumMod val="50000"/>
                  </a:schemeClr>
                </a:solidFill>
              </a:rPr>
              <a:t>MAC </a:t>
            </a:r>
            <a:r>
              <a:rPr kumimoji="1" lang="zh-CN" altLang="en-US" sz="2400" dirty="0">
                <a:solidFill>
                  <a:schemeClr val="accent1">
                    <a:lumMod val="50000"/>
                  </a:schemeClr>
                </a:solidFill>
              </a:rPr>
              <a:t>地址在网络传输中的作用又了更加深刻的认识，</a:t>
            </a:r>
            <a:r>
              <a:rPr kumimoji="1" lang="en-US" altLang="zh-CN" sz="2400" dirty="0">
                <a:solidFill>
                  <a:schemeClr val="accent1">
                    <a:lumMod val="50000"/>
                  </a:schemeClr>
                </a:solidFill>
              </a:rPr>
              <a:t>MAC </a:t>
            </a:r>
            <a:r>
              <a:rPr kumimoji="1" lang="zh-CN" altLang="en-US" sz="2400" dirty="0">
                <a:solidFill>
                  <a:schemeClr val="accent1">
                    <a:lumMod val="50000"/>
                  </a:schemeClr>
                </a:solidFill>
              </a:rPr>
              <a:t>地址只在局域网内起作用，而 </a:t>
            </a:r>
            <a:r>
              <a:rPr kumimoji="1" lang="en-US" altLang="zh-CN" sz="2400" dirty="0">
                <a:solidFill>
                  <a:schemeClr val="accent1">
                    <a:lumMod val="50000"/>
                  </a:schemeClr>
                </a:solidFill>
              </a:rPr>
              <a:t>IP </a:t>
            </a:r>
            <a:r>
              <a:rPr kumimoji="1" lang="zh-CN" altLang="en-US" sz="2400" dirty="0">
                <a:solidFill>
                  <a:schemeClr val="accent1">
                    <a:lumMod val="50000"/>
                  </a:schemeClr>
                </a:solidFill>
              </a:rPr>
              <a:t>在整个网络中 都起作用；</a:t>
            </a:r>
          </a:p>
          <a:p>
            <a:endParaRPr kumimoji="1" lang="zh-CN" altLang="en-US" sz="2400" dirty="0">
              <a:solidFill>
                <a:schemeClr val="accent1">
                  <a:lumMod val="50000"/>
                </a:schemeClr>
              </a:solidFill>
            </a:endParaRPr>
          </a:p>
          <a:p>
            <a:r>
              <a:rPr kumimoji="1" lang="en-US" altLang="zh-CN" sz="2400" dirty="0">
                <a:solidFill>
                  <a:schemeClr val="accent1">
                    <a:lumMod val="50000"/>
                  </a:schemeClr>
                </a:solidFill>
              </a:rPr>
              <a:t>3.</a:t>
            </a:r>
            <a:r>
              <a:rPr kumimoji="1" lang="zh-CN" altLang="en-US" sz="2400" dirty="0">
                <a:solidFill>
                  <a:schemeClr val="accent1">
                    <a:lumMod val="50000"/>
                  </a:schemeClr>
                </a:solidFill>
              </a:rPr>
              <a:t> 在 </a:t>
            </a:r>
            <a:r>
              <a:rPr kumimoji="1" lang="en-US" altLang="zh-CN" sz="2400" dirty="0" err="1">
                <a:solidFill>
                  <a:schemeClr val="accent1">
                    <a:lumMod val="50000"/>
                  </a:schemeClr>
                </a:solidFill>
              </a:rPr>
              <a:t>ip.base.c</a:t>
            </a:r>
            <a:r>
              <a:rPr kumimoji="1" lang="en-US" altLang="zh-CN" sz="2400" dirty="0">
                <a:solidFill>
                  <a:schemeClr val="accent1">
                    <a:lumMod val="50000"/>
                  </a:schemeClr>
                </a:solidFill>
              </a:rPr>
              <a:t>, </a:t>
            </a:r>
            <a:r>
              <a:rPr kumimoji="1" lang="en-US" altLang="zh-CN" sz="2400" dirty="0" err="1">
                <a:solidFill>
                  <a:schemeClr val="accent1">
                    <a:lumMod val="50000"/>
                  </a:schemeClr>
                </a:solidFill>
              </a:rPr>
              <a:t>ip.c</a:t>
            </a:r>
            <a:r>
              <a:rPr kumimoji="1" lang="en-US" altLang="zh-CN" sz="2400" dirty="0">
                <a:solidFill>
                  <a:schemeClr val="accent1">
                    <a:lumMod val="50000"/>
                  </a:schemeClr>
                </a:solidFill>
              </a:rPr>
              <a:t>, </a:t>
            </a:r>
            <a:r>
              <a:rPr kumimoji="1" lang="en-US" altLang="zh-CN" sz="2400" dirty="0" err="1">
                <a:solidFill>
                  <a:schemeClr val="accent1">
                    <a:lumMod val="50000"/>
                  </a:schemeClr>
                </a:solidFill>
              </a:rPr>
              <a:t>icmp.c</a:t>
            </a:r>
            <a:r>
              <a:rPr kumimoji="1" lang="en-US" altLang="zh-CN" sz="2400" dirty="0">
                <a:solidFill>
                  <a:schemeClr val="accent1">
                    <a:lumMod val="50000"/>
                  </a:schemeClr>
                </a:solidFill>
              </a:rPr>
              <a:t> </a:t>
            </a:r>
            <a:r>
              <a:rPr kumimoji="1" lang="zh-CN" altLang="en-US" sz="2400" dirty="0">
                <a:solidFill>
                  <a:schemeClr val="accent1">
                    <a:lumMod val="50000"/>
                  </a:schemeClr>
                </a:solidFill>
              </a:rPr>
              <a:t>的编写中，加深了我对路由器在网络层 是如何处理收到的各种数据包的理解；</a:t>
            </a:r>
          </a:p>
        </p:txBody>
      </p:sp>
      <p:grpSp>
        <p:nvGrpSpPr>
          <p:cNvPr id="4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1034" y="6139464"/>
            <a:ext cx="1054466" cy="469689"/>
            <a:chOff x="9841624" y="4115729"/>
            <a:chExt cx="602169" cy="268223"/>
          </a:xfrm>
          <a:solidFill>
            <a:schemeClr val="tx1"/>
          </a:solidFill>
        </p:grpSpPr>
        <p:sp>
          <p:nvSpPr>
            <p:cNvPr id="46"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17079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8" name="Freeform: Shape 7">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4" name="Oval 13">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6" name="Rectangle 15">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8" name="Freeform: Shape 27">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Freeform: Shape 29">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Freeform: Shape 31">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7DB3376-3A88-424E-A47C-BD53EF46717C}"/>
              </a:ext>
            </a:extLst>
          </p:cNvPr>
          <p:cNvSpPr>
            <a:spLocks noGrp="1"/>
          </p:cNvSpPr>
          <p:nvPr>
            <p:ph type="title"/>
          </p:nvPr>
        </p:nvSpPr>
        <p:spPr>
          <a:xfrm>
            <a:off x="2886765" y="1159934"/>
            <a:ext cx="6418471" cy="3028072"/>
          </a:xfrm>
        </p:spPr>
        <p:txBody>
          <a:bodyPr vert="horz" lIns="91440" tIns="45720" rIns="91440" bIns="45720" rtlCol="0" anchor="b">
            <a:normAutofit/>
          </a:bodyPr>
          <a:lstStyle/>
          <a:p>
            <a:pPr algn="ctr"/>
            <a:r>
              <a:rPr kumimoji="1" lang="en-US" altLang="zh-CN" sz="6000" b="1" cap="all" spc="1500" dirty="0">
                <a:ea typeface="Source Sans Pro SemiBold" panose="020B0603030403020204" pitchFamily="34" charset="0"/>
              </a:rPr>
              <a:t>Lab8  </a:t>
            </a:r>
            <a:br>
              <a:rPr kumimoji="1" lang="en-US" altLang="zh-CN" sz="6000" b="1" cap="all" spc="1500" dirty="0">
                <a:ea typeface="Source Sans Pro SemiBold" panose="020B0603030403020204" pitchFamily="34" charset="0"/>
              </a:rPr>
            </a:br>
            <a:r>
              <a:rPr kumimoji="1" lang="zh-CN" altLang="en-US" sz="6000" b="1" cap="all" spc="1500" dirty="0"/>
              <a:t>网络路由实验</a:t>
            </a:r>
          </a:p>
        </p:txBody>
      </p:sp>
      <p:sp>
        <p:nvSpPr>
          <p:cNvPr id="40" name="Oval 3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1355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5BD12E1-AB08-48AC-9D78-07E83A409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3369" y="372041"/>
            <a:ext cx="978631" cy="1957264"/>
          </a:xfrm>
          <a:custGeom>
            <a:avLst/>
            <a:gdLst>
              <a:gd name="connsiteX0" fmla="*/ 978631 w 978631"/>
              <a:gd name="connsiteY0" fmla="*/ 0 h 1957264"/>
              <a:gd name="connsiteX1" fmla="*/ 978631 w 978631"/>
              <a:gd name="connsiteY1" fmla="*/ 337451 h 1957264"/>
              <a:gd name="connsiteX2" fmla="*/ 337450 w 978631"/>
              <a:gd name="connsiteY2" fmla="*/ 978631 h 1957264"/>
              <a:gd name="connsiteX3" fmla="*/ 978631 w 978631"/>
              <a:gd name="connsiteY3" fmla="*/ 1619811 h 1957264"/>
              <a:gd name="connsiteX4" fmla="*/ 978631 w 978631"/>
              <a:gd name="connsiteY4" fmla="*/ 1957264 h 1957264"/>
              <a:gd name="connsiteX5" fmla="*/ 0 w 978631"/>
              <a:gd name="connsiteY5" fmla="*/ 978631 h 1957264"/>
              <a:gd name="connsiteX6" fmla="*/ 978631 w 978631"/>
              <a:gd name="connsiteY6" fmla="*/ 0 h 19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8631" h="1957264">
                <a:moveTo>
                  <a:pt x="978631" y="0"/>
                </a:moveTo>
                <a:lnTo>
                  <a:pt x="978631" y="337451"/>
                </a:lnTo>
                <a:cubicBezTo>
                  <a:pt x="624550" y="337451"/>
                  <a:pt x="337450" y="624550"/>
                  <a:pt x="337450" y="978631"/>
                </a:cubicBezTo>
                <a:cubicBezTo>
                  <a:pt x="337450" y="1332713"/>
                  <a:pt x="624550" y="1619811"/>
                  <a:pt x="978631" y="1619811"/>
                </a:cubicBezTo>
                <a:lnTo>
                  <a:pt x="978631" y="1957264"/>
                </a:lnTo>
                <a:cubicBezTo>
                  <a:pt x="438155" y="1957264"/>
                  <a:pt x="0" y="1519107"/>
                  <a:pt x="0" y="978631"/>
                </a:cubicBezTo>
                <a:cubicBezTo>
                  <a:pt x="0" y="438155"/>
                  <a:pt x="438155" y="0"/>
                  <a:pt x="978631" y="0"/>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C2134FB-41CB-4835-9ABE-34E09235E5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3369" y="372041"/>
            <a:ext cx="978631" cy="1957264"/>
          </a:xfrm>
          <a:custGeom>
            <a:avLst/>
            <a:gdLst>
              <a:gd name="connsiteX0" fmla="*/ 978631 w 978631"/>
              <a:gd name="connsiteY0" fmla="*/ 0 h 1957264"/>
              <a:gd name="connsiteX1" fmla="*/ 978631 w 978631"/>
              <a:gd name="connsiteY1" fmla="*/ 337451 h 1957264"/>
              <a:gd name="connsiteX2" fmla="*/ 337450 w 978631"/>
              <a:gd name="connsiteY2" fmla="*/ 978631 h 1957264"/>
              <a:gd name="connsiteX3" fmla="*/ 978631 w 978631"/>
              <a:gd name="connsiteY3" fmla="*/ 1619811 h 1957264"/>
              <a:gd name="connsiteX4" fmla="*/ 978631 w 978631"/>
              <a:gd name="connsiteY4" fmla="*/ 1957264 h 1957264"/>
              <a:gd name="connsiteX5" fmla="*/ 0 w 978631"/>
              <a:gd name="connsiteY5" fmla="*/ 978631 h 1957264"/>
              <a:gd name="connsiteX6" fmla="*/ 978631 w 978631"/>
              <a:gd name="connsiteY6" fmla="*/ 0 h 19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8631" h="1957264">
                <a:moveTo>
                  <a:pt x="978631" y="0"/>
                </a:moveTo>
                <a:lnTo>
                  <a:pt x="978631" y="337451"/>
                </a:lnTo>
                <a:cubicBezTo>
                  <a:pt x="624550" y="337451"/>
                  <a:pt x="337450" y="624550"/>
                  <a:pt x="337450" y="978631"/>
                </a:cubicBezTo>
                <a:cubicBezTo>
                  <a:pt x="337450" y="1332713"/>
                  <a:pt x="624550" y="1619811"/>
                  <a:pt x="978631" y="1619811"/>
                </a:cubicBezTo>
                <a:lnTo>
                  <a:pt x="978631" y="1957264"/>
                </a:lnTo>
                <a:cubicBezTo>
                  <a:pt x="438155" y="1957264"/>
                  <a:pt x="0" y="1519107"/>
                  <a:pt x="0" y="978631"/>
                </a:cubicBezTo>
                <a:cubicBezTo>
                  <a:pt x="0" y="438155"/>
                  <a:pt x="438155" y="0"/>
                  <a:pt x="978631" y="0"/>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6BD92D0D-80C0-40C4-A942-F10B4660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217234"/>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8C5E0534-1245-40ED-BD5C-427E7EB88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217234"/>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82732FC9-663F-9C4C-966E-28EC5C948877}"/>
              </a:ext>
            </a:extLst>
          </p:cNvPr>
          <p:cNvSpPr>
            <a:spLocks noGrp="1"/>
          </p:cNvSpPr>
          <p:nvPr>
            <p:ph type="title"/>
          </p:nvPr>
        </p:nvSpPr>
        <p:spPr>
          <a:xfrm>
            <a:off x="389641" y="2884121"/>
            <a:ext cx="4069237" cy="1089758"/>
          </a:xfrm>
        </p:spPr>
        <p:txBody>
          <a:bodyPr vert="horz" lIns="91440" tIns="45720" rIns="91440" bIns="45720" rtlCol="0" anchor="b">
            <a:normAutofit/>
          </a:bodyPr>
          <a:lstStyle/>
          <a:p>
            <a:pPr algn="ctr"/>
            <a:r>
              <a:rPr kumimoji="1" lang="zh-CN" altLang="en-US" sz="6000" b="1" cap="all" spc="1500" dirty="0"/>
              <a:t>设计过程</a:t>
            </a:r>
          </a:p>
        </p:txBody>
      </p:sp>
      <p:graphicFrame>
        <p:nvGraphicFramePr>
          <p:cNvPr id="5" name="内容占位符 2">
            <a:extLst>
              <a:ext uri="{FF2B5EF4-FFF2-40B4-BE49-F238E27FC236}">
                <a16:creationId xmlns:a16="http://schemas.microsoft.com/office/drawing/2014/main" id="{B9302241-4E7C-411B-8A63-3B25D516AF20}"/>
              </a:ext>
            </a:extLst>
          </p:cNvPr>
          <p:cNvGraphicFramePr>
            <a:graphicFrameLocks noGrp="1"/>
          </p:cNvGraphicFramePr>
          <p:nvPr>
            <p:ph idx="1"/>
            <p:extLst>
              <p:ext uri="{D42A27DB-BD31-4B8C-83A1-F6EECF244321}">
                <p14:modId xmlns:p14="http://schemas.microsoft.com/office/powerpoint/2010/main" val="2347611338"/>
              </p:ext>
            </p:extLst>
          </p:nvPr>
        </p:nvGraphicFramePr>
        <p:xfrm>
          <a:off x="4628008" y="122548"/>
          <a:ext cx="7426034" cy="6438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88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15915B42-C519-074D-B7E8-DAB9313EF9B8}"/>
              </a:ext>
            </a:extLst>
          </p:cNvPr>
          <p:cNvSpPr>
            <a:spLocks noGrp="1"/>
          </p:cNvSpPr>
          <p:nvPr>
            <p:ph type="title"/>
          </p:nvPr>
        </p:nvSpPr>
        <p:spPr>
          <a:xfrm>
            <a:off x="1331088" y="565739"/>
            <a:ext cx="9745883" cy="1124949"/>
          </a:xfrm>
        </p:spPr>
        <p:txBody>
          <a:bodyPr>
            <a:normAutofit/>
          </a:bodyPr>
          <a:lstStyle/>
          <a:p>
            <a:r>
              <a:rPr kumimoji="1" lang="zh-CN" altLang="en-US" sz="5400" b="1" dirty="0"/>
              <a:t>遇到的问题</a:t>
            </a:r>
          </a:p>
        </p:txBody>
      </p:sp>
      <p:sp>
        <p:nvSpPr>
          <p:cNvPr id="12" name="Freeform: Shape 11">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4" name="Freeform: Shape 13">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内容占位符 2">
            <a:extLst>
              <a:ext uri="{FF2B5EF4-FFF2-40B4-BE49-F238E27FC236}">
                <a16:creationId xmlns:a16="http://schemas.microsoft.com/office/drawing/2014/main" id="{91D31892-A487-465D-9569-DCF57375317B}"/>
              </a:ext>
            </a:extLst>
          </p:cNvPr>
          <p:cNvGraphicFramePr>
            <a:graphicFrameLocks noGrp="1"/>
          </p:cNvGraphicFramePr>
          <p:nvPr>
            <p:ph idx="1"/>
            <p:extLst>
              <p:ext uri="{D42A27DB-BD31-4B8C-83A1-F6EECF244321}">
                <p14:modId xmlns:p14="http://schemas.microsoft.com/office/powerpoint/2010/main" val="18768365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043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8" name="Freeform: Shape 7">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4" name="Oval 13">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6" name="Rectangle 15">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8" name="Freeform: Shape 27">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Freeform: Shape 29">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Freeform: Shape 31">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7DB3376-3A88-424E-A47C-BD53EF46717C}"/>
              </a:ext>
            </a:extLst>
          </p:cNvPr>
          <p:cNvSpPr>
            <a:spLocks noGrp="1"/>
          </p:cNvSpPr>
          <p:nvPr>
            <p:ph type="title"/>
          </p:nvPr>
        </p:nvSpPr>
        <p:spPr>
          <a:xfrm>
            <a:off x="2398581" y="2470886"/>
            <a:ext cx="7598004" cy="1916227"/>
          </a:xfrm>
        </p:spPr>
        <p:txBody>
          <a:bodyPr vert="horz" lIns="91440" tIns="45720" rIns="91440" bIns="45720" rtlCol="0" anchor="b">
            <a:normAutofit/>
          </a:bodyPr>
          <a:lstStyle/>
          <a:p>
            <a:pPr algn="ctr"/>
            <a:r>
              <a:rPr kumimoji="1" lang="en-US" altLang="zh-CN" sz="6000" b="1" cap="all" spc="1500" dirty="0">
                <a:ea typeface="Source Sans Pro SemiBold" panose="020B0603030403020204" pitchFamily="34" charset="0"/>
              </a:rPr>
              <a:t>Lab5  </a:t>
            </a:r>
            <a:br>
              <a:rPr kumimoji="1" lang="en-US" altLang="zh-CN" sz="6000" b="1" cap="all" spc="1500" dirty="0">
                <a:ea typeface="Source Sans Pro SemiBold" panose="020B0603030403020204" pitchFamily="34" charset="0"/>
              </a:rPr>
            </a:br>
            <a:r>
              <a:rPr kumimoji="1" lang="zh-CN" altLang="en-US" sz="6000" b="1" cap="all" spc="1500" dirty="0"/>
              <a:t>交换机转发实验</a:t>
            </a:r>
          </a:p>
        </p:txBody>
      </p:sp>
      <p:sp>
        <p:nvSpPr>
          <p:cNvPr id="40" name="Oval 3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94002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5" name="Freeform: Shape 34">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1" name="Oval 4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43" name="Rectangle 4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标题 1">
            <a:extLst>
              <a:ext uri="{FF2B5EF4-FFF2-40B4-BE49-F238E27FC236}">
                <a16:creationId xmlns:a16="http://schemas.microsoft.com/office/drawing/2014/main" id="{CD56FC89-B03F-BD4F-89F4-A1AFF7045C2A}"/>
              </a:ext>
            </a:extLst>
          </p:cNvPr>
          <p:cNvSpPr>
            <a:spLocks noGrp="1"/>
          </p:cNvSpPr>
          <p:nvPr>
            <p:ph type="title"/>
          </p:nvPr>
        </p:nvSpPr>
        <p:spPr>
          <a:xfrm>
            <a:off x="480706" y="2916266"/>
            <a:ext cx="4185089" cy="1025467"/>
          </a:xfrm>
        </p:spPr>
        <p:txBody>
          <a:bodyPr vert="horz" lIns="91440" tIns="45720" rIns="91440" bIns="45720" rtlCol="0" anchor="b">
            <a:normAutofit/>
          </a:bodyPr>
          <a:lstStyle/>
          <a:p>
            <a:r>
              <a:rPr kumimoji="1" lang="zh-CN" altLang="en-US" sz="6000" b="1" cap="all" spc="1500" dirty="0"/>
              <a:t>结果分析</a:t>
            </a:r>
          </a:p>
        </p:txBody>
      </p:sp>
      <p:sp>
        <p:nvSpPr>
          <p:cNvPr id="4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tx1"/>
          </a:solidFill>
        </p:grpSpPr>
        <p:sp>
          <p:nvSpPr>
            <p:cNvPr id="50" name="Freeform: Shape 4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53"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tx1"/>
          </a:solidFill>
        </p:grpSpPr>
        <p:sp>
          <p:nvSpPr>
            <p:cNvPr id="54" name="Freeform: Shape 53">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aphicFrame>
        <p:nvGraphicFramePr>
          <p:cNvPr id="5" name="内容占位符 2">
            <a:extLst>
              <a:ext uri="{FF2B5EF4-FFF2-40B4-BE49-F238E27FC236}">
                <a16:creationId xmlns:a16="http://schemas.microsoft.com/office/drawing/2014/main" id="{758775E1-B346-4FB6-97F3-82255A291E84}"/>
              </a:ext>
            </a:extLst>
          </p:cNvPr>
          <p:cNvGraphicFramePr>
            <a:graphicFrameLocks noGrp="1"/>
          </p:cNvGraphicFramePr>
          <p:nvPr>
            <p:ph idx="1"/>
            <p:extLst>
              <p:ext uri="{D42A27DB-BD31-4B8C-83A1-F6EECF244321}">
                <p14:modId xmlns:p14="http://schemas.microsoft.com/office/powerpoint/2010/main" val="2443260032"/>
              </p:ext>
            </p:extLst>
          </p:nvPr>
        </p:nvGraphicFramePr>
        <p:xfrm>
          <a:off x="4301076" y="287021"/>
          <a:ext cx="6571413" cy="6132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567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12" name="Freeform: Shape 11">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2">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Freeform: Shape 13">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 name="Freeform: Shape 14">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 name="标题 1">
            <a:extLst>
              <a:ext uri="{FF2B5EF4-FFF2-40B4-BE49-F238E27FC236}">
                <a16:creationId xmlns:a16="http://schemas.microsoft.com/office/drawing/2014/main" id="{A2FCC034-84AD-6540-8923-6B07AB1CFB0F}"/>
              </a:ext>
            </a:extLst>
          </p:cNvPr>
          <p:cNvSpPr>
            <a:spLocks noGrp="1"/>
          </p:cNvSpPr>
          <p:nvPr>
            <p:ph type="title"/>
          </p:nvPr>
        </p:nvSpPr>
        <p:spPr>
          <a:xfrm>
            <a:off x="458561" y="2114354"/>
            <a:ext cx="3532774" cy="2395532"/>
          </a:xfrm>
        </p:spPr>
        <p:txBody>
          <a:bodyPr>
            <a:normAutofit/>
          </a:bodyPr>
          <a:lstStyle/>
          <a:p>
            <a:pPr algn="ctr"/>
            <a:r>
              <a:rPr kumimoji="1" lang="zh-CN" altLang="en-US" sz="5400" b="1" dirty="0"/>
              <a:t>反思总结</a:t>
            </a:r>
          </a:p>
        </p:txBody>
      </p:sp>
      <p:sp>
        <p:nvSpPr>
          <p:cNvPr id="26" name="Freeform: Shape 25">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 name="Freeform: Shape 27">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内容占位符 2">
            <a:extLst>
              <a:ext uri="{FF2B5EF4-FFF2-40B4-BE49-F238E27FC236}">
                <a16:creationId xmlns:a16="http://schemas.microsoft.com/office/drawing/2014/main" id="{6948BA31-FAD2-4AFC-BB7F-617612533D7F}"/>
              </a:ext>
            </a:extLst>
          </p:cNvPr>
          <p:cNvGraphicFramePr>
            <a:graphicFrameLocks noGrp="1"/>
          </p:cNvGraphicFramePr>
          <p:nvPr>
            <p:ph idx="1"/>
            <p:extLst>
              <p:ext uri="{D42A27DB-BD31-4B8C-83A1-F6EECF244321}">
                <p14:modId xmlns:p14="http://schemas.microsoft.com/office/powerpoint/2010/main" val="3092854680"/>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79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8" name="Freeform: Shape 47">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4" name="Oval 53">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6" name="Rectangle 55">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0" name="Freeform: Shape 59">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62" name="Freeform: Shape 6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4" name="Freeform: Shape 63">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66" name="Freeform: Shape 65">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8" name="Freeform: Shape 67">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0" name="Freeform: Shape 69">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2" name="Freeform: Shape 71">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Rectangle 7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7DB3376-3A88-424E-A47C-BD53EF46717C}"/>
              </a:ext>
            </a:extLst>
          </p:cNvPr>
          <p:cNvSpPr>
            <a:spLocks noGrp="1"/>
          </p:cNvSpPr>
          <p:nvPr>
            <p:ph type="title"/>
          </p:nvPr>
        </p:nvSpPr>
        <p:spPr>
          <a:xfrm>
            <a:off x="2186169" y="1160493"/>
            <a:ext cx="8022828" cy="3028072"/>
          </a:xfrm>
        </p:spPr>
        <p:txBody>
          <a:bodyPr vert="horz" lIns="91440" tIns="45720" rIns="91440" bIns="45720" rtlCol="0" anchor="b">
            <a:normAutofit/>
          </a:bodyPr>
          <a:lstStyle/>
          <a:p>
            <a:pPr algn="ctr"/>
            <a:r>
              <a:rPr kumimoji="1" lang="en-US" altLang="zh-CN" sz="6000" b="1" cap="all" spc="1500" dirty="0">
                <a:ea typeface="Source Sans Pro SemiBold" panose="020B0603030403020204" pitchFamily="34" charset="0"/>
              </a:rPr>
              <a:t>Lab11  </a:t>
            </a:r>
            <a:br>
              <a:rPr kumimoji="1" lang="en-US" altLang="zh-CN" sz="6000" b="1" cap="all" spc="1500" dirty="0">
                <a:ea typeface="Source Sans Pro SemiBold" panose="020B0603030403020204" pitchFamily="34" charset="0"/>
              </a:rPr>
            </a:br>
            <a:r>
              <a:rPr kumimoji="1" lang="en-US" altLang="zh-CN" sz="6000" b="1" cap="all" spc="1500" dirty="0">
                <a:ea typeface="Source Sans Pro SemiBold" panose="020B0603030403020204" pitchFamily="34" charset="0"/>
              </a:rPr>
              <a:t>TCP</a:t>
            </a:r>
            <a:r>
              <a:rPr kumimoji="1" lang="zh-CN" altLang="en-US" sz="6000" b="1" cap="all" spc="1500" dirty="0"/>
              <a:t>网络传输机制实验一</a:t>
            </a:r>
          </a:p>
        </p:txBody>
      </p:sp>
      <p:sp>
        <p:nvSpPr>
          <p:cNvPr id="80" name="Oval 7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81">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47959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32FC9-663F-9C4C-966E-28EC5C948877}"/>
              </a:ext>
            </a:extLst>
          </p:cNvPr>
          <p:cNvSpPr>
            <a:spLocks noGrp="1"/>
          </p:cNvSpPr>
          <p:nvPr>
            <p:ph type="title"/>
          </p:nvPr>
        </p:nvSpPr>
        <p:spPr>
          <a:xfrm>
            <a:off x="389641" y="2884121"/>
            <a:ext cx="4069237" cy="1089758"/>
          </a:xfrm>
        </p:spPr>
        <p:txBody>
          <a:bodyPr vert="horz" lIns="91440" tIns="45720" rIns="91440" bIns="45720" rtlCol="0" anchor="b">
            <a:normAutofit/>
          </a:bodyPr>
          <a:lstStyle/>
          <a:p>
            <a:pPr algn="ctr"/>
            <a:r>
              <a:rPr kumimoji="1" lang="zh-CN" altLang="en-US" sz="6000" b="1" cap="all" spc="1500" dirty="0"/>
              <a:t>设计过程</a:t>
            </a:r>
          </a:p>
        </p:txBody>
      </p:sp>
      <p:graphicFrame>
        <p:nvGraphicFramePr>
          <p:cNvPr id="5" name="内容占位符 2">
            <a:extLst>
              <a:ext uri="{FF2B5EF4-FFF2-40B4-BE49-F238E27FC236}">
                <a16:creationId xmlns:a16="http://schemas.microsoft.com/office/drawing/2014/main" id="{B9302241-4E7C-411B-8A63-3B25D516AF20}"/>
              </a:ext>
            </a:extLst>
          </p:cNvPr>
          <p:cNvGraphicFramePr>
            <a:graphicFrameLocks noGrp="1"/>
          </p:cNvGraphicFramePr>
          <p:nvPr>
            <p:ph idx="1"/>
            <p:extLst>
              <p:ext uri="{D42A27DB-BD31-4B8C-83A1-F6EECF244321}">
                <p14:modId xmlns:p14="http://schemas.microsoft.com/office/powerpoint/2010/main" val="963676790"/>
              </p:ext>
            </p:extLst>
          </p:nvPr>
        </p:nvGraphicFramePr>
        <p:xfrm>
          <a:off x="4628008" y="122548"/>
          <a:ext cx="7426034" cy="6438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5308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15B42-C519-074D-B7E8-DAB9313EF9B8}"/>
              </a:ext>
            </a:extLst>
          </p:cNvPr>
          <p:cNvSpPr>
            <a:spLocks noGrp="1"/>
          </p:cNvSpPr>
          <p:nvPr>
            <p:ph type="title"/>
          </p:nvPr>
        </p:nvSpPr>
        <p:spPr>
          <a:xfrm>
            <a:off x="1331088" y="565739"/>
            <a:ext cx="9745883" cy="1124949"/>
          </a:xfrm>
        </p:spPr>
        <p:txBody>
          <a:bodyPr>
            <a:normAutofit/>
          </a:bodyPr>
          <a:lstStyle/>
          <a:p>
            <a:r>
              <a:rPr kumimoji="1" lang="zh-CN" altLang="en-US" sz="5400" b="1" dirty="0"/>
              <a:t>遇到的问题</a:t>
            </a:r>
          </a:p>
        </p:txBody>
      </p:sp>
      <p:graphicFrame>
        <p:nvGraphicFramePr>
          <p:cNvPr id="5" name="内容占位符 2">
            <a:extLst>
              <a:ext uri="{FF2B5EF4-FFF2-40B4-BE49-F238E27FC236}">
                <a16:creationId xmlns:a16="http://schemas.microsoft.com/office/drawing/2014/main" id="{91D31892-A487-465D-9569-DCF57375317B}"/>
              </a:ext>
            </a:extLst>
          </p:cNvPr>
          <p:cNvGraphicFramePr>
            <a:graphicFrameLocks noGrp="1"/>
          </p:cNvGraphicFramePr>
          <p:nvPr>
            <p:ph idx="1"/>
            <p:extLst>
              <p:ext uri="{D42A27DB-BD31-4B8C-83A1-F6EECF244321}">
                <p14:modId xmlns:p14="http://schemas.microsoft.com/office/powerpoint/2010/main" val="27743651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864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6FC89-B03F-BD4F-89F4-A1AFF7045C2A}"/>
              </a:ext>
            </a:extLst>
          </p:cNvPr>
          <p:cNvSpPr>
            <a:spLocks noGrp="1"/>
          </p:cNvSpPr>
          <p:nvPr>
            <p:ph type="title"/>
          </p:nvPr>
        </p:nvSpPr>
        <p:spPr>
          <a:xfrm>
            <a:off x="480706" y="2916266"/>
            <a:ext cx="4185089" cy="1025467"/>
          </a:xfrm>
        </p:spPr>
        <p:txBody>
          <a:bodyPr vert="horz" lIns="91440" tIns="45720" rIns="91440" bIns="45720" rtlCol="0" anchor="b">
            <a:normAutofit/>
          </a:bodyPr>
          <a:lstStyle/>
          <a:p>
            <a:r>
              <a:rPr kumimoji="1" lang="zh-CN" altLang="en-US" sz="6000" b="1" cap="all" spc="1500" dirty="0"/>
              <a:t>结果分析</a:t>
            </a:r>
          </a:p>
        </p:txBody>
      </p:sp>
      <p:graphicFrame>
        <p:nvGraphicFramePr>
          <p:cNvPr id="5" name="内容占位符 2">
            <a:extLst>
              <a:ext uri="{FF2B5EF4-FFF2-40B4-BE49-F238E27FC236}">
                <a16:creationId xmlns:a16="http://schemas.microsoft.com/office/drawing/2014/main" id="{758775E1-B346-4FB6-97F3-82255A291E84}"/>
              </a:ext>
            </a:extLst>
          </p:cNvPr>
          <p:cNvGraphicFramePr>
            <a:graphicFrameLocks noGrp="1"/>
          </p:cNvGraphicFramePr>
          <p:nvPr>
            <p:ph idx="1"/>
            <p:extLst>
              <p:ext uri="{D42A27DB-BD31-4B8C-83A1-F6EECF244321}">
                <p14:modId xmlns:p14="http://schemas.microsoft.com/office/powerpoint/2010/main" val="3437656458"/>
              </p:ext>
            </p:extLst>
          </p:nvPr>
        </p:nvGraphicFramePr>
        <p:xfrm>
          <a:off x="3968685" y="160256"/>
          <a:ext cx="7956222" cy="6697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3174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212">
            <a:extLst>
              <a:ext uri="{FF2B5EF4-FFF2-40B4-BE49-F238E27FC236}">
                <a16:creationId xmlns:a16="http://schemas.microsoft.com/office/drawing/2014/main" id="{E9F10750-EF7A-4B45-967C-214C8CE78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707" y="372043"/>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05173CA5-CBEA-452A-A648-B818B70A9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707" y="372043"/>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6BD92D0D-80C0-40C4-A942-F10B4660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8C5E0534-1245-40ED-BD5C-427E7EB88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A2FCC034-84AD-6540-8923-6B07AB1CFB0F}"/>
              </a:ext>
            </a:extLst>
          </p:cNvPr>
          <p:cNvSpPr>
            <a:spLocks noGrp="1"/>
          </p:cNvSpPr>
          <p:nvPr>
            <p:ph type="title"/>
          </p:nvPr>
        </p:nvSpPr>
        <p:spPr>
          <a:xfrm>
            <a:off x="320736" y="1195697"/>
            <a:ext cx="3717864" cy="4238118"/>
          </a:xfrm>
        </p:spPr>
        <p:txBody>
          <a:bodyPr>
            <a:normAutofit/>
          </a:bodyPr>
          <a:lstStyle/>
          <a:p>
            <a:r>
              <a:rPr kumimoji="1" lang="zh-CN" altLang="en-US" sz="6000" b="1" dirty="0"/>
              <a:t>反思总结</a:t>
            </a:r>
          </a:p>
        </p:txBody>
      </p:sp>
      <p:graphicFrame>
        <p:nvGraphicFramePr>
          <p:cNvPr id="5" name="内容占位符 2">
            <a:extLst>
              <a:ext uri="{FF2B5EF4-FFF2-40B4-BE49-F238E27FC236}">
                <a16:creationId xmlns:a16="http://schemas.microsoft.com/office/drawing/2014/main" id="{6948BA31-FAD2-4AFC-BB7F-617612533D7F}"/>
              </a:ext>
            </a:extLst>
          </p:cNvPr>
          <p:cNvGraphicFramePr>
            <a:graphicFrameLocks noGrp="1"/>
          </p:cNvGraphicFramePr>
          <p:nvPr>
            <p:ph idx="1"/>
            <p:extLst>
              <p:ext uri="{D42A27DB-BD31-4B8C-83A1-F6EECF244321}">
                <p14:modId xmlns:p14="http://schemas.microsoft.com/office/powerpoint/2010/main" val="338410789"/>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0811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B3376-3A88-424E-A47C-BD53EF46717C}"/>
              </a:ext>
            </a:extLst>
          </p:cNvPr>
          <p:cNvSpPr>
            <a:spLocks noGrp="1"/>
          </p:cNvSpPr>
          <p:nvPr>
            <p:ph type="title"/>
          </p:nvPr>
        </p:nvSpPr>
        <p:spPr>
          <a:xfrm>
            <a:off x="2186169" y="1160493"/>
            <a:ext cx="8022828" cy="3028072"/>
          </a:xfrm>
        </p:spPr>
        <p:txBody>
          <a:bodyPr vert="horz" lIns="91440" tIns="45720" rIns="91440" bIns="45720" rtlCol="0" anchor="b">
            <a:normAutofit/>
          </a:bodyPr>
          <a:lstStyle/>
          <a:p>
            <a:pPr algn="ctr"/>
            <a:r>
              <a:rPr kumimoji="1" lang="en-US" altLang="zh-CN" sz="6000" b="1" cap="all" spc="1500" dirty="0">
                <a:ea typeface="Source Sans Pro SemiBold" panose="020B0603030403020204" pitchFamily="34" charset="0"/>
              </a:rPr>
              <a:t>Lab12  </a:t>
            </a:r>
            <a:br>
              <a:rPr kumimoji="1" lang="en-US" altLang="zh-CN" sz="6000" b="1" cap="all" spc="1500" dirty="0">
                <a:ea typeface="Source Sans Pro SemiBold" panose="020B0603030403020204" pitchFamily="34" charset="0"/>
              </a:rPr>
            </a:br>
            <a:r>
              <a:rPr kumimoji="1" lang="en-US" altLang="zh-CN" sz="6000" b="1" cap="all" spc="1500" dirty="0">
                <a:ea typeface="Source Sans Pro SemiBold" panose="020B0603030403020204" pitchFamily="34" charset="0"/>
              </a:rPr>
              <a:t>TCP</a:t>
            </a:r>
            <a:r>
              <a:rPr kumimoji="1" lang="zh-CN" altLang="en-US" sz="6000" b="1" cap="all" spc="1500" dirty="0"/>
              <a:t>网络传输机制实验二</a:t>
            </a:r>
          </a:p>
        </p:txBody>
      </p:sp>
    </p:spTree>
    <p:extLst>
      <p:ext uri="{BB962C8B-B14F-4D97-AF65-F5344CB8AC3E}">
        <p14:creationId xmlns:p14="http://schemas.microsoft.com/office/powerpoint/2010/main" val="3143389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0" name="Freeform: Shape 89">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96" name="Oval 95">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98" name="Rectangle 9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F5BD12E1-AB08-48AC-9D78-07E83A409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3369" y="372041"/>
            <a:ext cx="978631" cy="1957264"/>
          </a:xfrm>
          <a:custGeom>
            <a:avLst/>
            <a:gdLst>
              <a:gd name="connsiteX0" fmla="*/ 978631 w 978631"/>
              <a:gd name="connsiteY0" fmla="*/ 0 h 1957264"/>
              <a:gd name="connsiteX1" fmla="*/ 978631 w 978631"/>
              <a:gd name="connsiteY1" fmla="*/ 337451 h 1957264"/>
              <a:gd name="connsiteX2" fmla="*/ 337450 w 978631"/>
              <a:gd name="connsiteY2" fmla="*/ 978631 h 1957264"/>
              <a:gd name="connsiteX3" fmla="*/ 978631 w 978631"/>
              <a:gd name="connsiteY3" fmla="*/ 1619811 h 1957264"/>
              <a:gd name="connsiteX4" fmla="*/ 978631 w 978631"/>
              <a:gd name="connsiteY4" fmla="*/ 1957264 h 1957264"/>
              <a:gd name="connsiteX5" fmla="*/ 0 w 978631"/>
              <a:gd name="connsiteY5" fmla="*/ 978631 h 1957264"/>
              <a:gd name="connsiteX6" fmla="*/ 978631 w 978631"/>
              <a:gd name="connsiteY6" fmla="*/ 0 h 19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8631" h="1957264">
                <a:moveTo>
                  <a:pt x="978631" y="0"/>
                </a:moveTo>
                <a:lnTo>
                  <a:pt x="978631" y="337451"/>
                </a:lnTo>
                <a:cubicBezTo>
                  <a:pt x="624550" y="337451"/>
                  <a:pt x="337450" y="624550"/>
                  <a:pt x="337450" y="978631"/>
                </a:cubicBezTo>
                <a:cubicBezTo>
                  <a:pt x="337450" y="1332713"/>
                  <a:pt x="624550" y="1619811"/>
                  <a:pt x="978631" y="1619811"/>
                </a:cubicBezTo>
                <a:lnTo>
                  <a:pt x="978631" y="1957264"/>
                </a:lnTo>
                <a:cubicBezTo>
                  <a:pt x="438155" y="1957264"/>
                  <a:pt x="0" y="1519107"/>
                  <a:pt x="0" y="978631"/>
                </a:cubicBezTo>
                <a:cubicBezTo>
                  <a:pt x="0" y="438155"/>
                  <a:pt x="438155" y="0"/>
                  <a:pt x="978631" y="0"/>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2" name="Freeform: Shape 101">
            <a:extLst>
              <a:ext uri="{FF2B5EF4-FFF2-40B4-BE49-F238E27FC236}">
                <a16:creationId xmlns:a16="http://schemas.microsoft.com/office/drawing/2014/main" id="{DC2134FB-41CB-4835-9ABE-34E09235E5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3369" y="372041"/>
            <a:ext cx="978631" cy="1957264"/>
          </a:xfrm>
          <a:custGeom>
            <a:avLst/>
            <a:gdLst>
              <a:gd name="connsiteX0" fmla="*/ 978631 w 978631"/>
              <a:gd name="connsiteY0" fmla="*/ 0 h 1957264"/>
              <a:gd name="connsiteX1" fmla="*/ 978631 w 978631"/>
              <a:gd name="connsiteY1" fmla="*/ 337451 h 1957264"/>
              <a:gd name="connsiteX2" fmla="*/ 337450 w 978631"/>
              <a:gd name="connsiteY2" fmla="*/ 978631 h 1957264"/>
              <a:gd name="connsiteX3" fmla="*/ 978631 w 978631"/>
              <a:gd name="connsiteY3" fmla="*/ 1619811 h 1957264"/>
              <a:gd name="connsiteX4" fmla="*/ 978631 w 978631"/>
              <a:gd name="connsiteY4" fmla="*/ 1957264 h 1957264"/>
              <a:gd name="connsiteX5" fmla="*/ 0 w 978631"/>
              <a:gd name="connsiteY5" fmla="*/ 978631 h 1957264"/>
              <a:gd name="connsiteX6" fmla="*/ 978631 w 978631"/>
              <a:gd name="connsiteY6" fmla="*/ 0 h 19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8631" h="1957264">
                <a:moveTo>
                  <a:pt x="978631" y="0"/>
                </a:moveTo>
                <a:lnTo>
                  <a:pt x="978631" y="337451"/>
                </a:lnTo>
                <a:cubicBezTo>
                  <a:pt x="624550" y="337451"/>
                  <a:pt x="337450" y="624550"/>
                  <a:pt x="337450" y="978631"/>
                </a:cubicBezTo>
                <a:cubicBezTo>
                  <a:pt x="337450" y="1332713"/>
                  <a:pt x="624550" y="1619811"/>
                  <a:pt x="978631" y="1619811"/>
                </a:cubicBezTo>
                <a:lnTo>
                  <a:pt x="978631" y="1957264"/>
                </a:lnTo>
                <a:cubicBezTo>
                  <a:pt x="438155" y="1957264"/>
                  <a:pt x="0" y="1519107"/>
                  <a:pt x="0" y="978631"/>
                </a:cubicBezTo>
                <a:cubicBezTo>
                  <a:pt x="0" y="438155"/>
                  <a:pt x="438155" y="0"/>
                  <a:pt x="978631" y="0"/>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 name="Oval 103">
            <a:extLst>
              <a:ext uri="{FF2B5EF4-FFF2-40B4-BE49-F238E27FC236}">
                <a16:creationId xmlns:a16="http://schemas.microsoft.com/office/drawing/2014/main" id="{6BD92D0D-80C0-40C4-A942-F10B4660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217234"/>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8C5E0534-1245-40ED-BD5C-427E7EB88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217234"/>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82732FC9-663F-9C4C-966E-28EC5C948877}"/>
              </a:ext>
            </a:extLst>
          </p:cNvPr>
          <p:cNvSpPr>
            <a:spLocks noGrp="1"/>
          </p:cNvSpPr>
          <p:nvPr>
            <p:ph type="title"/>
          </p:nvPr>
        </p:nvSpPr>
        <p:spPr>
          <a:xfrm>
            <a:off x="389640" y="2450488"/>
            <a:ext cx="4069237" cy="1089758"/>
          </a:xfrm>
        </p:spPr>
        <p:txBody>
          <a:bodyPr vert="horz" lIns="91440" tIns="45720" rIns="91440" bIns="45720" rtlCol="0" anchor="b">
            <a:normAutofit/>
          </a:bodyPr>
          <a:lstStyle/>
          <a:p>
            <a:pPr algn="ctr"/>
            <a:r>
              <a:rPr kumimoji="1" lang="zh-CN" altLang="en-US" sz="6000" b="1" cap="all" spc="1500" dirty="0"/>
              <a:t>设计过程</a:t>
            </a:r>
          </a:p>
        </p:txBody>
      </p:sp>
      <p:graphicFrame>
        <p:nvGraphicFramePr>
          <p:cNvPr id="5" name="内容占位符 2">
            <a:extLst>
              <a:ext uri="{FF2B5EF4-FFF2-40B4-BE49-F238E27FC236}">
                <a16:creationId xmlns:a16="http://schemas.microsoft.com/office/drawing/2014/main" id="{B9302241-4E7C-411B-8A63-3B25D516AF20}"/>
              </a:ext>
            </a:extLst>
          </p:cNvPr>
          <p:cNvGraphicFramePr>
            <a:graphicFrameLocks noGrp="1"/>
          </p:cNvGraphicFramePr>
          <p:nvPr>
            <p:ph idx="1"/>
            <p:extLst>
              <p:ext uri="{D42A27DB-BD31-4B8C-83A1-F6EECF244321}">
                <p14:modId xmlns:p14="http://schemas.microsoft.com/office/powerpoint/2010/main" val="2737141725"/>
              </p:ext>
            </p:extLst>
          </p:nvPr>
        </p:nvGraphicFramePr>
        <p:xfrm>
          <a:off x="4628008" y="122548"/>
          <a:ext cx="7426034" cy="6438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2" name="标题 1">
            <a:extLst>
              <a:ext uri="{FF2B5EF4-FFF2-40B4-BE49-F238E27FC236}">
                <a16:creationId xmlns:a16="http://schemas.microsoft.com/office/drawing/2014/main" id="{0836E7C1-4B3A-5A4E-9DEC-3DAFE0B26103}"/>
              </a:ext>
            </a:extLst>
          </p:cNvPr>
          <p:cNvSpPr txBox="1">
            <a:spLocks/>
          </p:cNvSpPr>
          <p:nvPr/>
        </p:nvSpPr>
        <p:spPr>
          <a:xfrm>
            <a:off x="389640" y="3994861"/>
            <a:ext cx="3767581" cy="6317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kumimoji="1" lang="zh-CN" altLang="en-US" sz="3200" b="1" cap="all" spc="1500" dirty="0"/>
              <a:t>实验内容一</a:t>
            </a:r>
          </a:p>
        </p:txBody>
      </p:sp>
    </p:spTree>
    <p:extLst>
      <p:ext uri="{BB962C8B-B14F-4D97-AF65-F5344CB8AC3E}">
        <p14:creationId xmlns:p14="http://schemas.microsoft.com/office/powerpoint/2010/main" val="4158794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3" name="Freeform: Shape 102">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09" name="Oval 108">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11" name="Rectangle 110">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F5BD12E1-AB08-48AC-9D78-07E83A409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3369" y="372041"/>
            <a:ext cx="978631" cy="1957264"/>
          </a:xfrm>
          <a:custGeom>
            <a:avLst/>
            <a:gdLst>
              <a:gd name="connsiteX0" fmla="*/ 978631 w 978631"/>
              <a:gd name="connsiteY0" fmla="*/ 0 h 1957264"/>
              <a:gd name="connsiteX1" fmla="*/ 978631 w 978631"/>
              <a:gd name="connsiteY1" fmla="*/ 337451 h 1957264"/>
              <a:gd name="connsiteX2" fmla="*/ 337450 w 978631"/>
              <a:gd name="connsiteY2" fmla="*/ 978631 h 1957264"/>
              <a:gd name="connsiteX3" fmla="*/ 978631 w 978631"/>
              <a:gd name="connsiteY3" fmla="*/ 1619811 h 1957264"/>
              <a:gd name="connsiteX4" fmla="*/ 978631 w 978631"/>
              <a:gd name="connsiteY4" fmla="*/ 1957264 h 1957264"/>
              <a:gd name="connsiteX5" fmla="*/ 0 w 978631"/>
              <a:gd name="connsiteY5" fmla="*/ 978631 h 1957264"/>
              <a:gd name="connsiteX6" fmla="*/ 978631 w 978631"/>
              <a:gd name="connsiteY6" fmla="*/ 0 h 19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8631" h="1957264">
                <a:moveTo>
                  <a:pt x="978631" y="0"/>
                </a:moveTo>
                <a:lnTo>
                  <a:pt x="978631" y="337451"/>
                </a:lnTo>
                <a:cubicBezTo>
                  <a:pt x="624550" y="337451"/>
                  <a:pt x="337450" y="624550"/>
                  <a:pt x="337450" y="978631"/>
                </a:cubicBezTo>
                <a:cubicBezTo>
                  <a:pt x="337450" y="1332713"/>
                  <a:pt x="624550" y="1619811"/>
                  <a:pt x="978631" y="1619811"/>
                </a:cubicBezTo>
                <a:lnTo>
                  <a:pt x="978631" y="1957264"/>
                </a:lnTo>
                <a:cubicBezTo>
                  <a:pt x="438155" y="1957264"/>
                  <a:pt x="0" y="1519107"/>
                  <a:pt x="0" y="978631"/>
                </a:cubicBezTo>
                <a:cubicBezTo>
                  <a:pt x="0" y="438155"/>
                  <a:pt x="438155" y="0"/>
                  <a:pt x="978631" y="0"/>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5" name="Freeform: Shape 114">
            <a:extLst>
              <a:ext uri="{FF2B5EF4-FFF2-40B4-BE49-F238E27FC236}">
                <a16:creationId xmlns:a16="http://schemas.microsoft.com/office/drawing/2014/main" id="{DC2134FB-41CB-4835-9ABE-34E09235E5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3369" y="372041"/>
            <a:ext cx="978631" cy="1957264"/>
          </a:xfrm>
          <a:custGeom>
            <a:avLst/>
            <a:gdLst>
              <a:gd name="connsiteX0" fmla="*/ 978631 w 978631"/>
              <a:gd name="connsiteY0" fmla="*/ 0 h 1957264"/>
              <a:gd name="connsiteX1" fmla="*/ 978631 w 978631"/>
              <a:gd name="connsiteY1" fmla="*/ 337451 h 1957264"/>
              <a:gd name="connsiteX2" fmla="*/ 337450 w 978631"/>
              <a:gd name="connsiteY2" fmla="*/ 978631 h 1957264"/>
              <a:gd name="connsiteX3" fmla="*/ 978631 w 978631"/>
              <a:gd name="connsiteY3" fmla="*/ 1619811 h 1957264"/>
              <a:gd name="connsiteX4" fmla="*/ 978631 w 978631"/>
              <a:gd name="connsiteY4" fmla="*/ 1957264 h 1957264"/>
              <a:gd name="connsiteX5" fmla="*/ 0 w 978631"/>
              <a:gd name="connsiteY5" fmla="*/ 978631 h 1957264"/>
              <a:gd name="connsiteX6" fmla="*/ 978631 w 978631"/>
              <a:gd name="connsiteY6" fmla="*/ 0 h 19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8631" h="1957264">
                <a:moveTo>
                  <a:pt x="978631" y="0"/>
                </a:moveTo>
                <a:lnTo>
                  <a:pt x="978631" y="337451"/>
                </a:lnTo>
                <a:cubicBezTo>
                  <a:pt x="624550" y="337451"/>
                  <a:pt x="337450" y="624550"/>
                  <a:pt x="337450" y="978631"/>
                </a:cubicBezTo>
                <a:cubicBezTo>
                  <a:pt x="337450" y="1332713"/>
                  <a:pt x="624550" y="1619811"/>
                  <a:pt x="978631" y="1619811"/>
                </a:cubicBezTo>
                <a:lnTo>
                  <a:pt x="978631" y="1957264"/>
                </a:lnTo>
                <a:cubicBezTo>
                  <a:pt x="438155" y="1957264"/>
                  <a:pt x="0" y="1519107"/>
                  <a:pt x="0" y="978631"/>
                </a:cubicBezTo>
                <a:cubicBezTo>
                  <a:pt x="0" y="438155"/>
                  <a:pt x="438155" y="0"/>
                  <a:pt x="978631" y="0"/>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7" name="Oval 116">
            <a:extLst>
              <a:ext uri="{FF2B5EF4-FFF2-40B4-BE49-F238E27FC236}">
                <a16:creationId xmlns:a16="http://schemas.microsoft.com/office/drawing/2014/main" id="{6BD92D0D-80C0-40C4-A942-F10B4660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217234"/>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Oval 118">
            <a:extLst>
              <a:ext uri="{FF2B5EF4-FFF2-40B4-BE49-F238E27FC236}">
                <a16:creationId xmlns:a16="http://schemas.microsoft.com/office/drawing/2014/main" id="{8C5E0534-1245-40ED-BD5C-427E7EB88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217234"/>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82732FC9-663F-9C4C-966E-28EC5C948877}"/>
              </a:ext>
            </a:extLst>
          </p:cNvPr>
          <p:cNvSpPr>
            <a:spLocks noGrp="1"/>
          </p:cNvSpPr>
          <p:nvPr>
            <p:ph type="title"/>
          </p:nvPr>
        </p:nvSpPr>
        <p:spPr>
          <a:xfrm>
            <a:off x="389640" y="2450488"/>
            <a:ext cx="4069237" cy="1089758"/>
          </a:xfrm>
        </p:spPr>
        <p:txBody>
          <a:bodyPr vert="horz" lIns="91440" tIns="45720" rIns="91440" bIns="45720" rtlCol="0" anchor="b">
            <a:normAutofit/>
          </a:bodyPr>
          <a:lstStyle/>
          <a:p>
            <a:pPr algn="ctr"/>
            <a:r>
              <a:rPr kumimoji="1" lang="zh-CN" altLang="en-US" sz="6000" b="1" cap="all" spc="1500" dirty="0"/>
              <a:t>设计过程</a:t>
            </a:r>
          </a:p>
        </p:txBody>
      </p:sp>
      <p:graphicFrame>
        <p:nvGraphicFramePr>
          <p:cNvPr id="5" name="内容占位符 2">
            <a:extLst>
              <a:ext uri="{FF2B5EF4-FFF2-40B4-BE49-F238E27FC236}">
                <a16:creationId xmlns:a16="http://schemas.microsoft.com/office/drawing/2014/main" id="{B9302241-4E7C-411B-8A63-3B25D516AF20}"/>
              </a:ext>
            </a:extLst>
          </p:cNvPr>
          <p:cNvGraphicFramePr>
            <a:graphicFrameLocks noGrp="1"/>
          </p:cNvGraphicFramePr>
          <p:nvPr>
            <p:ph idx="1"/>
            <p:extLst>
              <p:ext uri="{D42A27DB-BD31-4B8C-83A1-F6EECF244321}">
                <p14:modId xmlns:p14="http://schemas.microsoft.com/office/powerpoint/2010/main" val="3572223340"/>
              </p:ext>
            </p:extLst>
          </p:nvPr>
        </p:nvGraphicFramePr>
        <p:xfrm>
          <a:off x="4628008" y="122548"/>
          <a:ext cx="7426034" cy="6438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2" name="标题 1">
            <a:extLst>
              <a:ext uri="{FF2B5EF4-FFF2-40B4-BE49-F238E27FC236}">
                <a16:creationId xmlns:a16="http://schemas.microsoft.com/office/drawing/2014/main" id="{0836E7C1-4B3A-5A4E-9DEC-3DAFE0B26103}"/>
              </a:ext>
            </a:extLst>
          </p:cNvPr>
          <p:cNvSpPr txBox="1">
            <a:spLocks/>
          </p:cNvSpPr>
          <p:nvPr/>
        </p:nvSpPr>
        <p:spPr>
          <a:xfrm>
            <a:off x="389640" y="3994861"/>
            <a:ext cx="3767581" cy="6317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kumimoji="1" lang="zh-CN" altLang="en-US" sz="3200" b="1" cap="all" spc="1500" dirty="0"/>
              <a:t>实验内容二</a:t>
            </a:r>
          </a:p>
        </p:txBody>
      </p:sp>
    </p:spTree>
    <p:extLst>
      <p:ext uri="{BB962C8B-B14F-4D97-AF65-F5344CB8AC3E}">
        <p14:creationId xmlns:p14="http://schemas.microsoft.com/office/powerpoint/2010/main" val="311358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B5523EE-90D9-4CF8-96F2-CBFC11C54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531"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66A3179-AD28-4A0B-AF49-B177F4B19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547" y="1029607"/>
            <a:ext cx="4754948" cy="475494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Oval 27">
            <a:extLst>
              <a:ext uri="{FF2B5EF4-FFF2-40B4-BE49-F238E27FC236}">
                <a16:creationId xmlns:a16="http://schemas.microsoft.com/office/drawing/2014/main" id="{32BB3330-EA02-4FA9-B58F-AAC7762C9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5096" y="934855"/>
            <a:ext cx="4754948" cy="4754948"/>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Graphic 212">
            <a:extLst>
              <a:ext uri="{FF2B5EF4-FFF2-40B4-BE49-F238E27FC236}">
                <a16:creationId xmlns:a16="http://schemas.microsoft.com/office/drawing/2014/main" id="{A107891B-442C-43CD-B909-A4714253A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2339"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Graphic 212">
            <a:extLst>
              <a:ext uri="{FF2B5EF4-FFF2-40B4-BE49-F238E27FC236}">
                <a16:creationId xmlns:a16="http://schemas.microsoft.com/office/drawing/2014/main" id="{958516B8-2D23-4511-B8C5-79180A4D0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2339"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Oval 33">
            <a:extLst>
              <a:ext uri="{FF2B5EF4-FFF2-40B4-BE49-F238E27FC236}">
                <a16:creationId xmlns:a16="http://schemas.microsoft.com/office/drawing/2014/main" id="{E3BEE693-6C9D-40AB-925E-0E339B1D1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48" y="4651811"/>
            <a:ext cx="429742" cy="42974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EBA526E9-439B-4D9E-8A55-1D30C337E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48" y="4651811"/>
            <a:ext cx="429742" cy="429742"/>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82732FC9-663F-9C4C-966E-28EC5C948877}"/>
              </a:ext>
            </a:extLst>
          </p:cNvPr>
          <p:cNvSpPr>
            <a:spLocks noGrp="1"/>
          </p:cNvSpPr>
          <p:nvPr>
            <p:ph type="title"/>
          </p:nvPr>
        </p:nvSpPr>
        <p:spPr>
          <a:xfrm>
            <a:off x="987890" y="1690851"/>
            <a:ext cx="3200400" cy="3391512"/>
          </a:xfrm>
        </p:spPr>
        <p:txBody>
          <a:bodyPr>
            <a:normAutofit/>
          </a:bodyPr>
          <a:lstStyle/>
          <a:p>
            <a:r>
              <a:rPr kumimoji="1" lang="zh-CN" altLang="en-US" sz="5400" b="1" dirty="0"/>
              <a:t>设计过程</a:t>
            </a:r>
          </a:p>
        </p:txBody>
      </p:sp>
      <p:graphicFrame>
        <p:nvGraphicFramePr>
          <p:cNvPr id="5" name="内容占位符 2">
            <a:extLst>
              <a:ext uri="{FF2B5EF4-FFF2-40B4-BE49-F238E27FC236}">
                <a16:creationId xmlns:a16="http://schemas.microsoft.com/office/drawing/2014/main" id="{B9302241-4E7C-411B-8A63-3B25D516AF20}"/>
              </a:ext>
            </a:extLst>
          </p:cNvPr>
          <p:cNvGraphicFramePr>
            <a:graphicFrameLocks noGrp="1"/>
          </p:cNvGraphicFramePr>
          <p:nvPr>
            <p:ph idx="1"/>
            <p:extLst>
              <p:ext uri="{D42A27DB-BD31-4B8C-83A1-F6EECF244321}">
                <p14:modId xmlns:p14="http://schemas.microsoft.com/office/powerpoint/2010/main" val="3827879308"/>
              </p:ext>
            </p:extLst>
          </p:nvPr>
        </p:nvGraphicFramePr>
        <p:xfrm>
          <a:off x="5164662" y="447276"/>
          <a:ext cx="6592792" cy="5952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068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0" name="Freeform: Shape 10">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11">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12">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13">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14">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5" name="Oval 16">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6" name="Rectangle 1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Graphic 212">
            <a:extLst>
              <a:ext uri="{FF2B5EF4-FFF2-40B4-BE49-F238E27FC236}">
                <a16:creationId xmlns:a16="http://schemas.microsoft.com/office/drawing/2014/main" id="{E9F10750-EF7A-4B45-967C-214C8CE78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707" y="372043"/>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Graphic 212">
            <a:extLst>
              <a:ext uri="{FF2B5EF4-FFF2-40B4-BE49-F238E27FC236}">
                <a16:creationId xmlns:a16="http://schemas.microsoft.com/office/drawing/2014/main" id="{05173CA5-CBEA-452A-A648-B818B70A9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707" y="372043"/>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Oval 24">
            <a:extLst>
              <a:ext uri="{FF2B5EF4-FFF2-40B4-BE49-F238E27FC236}">
                <a16:creationId xmlns:a16="http://schemas.microsoft.com/office/drawing/2014/main" id="{6BD92D0D-80C0-40C4-A942-F10B4660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6">
            <a:extLst>
              <a:ext uri="{FF2B5EF4-FFF2-40B4-BE49-F238E27FC236}">
                <a16:creationId xmlns:a16="http://schemas.microsoft.com/office/drawing/2014/main" id="{8C5E0534-1245-40ED-BD5C-427E7EB88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15915B42-C519-074D-B7E8-DAB9313EF9B8}"/>
              </a:ext>
            </a:extLst>
          </p:cNvPr>
          <p:cNvSpPr>
            <a:spLocks noGrp="1"/>
          </p:cNvSpPr>
          <p:nvPr>
            <p:ph type="title"/>
          </p:nvPr>
        </p:nvSpPr>
        <p:spPr>
          <a:xfrm>
            <a:off x="1331088" y="565739"/>
            <a:ext cx="9745883" cy="1124949"/>
          </a:xfrm>
        </p:spPr>
        <p:txBody>
          <a:bodyPr>
            <a:normAutofit/>
          </a:bodyPr>
          <a:lstStyle/>
          <a:p>
            <a:r>
              <a:rPr kumimoji="1" lang="zh-CN" altLang="en-US" sz="5400" b="1" dirty="0"/>
              <a:t>遇到的问题</a:t>
            </a:r>
          </a:p>
        </p:txBody>
      </p:sp>
      <p:graphicFrame>
        <p:nvGraphicFramePr>
          <p:cNvPr id="5" name="内容占位符 2">
            <a:extLst>
              <a:ext uri="{FF2B5EF4-FFF2-40B4-BE49-F238E27FC236}">
                <a16:creationId xmlns:a16="http://schemas.microsoft.com/office/drawing/2014/main" id="{91D31892-A487-465D-9569-DCF57375317B}"/>
              </a:ext>
            </a:extLst>
          </p:cNvPr>
          <p:cNvGraphicFramePr>
            <a:graphicFrameLocks noGrp="1"/>
          </p:cNvGraphicFramePr>
          <p:nvPr>
            <p:ph idx="1"/>
            <p:extLst>
              <p:ext uri="{D42A27DB-BD31-4B8C-83A1-F6EECF244321}">
                <p14:modId xmlns:p14="http://schemas.microsoft.com/office/powerpoint/2010/main" val="27584649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5083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3" name="Freeform: Shape 32">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9" name="Oval 38">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41" name="Rectangle 40">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F5BD12E1-AB08-48AC-9D78-07E83A409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3369" y="372041"/>
            <a:ext cx="978631" cy="1957264"/>
          </a:xfrm>
          <a:custGeom>
            <a:avLst/>
            <a:gdLst>
              <a:gd name="connsiteX0" fmla="*/ 978631 w 978631"/>
              <a:gd name="connsiteY0" fmla="*/ 0 h 1957264"/>
              <a:gd name="connsiteX1" fmla="*/ 978631 w 978631"/>
              <a:gd name="connsiteY1" fmla="*/ 337451 h 1957264"/>
              <a:gd name="connsiteX2" fmla="*/ 337450 w 978631"/>
              <a:gd name="connsiteY2" fmla="*/ 978631 h 1957264"/>
              <a:gd name="connsiteX3" fmla="*/ 978631 w 978631"/>
              <a:gd name="connsiteY3" fmla="*/ 1619811 h 1957264"/>
              <a:gd name="connsiteX4" fmla="*/ 978631 w 978631"/>
              <a:gd name="connsiteY4" fmla="*/ 1957264 h 1957264"/>
              <a:gd name="connsiteX5" fmla="*/ 0 w 978631"/>
              <a:gd name="connsiteY5" fmla="*/ 978631 h 1957264"/>
              <a:gd name="connsiteX6" fmla="*/ 978631 w 978631"/>
              <a:gd name="connsiteY6" fmla="*/ 0 h 19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8631" h="1957264">
                <a:moveTo>
                  <a:pt x="978631" y="0"/>
                </a:moveTo>
                <a:lnTo>
                  <a:pt x="978631" y="337451"/>
                </a:lnTo>
                <a:cubicBezTo>
                  <a:pt x="624550" y="337451"/>
                  <a:pt x="337450" y="624550"/>
                  <a:pt x="337450" y="978631"/>
                </a:cubicBezTo>
                <a:cubicBezTo>
                  <a:pt x="337450" y="1332713"/>
                  <a:pt x="624550" y="1619811"/>
                  <a:pt x="978631" y="1619811"/>
                </a:cubicBezTo>
                <a:lnTo>
                  <a:pt x="978631" y="1957264"/>
                </a:lnTo>
                <a:cubicBezTo>
                  <a:pt x="438155" y="1957264"/>
                  <a:pt x="0" y="1519107"/>
                  <a:pt x="0" y="978631"/>
                </a:cubicBezTo>
                <a:cubicBezTo>
                  <a:pt x="0" y="438155"/>
                  <a:pt x="438155" y="0"/>
                  <a:pt x="978631" y="0"/>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Freeform: Shape 44">
            <a:extLst>
              <a:ext uri="{FF2B5EF4-FFF2-40B4-BE49-F238E27FC236}">
                <a16:creationId xmlns:a16="http://schemas.microsoft.com/office/drawing/2014/main" id="{DC2134FB-41CB-4835-9ABE-34E09235E5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3369" y="372041"/>
            <a:ext cx="978631" cy="1957264"/>
          </a:xfrm>
          <a:custGeom>
            <a:avLst/>
            <a:gdLst>
              <a:gd name="connsiteX0" fmla="*/ 978631 w 978631"/>
              <a:gd name="connsiteY0" fmla="*/ 0 h 1957264"/>
              <a:gd name="connsiteX1" fmla="*/ 978631 w 978631"/>
              <a:gd name="connsiteY1" fmla="*/ 337451 h 1957264"/>
              <a:gd name="connsiteX2" fmla="*/ 337450 w 978631"/>
              <a:gd name="connsiteY2" fmla="*/ 978631 h 1957264"/>
              <a:gd name="connsiteX3" fmla="*/ 978631 w 978631"/>
              <a:gd name="connsiteY3" fmla="*/ 1619811 h 1957264"/>
              <a:gd name="connsiteX4" fmla="*/ 978631 w 978631"/>
              <a:gd name="connsiteY4" fmla="*/ 1957264 h 1957264"/>
              <a:gd name="connsiteX5" fmla="*/ 0 w 978631"/>
              <a:gd name="connsiteY5" fmla="*/ 978631 h 1957264"/>
              <a:gd name="connsiteX6" fmla="*/ 978631 w 978631"/>
              <a:gd name="connsiteY6" fmla="*/ 0 h 19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8631" h="1957264">
                <a:moveTo>
                  <a:pt x="978631" y="0"/>
                </a:moveTo>
                <a:lnTo>
                  <a:pt x="978631" y="337451"/>
                </a:lnTo>
                <a:cubicBezTo>
                  <a:pt x="624550" y="337451"/>
                  <a:pt x="337450" y="624550"/>
                  <a:pt x="337450" y="978631"/>
                </a:cubicBezTo>
                <a:cubicBezTo>
                  <a:pt x="337450" y="1332713"/>
                  <a:pt x="624550" y="1619811"/>
                  <a:pt x="978631" y="1619811"/>
                </a:cubicBezTo>
                <a:lnTo>
                  <a:pt x="978631" y="1957264"/>
                </a:lnTo>
                <a:cubicBezTo>
                  <a:pt x="438155" y="1957264"/>
                  <a:pt x="0" y="1519107"/>
                  <a:pt x="0" y="978631"/>
                </a:cubicBezTo>
                <a:cubicBezTo>
                  <a:pt x="0" y="438155"/>
                  <a:pt x="438155" y="0"/>
                  <a:pt x="978631" y="0"/>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Oval 46">
            <a:extLst>
              <a:ext uri="{FF2B5EF4-FFF2-40B4-BE49-F238E27FC236}">
                <a16:creationId xmlns:a16="http://schemas.microsoft.com/office/drawing/2014/main" id="{6BD92D0D-80C0-40C4-A942-F10B4660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217234"/>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8C5E0534-1245-40ED-BD5C-427E7EB88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217234"/>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CD56FC89-B03F-BD4F-89F4-A1AFF7045C2A}"/>
              </a:ext>
            </a:extLst>
          </p:cNvPr>
          <p:cNvSpPr>
            <a:spLocks noGrp="1"/>
          </p:cNvSpPr>
          <p:nvPr>
            <p:ph type="title"/>
          </p:nvPr>
        </p:nvSpPr>
        <p:spPr>
          <a:xfrm>
            <a:off x="480706" y="2916266"/>
            <a:ext cx="4185089" cy="1025467"/>
          </a:xfrm>
        </p:spPr>
        <p:txBody>
          <a:bodyPr vert="horz" lIns="91440" tIns="45720" rIns="91440" bIns="45720" rtlCol="0" anchor="b">
            <a:normAutofit/>
          </a:bodyPr>
          <a:lstStyle/>
          <a:p>
            <a:r>
              <a:rPr kumimoji="1" lang="zh-CN" altLang="en-US" sz="6000" b="1" cap="all" spc="1500" dirty="0"/>
              <a:t>结果分析</a:t>
            </a:r>
          </a:p>
        </p:txBody>
      </p:sp>
      <p:graphicFrame>
        <p:nvGraphicFramePr>
          <p:cNvPr id="5" name="内容占位符 2">
            <a:extLst>
              <a:ext uri="{FF2B5EF4-FFF2-40B4-BE49-F238E27FC236}">
                <a16:creationId xmlns:a16="http://schemas.microsoft.com/office/drawing/2014/main" id="{758775E1-B346-4FB6-97F3-82255A291E84}"/>
              </a:ext>
            </a:extLst>
          </p:cNvPr>
          <p:cNvGraphicFramePr>
            <a:graphicFrameLocks noGrp="1"/>
          </p:cNvGraphicFramePr>
          <p:nvPr>
            <p:ph idx="1"/>
            <p:extLst>
              <p:ext uri="{D42A27DB-BD31-4B8C-83A1-F6EECF244321}">
                <p14:modId xmlns:p14="http://schemas.microsoft.com/office/powerpoint/2010/main" val="2114465400"/>
              </p:ext>
            </p:extLst>
          </p:nvPr>
        </p:nvGraphicFramePr>
        <p:xfrm>
          <a:off x="3968685" y="160256"/>
          <a:ext cx="7956222" cy="6697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a:extLst>
              <a:ext uri="{FF2B5EF4-FFF2-40B4-BE49-F238E27FC236}">
                <a16:creationId xmlns:a16="http://schemas.microsoft.com/office/drawing/2014/main" id="{ECE2D489-99DA-2F48-988E-267C1F0C9C85}"/>
              </a:ext>
            </a:extLst>
          </p:cNvPr>
          <p:cNvSpPr txBox="1">
            <a:spLocks/>
          </p:cNvSpPr>
          <p:nvPr/>
        </p:nvSpPr>
        <p:spPr>
          <a:xfrm>
            <a:off x="389640" y="3994861"/>
            <a:ext cx="3767581" cy="6317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kumimoji="1" lang="zh-CN" altLang="en-US" sz="3200" b="1" cap="all" spc="1500" dirty="0"/>
              <a:t>实验内容一</a:t>
            </a:r>
          </a:p>
        </p:txBody>
      </p:sp>
    </p:spTree>
    <p:extLst>
      <p:ext uri="{BB962C8B-B14F-4D97-AF65-F5344CB8AC3E}">
        <p14:creationId xmlns:p14="http://schemas.microsoft.com/office/powerpoint/2010/main" val="2087692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5BD12E1-AB08-48AC-9D78-07E83A409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3369" y="372041"/>
            <a:ext cx="978631" cy="1957264"/>
          </a:xfrm>
          <a:custGeom>
            <a:avLst/>
            <a:gdLst>
              <a:gd name="connsiteX0" fmla="*/ 978631 w 978631"/>
              <a:gd name="connsiteY0" fmla="*/ 0 h 1957264"/>
              <a:gd name="connsiteX1" fmla="*/ 978631 w 978631"/>
              <a:gd name="connsiteY1" fmla="*/ 337451 h 1957264"/>
              <a:gd name="connsiteX2" fmla="*/ 337450 w 978631"/>
              <a:gd name="connsiteY2" fmla="*/ 978631 h 1957264"/>
              <a:gd name="connsiteX3" fmla="*/ 978631 w 978631"/>
              <a:gd name="connsiteY3" fmla="*/ 1619811 h 1957264"/>
              <a:gd name="connsiteX4" fmla="*/ 978631 w 978631"/>
              <a:gd name="connsiteY4" fmla="*/ 1957264 h 1957264"/>
              <a:gd name="connsiteX5" fmla="*/ 0 w 978631"/>
              <a:gd name="connsiteY5" fmla="*/ 978631 h 1957264"/>
              <a:gd name="connsiteX6" fmla="*/ 978631 w 978631"/>
              <a:gd name="connsiteY6" fmla="*/ 0 h 19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8631" h="1957264">
                <a:moveTo>
                  <a:pt x="978631" y="0"/>
                </a:moveTo>
                <a:lnTo>
                  <a:pt x="978631" y="337451"/>
                </a:lnTo>
                <a:cubicBezTo>
                  <a:pt x="624550" y="337451"/>
                  <a:pt x="337450" y="624550"/>
                  <a:pt x="337450" y="978631"/>
                </a:cubicBezTo>
                <a:cubicBezTo>
                  <a:pt x="337450" y="1332713"/>
                  <a:pt x="624550" y="1619811"/>
                  <a:pt x="978631" y="1619811"/>
                </a:cubicBezTo>
                <a:lnTo>
                  <a:pt x="978631" y="1957264"/>
                </a:lnTo>
                <a:cubicBezTo>
                  <a:pt x="438155" y="1957264"/>
                  <a:pt x="0" y="1519107"/>
                  <a:pt x="0" y="978631"/>
                </a:cubicBezTo>
                <a:cubicBezTo>
                  <a:pt x="0" y="438155"/>
                  <a:pt x="438155" y="0"/>
                  <a:pt x="978631" y="0"/>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C2134FB-41CB-4835-9ABE-34E09235E5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3369" y="372041"/>
            <a:ext cx="978631" cy="1957264"/>
          </a:xfrm>
          <a:custGeom>
            <a:avLst/>
            <a:gdLst>
              <a:gd name="connsiteX0" fmla="*/ 978631 w 978631"/>
              <a:gd name="connsiteY0" fmla="*/ 0 h 1957264"/>
              <a:gd name="connsiteX1" fmla="*/ 978631 w 978631"/>
              <a:gd name="connsiteY1" fmla="*/ 337451 h 1957264"/>
              <a:gd name="connsiteX2" fmla="*/ 337450 w 978631"/>
              <a:gd name="connsiteY2" fmla="*/ 978631 h 1957264"/>
              <a:gd name="connsiteX3" fmla="*/ 978631 w 978631"/>
              <a:gd name="connsiteY3" fmla="*/ 1619811 h 1957264"/>
              <a:gd name="connsiteX4" fmla="*/ 978631 w 978631"/>
              <a:gd name="connsiteY4" fmla="*/ 1957264 h 1957264"/>
              <a:gd name="connsiteX5" fmla="*/ 0 w 978631"/>
              <a:gd name="connsiteY5" fmla="*/ 978631 h 1957264"/>
              <a:gd name="connsiteX6" fmla="*/ 978631 w 978631"/>
              <a:gd name="connsiteY6" fmla="*/ 0 h 19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8631" h="1957264">
                <a:moveTo>
                  <a:pt x="978631" y="0"/>
                </a:moveTo>
                <a:lnTo>
                  <a:pt x="978631" y="337451"/>
                </a:lnTo>
                <a:cubicBezTo>
                  <a:pt x="624550" y="337451"/>
                  <a:pt x="337450" y="624550"/>
                  <a:pt x="337450" y="978631"/>
                </a:cubicBezTo>
                <a:cubicBezTo>
                  <a:pt x="337450" y="1332713"/>
                  <a:pt x="624550" y="1619811"/>
                  <a:pt x="978631" y="1619811"/>
                </a:cubicBezTo>
                <a:lnTo>
                  <a:pt x="978631" y="1957264"/>
                </a:lnTo>
                <a:cubicBezTo>
                  <a:pt x="438155" y="1957264"/>
                  <a:pt x="0" y="1519107"/>
                  <a:pt x="0" y="978631"/>
                </a:cubicBezTo>
                <a:cubicBezTo>
                  <a:pt x="0" y="438155"/>
                  <a:pt x="438155" y="0"/>
                  <a:pt x="978631" y="0"/>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6BD92D0D-80C0-40C4-A942-F10B4660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217234"/>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8C5E0534-1245-40ED-BD5C-427E7EB88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217234"/>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CD56FC89-B03F-BD4F-89F4-A1AFF7045C2A}"/>
              </a:ext>
            </a:extLst>
          </p:cNvPr>
          <p:cNvSpPr>
            <a:spLocks noGrp="1"/>
          </p:cNvSpPr>
          <p:nvPr>
            <p:ph type="title"/>
          </p:nvPr>
        </p:nvSpPr>
        <p:spPr>
          <a:xfrm>
            <a:off x="480706" y="2916266"/>
            <a:ext cx="4185089" cy="1025467"/>
          </a:xfrm>
        </p:spPr>
        <p:txBody>
          <a:bodyPr vert="horz" lIns="91440" tIns="45720" rIns="91440" bIns="45720" rtlCol="0" anchor="b">
            <a:normAutofit/>
          </a:bodyPr>
          <a:lstStyle/>
          <a:p>
            <a:r>
              <a:rPr kumimoji="1" lang="zh-CN" altLang="en-US" sz="6000" b="1" cap="all" spc="1500" dirty="0"/>
              <a:t>结果分析</a:t>
            </a:r>
          </a:p>
        </p:txBody>
      </p:sp>
      <p:graphicFrame>
        <p:nvGraphicFramePr>
          <p:cNvPr id="5" name="内容占位符 2">
            <a:extLst>
              <a:ext uri="{FF2B5EF4-FFF2-40B4-BE49-F238E27FC236}">
                <a16:creationId xmlns:a16="http://schemas.microsoft.com/office/drawing/2014/main" id="{758775E1-B346-4FB6-97F3-82255A291E84}"/>
              </a:ext>
            </a:extLst>
          </p:cNvPr>
          <p:cNvGraphicFramePr>
            <a:graphicFrameLocks noGrp="1"/>
          </p:cNvGraphicFramePr>
          <p:nvPr>
            <p:ph idx="1"/>
            <p:extLst>
              <p:ext uri="{D42A27DB-BD31-4B8C-83A1-F6EECF244321}">
                <p14:modId xmlns:p14="http://schemas.microsoft.com/office/powerpoint/2010/main" val="1155963545"/>
              </p:ext>
            </p:extLst>
          </p:nvPr>
        </p:nvGraphicFramePr>
        <p:xfrm>
          <a:off x="3298683" y="84840"/>
          <a:ext cx="8892618"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a:extLst>
              <a:ext uri="{FF2B5EF4-FFF2-40B4-BE49-F238E27FC236}">
                <a16:creationId xmlns:a16="http://schemas.microsoft.com/office/drawing/2014/main" id="{ECE2D489-99DA-2F48-988E-267C1F0C9C85}"/>
              </a:ext>
            </a:extLst>
          </p:cNvPr>
          <p:cNvSpPr txBox="1">
            <a:spLocks/>
          </p:cNvSpPr>
          <p:nvPr/>
        </p:nvSpPr>
        <p:spPr>
          <a:xfrm>
            <a:off x="389640" y="3994861"/>
            <a:ext cx="3767581" cy="6317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kumimoji="1" lang="zh-CN" altLang="en-US" sz="3200" b="1" cap="all" spc="1500" dirty="0"/>
              <a:t>实验内容二</a:t>
            </a:r>
          </a:p>
        </p:txBody>
      </p:sp>
    </p:spTree>
    <p:extLst>
      <p:ext uri="{BB962C8B-B14F-4D97-AF65-F5344CB8AC3E}">
        <p14:creationId xmlns:p14="http://schemas.microsoft.com/office/powerpoint/2010/main" val="1723230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1D72A4A-771D-4FE0-A07E-D0DAF4D6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448" y="447277"/>
            <a:ext cx="3294813" cy="5911481"/>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5BB7246-8AFD-47FC-A1F4-491E0167E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940" y="438890"/>
            <a:ext cx="3294813" cy="59114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6DF2E7-0906-4F1E-9B28-48B1A4D8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308343"/>
            <a:ext cx="3294813" cy="591148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raphic 212">
            <a:extLst>
              <a:ext uri="{FF2B5EF4-FFF2-40B4-BE49-F238E27FC236}">
                <a16:creationId xmlns:a16="http://schemas.microsoft.com/office/drawing/2014/main" id="{684FEC42-F70A-4505-A5DF-EC67268FE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Graphic 212">
            <a:extLst>
              <a:ext uri="{FF2B5EF4-FFF2-40B4-BE49-F238E27FC236}">
                <a16:creationId xmlns:a16="http://schemas.microsoft.com/office/drawing/2014/main" id="{7D10AF26-17A2-4FA8-824A-F78507AF6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标题 1">
            <a:extLst>
              <a:ext uri="{FF2B5EF4-FFF2-40B4-BE49-F238E27FC236}">
                <a16:creationId xmlns:a16="http://schemas.microsoft.com/office/drawing/2014/main" id="{A2FCC034-84AD-6540-8923-6B07AB1CFB0F}"/>
              </a:ext>
            </a:extLst>
          </p:cNvPr>
          <p:cNvSpPr>
            <a:spLocks noGrp="1"/>
          </p:cNvSpPr>
          <p:nvPr>
            <p:ph type="title"/>
          </p:nvPr>
        </p:nvSpPr>
        <p:spPr>
          <a:xfrm>
            <a:off x="838200" y="1195697"/>
            <a:ext cx="3105985" cy="4238118"/>
          </a:xfrm>
        </p:spPr>
        <p:txBody>
          <a:bodyPr>
            <a:normAutofit/>
          </a:bodyPr>
          <a:lstStyle/>
          <a:p>
            <a:r>
              <a:rPr kumimoji="1" lang="zh-CN" altLang="en-US" b="1"/>
              <a:t>反思总结</a:t>
            </a:r>
          </a:p>
        </p:txBody>
      </p:sp>
      <p:graphicFrame>
        <p:nvGraphicFramePr>
          <p:cNvPr id="5" name="内容占位符 2">
            <a:extLst>
              <a:ext uri="{FF2B5EF4-FFF2-40B4-BE49-F238E27FC236}">
                <a16:creationId xmlns:a16="http://schemas.microsoft.com/office/drawing/2014/main" id="{6948BA31-FAD2-4AFC-BB7F-617612533D7F}"/>
              </a:ext>
            </a:extLst>
          </p:cNvPr>
          <p:cNvGraphicFramePr>
            <a:graphicFrameLocks noGrp="1"/>
          </p:cNvGraphicFramePr>
          <p:nvPr>
            <p:ph idx="1"/>
            <p:extLst>
              <p:ext uri="{D42A27DB-BD31-4B8C-83A1-F6EECF244321}">
                <p14:modId xmlns:p14="http://schemas.microsoft.com/office/powerpoint/2010/main" val="2400457470"/>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4801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8" name="Rectangle 1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aphic 38">
            <a:extLst>
              <a:ext uri="{FF2B5EF4-FFF2-40B4-BE49-F238E27FC236}">
                <a16:creationId xmlns:a16="http://schemas.microsoft.com/office/drawing/2014/main" id="{5ECDEC52-15F3-49DD-BCBA-A0533E540F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87475" y="341125"/>
            <a:ext cx="1910252" cy="709660"/>
            <a:chOff x="2267504" y="2540250"/>
            <a:chExt cx="1990951" cy="739640"/>
          </a:xfrm>
          <a:solidFill>
            <a:schemeClr val="tx1"/>
          </a:solidFill>
        </p:grpSpPr>
        <p:sp>
          <p:nvSpPr>
            <p:cNvPr id="21" name="Freeform: Shape 20">
              <a:extLst>
                <a:ext uri="{FF2B5EF4-FFF2-40B4-BE49-F238E27FC236}">
                  <a16:creationId xmlns:a16="http://schemas.microsoft.com/office/drawing/2014/main" id="{9EE397E3-43A2-4524-8550-ADE3AE3AB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5F6E3BF-04CB-4B08-A2F8-180577714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4" name="Graphic 38">
            <a:extLst>
              <a:ext uri="{FF2B5EF4-FFF2-40B4-BE49-F238E27FC236}">
                <a16:creationId xmlns:a16="http://schemas.microsoft.com/office/drawing/2014/main" id="{4D91CBDC-3A55-4B80-A109-4C758ADF14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87475" y="341125"/>
            <a:ext cx="1910252" cy="709660"/>
            <a:chOff x="2267504" y="2540250"/>
            <a:chExt cx="1990951" cy="739640"/>
          </a:xfrm>
          <a:solidFill>
            <a:schemeClr val="tx1">
              <a:alpha val="20000"/>
            </a:schemeClr>
          </a:solidFill>
        </p:grpSpPr>
        <p:sp>
          <p:nvSpPr>
            <p:cNvPr id="25" name="Freeform: Shape 24">
              <a:extLst>
                <a:ext uri="{FF2B5EF4-FFF2-40B4-BE49-F238E27FC236}">
                  <a16:creationId xmlns:a16="http://schemas.microsoft.com/office/drawing/2014/main" id="{3C055BDD-DCD4-4802-84CF-7D2D87FBE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0D6F64A9-E879-4869-946F-1814184EE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8" name="Group 27">
            <a:extLst>
              <a:ext uri="{FF2B5EF4-FFF2-40B4-BE49-F238E27FC236}">
                <a16:creationId xmlns:a16="http://schemas.microsoft.com/office/drawing/2014/main" id="{4478CD8A-FF59-40AD-8101-D685A2FEF6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8555" y="1289904"/>
            <a:ext cx="5145145" cy="4483168"/>
            <a:chOff x="1674895" y="1345036"/>
            <a:chExt cx="5428610" cy="4210939"/>
          </a:xfrm>
        </p:grpSpPr>
        <p:sp>
          <p:nvSpPr>
            <p:cNvPr id="29" name="Rectangle 28">
              <a:extLst>
                <a:ext uri="{FF2B5EF4-FFF2-40B4-BE49-F238E27FC236}">
                  <a16:creationId xmlns:a16="http://schemas.microsoft.com/office/drawing/2014/main" id="{F5134B80-595D-48FB-B98E-C3A6E094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59362DC-121F-433C-B156-4C6BA7180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2" name="Rectangle 31">
            <a:extLst>
              <a:ext uri="{FF2B5EF4-FFF2-40B4-BE49-F238E27FC236}">
                <a16:creationId xmlns:a16="http://schemas.microsoft.com/office/drawing/2014/main" id="{B410157D-B333-4FC1-952E-FB1E4A1F8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699" y="1187311"/>
            <a:ext cx="5089552" cy="448337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721035D-0DC0-E44E-96D6-313BDF508BD0}"/>
              </a:ext>
            </a:extLst>
          </p:cNvPr>
          <p:cNvSpPr>
            <a:spLocks noGrp="1"/>
          </p:cNvSpPr>
          <p:nvPr>
            <p:ph type="title"/>
          </p:nvPr>
        </p:nvSpPr>
        <p:spPr>
          <a:xfrm>
            <a:off x="1676412" y="1827504"/>
            <a:ext cx="3624471" cy="2577893"/>
          </a:xfrm>
        </p:spPr>
        <p:txBody>
          <a:bodyPr vert="horz" lIns="91440" tIns="45720" rIns="91440" bIns="45720" rtlCol="0" anchor="b">
            <a:normAutofit/>
          </a:bodyPr>
          <a:lstStyle/>
          <a:p>
            <a:pPr algn="ctr"/>
            <a:r>
              <a:rPr kumimoji="1" lang="en-US" altLang="zh-CN" sz="6000" b="1" cap="all" spc="1500" dirty="0">
                <a:ea typeface="Source Sans Pro SemiBold" panose="020B0603030403020204" pitchFamily="34" charset="0"/>
              </a:rPr>
              <a:t>Thank You</a:t>
            </a:r>
          </a:p>
        </p:txBody>
      </p:sp>
      <p:sp>
        <p:nvSpPr>
          <p:cNvPr id="34" name="Oval 33">
            <a:extLst>
              <a:ext uri="{FF2B5EF4-FFF2-40B4-BE49-F238E27FC236}">
                <a16:creationId xmlns:a16="http://schemas.microsoft.com/office/drawing/2014/main" id="{DFE66D7D-ABDD-4F6B-A637-3A3A2ACE1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307" y="4580404"/>
            <a:ext cx="406409" cy="40640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2D1AF5D9-E67F-4DB6-8615-293D22495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307" y="4580404"/>
            <a:ext cx="406409" cy="40640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Graphic 5">
            <a:extLst>
              <a:ext uri="{FF2B5EF4-FFF2-40B4-BE49-F238E27FC236}">
                <a16:creationId xmlns:a16="http://schemas.microsoft.com/office/drawing/2014/main" id="{7C0DEEFC-484A-4791-9D25-9144CB3F8B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3222" y="1187521"/>
            <a:ext cx="4483168" cy="4483168"/>
          </a:xfrm>
          <a:prstGeom prst="rect">
            <a:avLst/>
          </a:prstGeom>
        </p:spPr>
      </p:pic>
    </p:spTree>
    <p:extLst>
      <p:ext uri="{BB962C8B-B14F-4D97-AF65-F5344CB8AC3E}">
        <p14:creationId xmlns:p14="http://schemas.microsoft.com/office/powerpoint/2010/main" val="870768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aphic 38">
            <a:extLst>
              <a:ext uri="{FF2B5EF4-FFF2-40B4-BE49-F238E27FC236}">
                <a16:creationId xmlns:a16="http://schemas.microsoft.com/office/drawing/2014/main" id="{5ECDEC52-15F3-49DD-BCBA-A0533E540F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87475" y="341125"/>
            <a:ext cx="1910252" cy="709660"/>
            <a:chOff x="2267504" y="2540250"/>
            <a:chExt cx="1990951" cy="739640"/>
          </a:xfrm>
          <a:solidFill>
            <a:schemeClr val="tx1"/>
          </a:solidFill>
        </p:grpSpPr>
        <p:sp>
          <p:nvSpPr>
            <p:cNvPr id="22" name="Freeform: Shape 21">
              <a:extLst>
                <a:ext uri="{FF2B5EF4-FFF2-40B4-BE49-F238E27FC236}">
                  <a16:creationId xmlns:a16="http://schemas.microsoft.com/office/drawing/2014/main" id="{9EE397E3-43A2-4524-8550-ADE3AE3AB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5F6E3BF-04CB-4B08-A2F8-180577714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5" name="Graphic 38">
            <a:extLst>
              <a:ext uri="{FF2B5EF4-FFF2-40B4-BE49-F238E27FC236}">
                <a16:creationId xmlns:a16="http://schemas.microsoft.com/office/drawing/2014/main" id="{4D91CBDC-3A55-4B80-A109-4C758ADF14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87475" y="341125"/>
            <a:ext cx="1910252" cy="709660"/>
            <a:chOff x="2267504" y="2540250"/>
            <a:chExt cx="1990951" cy="739640"/>
          </a:xfrm>
          <a:solidFill>
            <a:schemeClr val="tx1">
              <a:alpha val="20000"/>
            </a:schemeClr>
          </a:solidFill>
        </p:grpSpPr>
        <p:sp>
          <p:nvSpPr>
            <p:cNvPr id="26" name="Freeform: Shape 25">
              <a:extLst>
                <a:ext uri="{FF2B5EF4-FFF2-40B4-BE49-F238E27FC236}">
                  <a16:creationId xmlns:a16="http://schemas.microsoft.com/office/drawing/2014/main" id="{3C055BDD-DCD4-4802-84CF-7D2D87FBE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0D6F64A9-E879-4869-946F-1814184EE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4478CD8A-FF59-40AD-8101-D685A2FEF6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8555" y="1289904"/>
            <a:ext cx="5145145" cy="4483168"/>
            <a:chOff x="1674895" y="1345036"/>
            <a:chExt cx="5428610" cy="4210939"/>
          </a:xfrm>
        </p:grpSpPr>
        <p:sp>
          <p:nvSpPr>
            <p:cNvPr id="30" name="Rectangle 29">
              <a:extLst>
                <a:ext uri="{FF2B5EF4-FFF2-40B4-BE49-F238E27FC236}">
                  <a16:creationId xmlns:a16="http://schemas.microsoft.com/office/drawing/2014/main" id="{F5134B80-595D-48FB-B98E-C3A6E094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9362DC-121F-433C-B156-4C6BA7180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3" name="Rectangle 32">
            <a:extLst>
              <a:ext uri="{FF2B5EF4-FFF2-40B4-BE49-F238E27FC236}">
                <a16:creationId xmlns:a16="http://schemas.microsoft.com/office/drawing/2014/main" id="{B410157D-B333-4FC1-952E-FB1E4A1F8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699" y="1187311"/>
            <a:ext cx="5089552" cy="448337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5915B42-C519-074D-B7E8-DAB9313EF9B8}"/>
              </a:ext>
            </a:extLst>
          </p:cNvPr>
          <p:cNvSpPr>
            <a:spLocks noGrp="1"/>
          </p:cNvSpPr>
          <p:nvPr>
            <p:ph type="title"/>
          </p:nvPr>
        </p:nvSpPr>
        <p:spPr>
          <a:xfrm>
            <a:off x="1676412" y="1827504"/>
            <a:ext cx="3624471" cy="2577893"/>
          </a:xfrm>
        </p:spPr>
        <p:txBody>
          <a:bodyPr vert="horz" lIns="91440" tIns="45720" rIns="91440" bIns="45720" rtlCol="0" anchor="b">
            <a:normAutofit/>
          </a:bodyPr>
          <a:lstStyle/>
          <a:p>
            <a:pPr algn="ctr"/>
            <a:r>
              <a:rPr kumimoji="1" lang="zh-CN" altLang="en-US" sz="6000" b="1" cap="all" spc="1500"/>
              <a:t>遇到的问题</a:t>
            </a:r>
          </a:p>
        </p:txBody>
      </p:sp>
      <p:sp>
        <p:nvSpPr>
          <p:cNvPr id="3" name="内容占位符 2">
            <a:extLst>
              <a:ext uri="{FF2B5EF4-FFF2-40B4-BE49-F238E27FC236}">
                <a16:creationId xmlns:a16="http://schemas.microsoft.com/office/drawing/2014/main" id="{19CCACA4-F891-6642-A083-EC5693E8DEFB}"/>
              </a:ext>
            </a:extLst>
          </p:cNvPr>
          <p:cNvSpPr>
            <a:spLocks noGrp="1"/>
          </p:cNvSpPr>
          <p:nvPr>
            <p:ph idx="1"/>
          </p:nvPr>
        </p:nvSpPr>
        <p:spPr>
          <a:xfrm>
            <a:off x="1676412" y="4497473"/>
            <a:ext cx="3624471" cy="811604"/>
          </a:xfrm>
        </p:spPr>
        <p:txBody>
          <a:bodyPr vert="horz" lIns="91440" tIns="45720" rIns="91440" bIns="45720" rtlCol="0">
            <a:normAutofit/>
          </a:bodyPr>
          <a:lstStyle/>
          <a:p>
            <a:pPr marL="0" indent="0" algn="ctr">
              <a:buNone/>
            </a:pPr>
            <a:r>
              <a:rPr kumimoji="1" lang="zh-CN" altLang="en-US" sz="1700" cap="all" spc="400"/>
              <a:t>本次实验较为简单，实验完成的比较顺利，没有遇到什么大问题</a:t>
            </a:r>
          </a:p>
        </p:txBody>
      </p:sp>
      <p:sp>
        <p:nvSpPr>
          <p:cNvPr id="35" name="Oval 34">
            <a:extLst>
              <a:ext uri="{FF2B5EF4-FFF2-40B4-BE49-F238E27FC236}">
                <a16:creationId xmlns:a16="http://schemas.microsoft.com/office/drawing/2014/main" id="{DFE66D7D-ABDD-4F6B-A637-3A3A2ACE1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307" y="4580404"/>
            <a:ext cx="406409" cy="40640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2D1AF5D9-E67F-4DB6-8615-293D22495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307" y="4580404"/>
            <a:ext cx="406409" cy="40640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Graphic 6">
            <a:extLst>
              <a:ext uri="{FF2B5EF4-FFF2-40B4-BE49-F238E27FC236}">
                <a16:creationId xmlns:a16="http://schemas.microsoft.com/office/drawing/2014/main" id="{B1FBB808-16F2-42E1-98FC-5DE6896D28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3222" y="1187521"/>
            <a:ext cx="4483168" cy="4483168"/>
          </a:xfrm>
          <a:prstGeom prst="rect">
            <a:avLst/>
          </a:prstGeom>
        </p:spPr>
      </p:pic>
    </p:spTree>
    <p:extLst>
      <p:ext uri="{BB962C8B-B14F-4D97-AF65-F5344CB8AC3E}">
        <p14:creationId xmlns:p14="http://schemas.microsoft.com/office/powerpoint/2010/main" val="310721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9" name="Rectangle 9">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11">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1" name="Rectangle 13">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3"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标题 1">
            <a:extLst>
              <a:ext uri="{FF2B5EF4-FFF2-40B4-BE49-F238E27FC236}">
                <a16:creationId xmlns:a16="http://schemas.microsoft.com/office/drawing/2014/main" id="{CD56FC89-B03F-BD4F-89F4-A1AFF7045C2A}"/>
              </a:ext>
            </a:extLst>
          </p:cNvPr>
          <p:cNvSpPr>
            <a:spLocks noGrp="1"/>
          </p:cNvSpPr>
          <p:nvPr>
            <p:ph type="title"/>
          </p:nvPr>
        </p:nvSpPr>
        <p:spPr>
          <a:xfrm>
            <a:off x="1102367" y="1264801"/>
            <a:ext cx="4114571" cy="4296387"/>
          </a:xfrm>
        </p:spPr>
        <p:txBody>
          <a:bodyPr>
            <a:normAutofit/>
          </a:bodyPr>
          <a:lstStyle/>
          <a:p>
            <a:pPr algn="ctr"/>
            <a:r>
              <a:rPr kumimoji="1" lang="zh-CN" altLang="en-US" sz="5400" b="1" dirty="0"/>
              <a:t>结果分析</a:t>
            </a:r>
          </a:p>
        </p:txBody>
      </p:sp>
      <p:grpSp>
        <p:nvGrpSpPr>
          <p:cNvPr id="454" name="Group 1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455" name="Freeform: Shape 2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56"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7"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内容占位符 2">
            <a:extLst>
              <a:ext uri="{FF2B5EF4-FFF2-40B4-BE49-F238E27FC236}">
                <a16:creationId xmlns:a16="http://schemas.microsoft.com/office/drawing/2014/main" id="{5C9D2D89-262D-4D43-AFF3-6CBB2E65000D}"/>
              </a:ext>
            </a:extLst>
          </p:cNvPr>
          <p:cNvSpPr>
            <a:spLocks noGrp="1"/>
          </p:cNvSpPr>
          <p:nvPr>
            <p:ph idx="1"/>
          </p:nvPr>
        </p:nvSpPr>
        <p:spPr>
          <a:xfrm>
            <a:off x="5936196" y="1159005"/>
            <a:ext cx="5659895" cy="4723341"/>
          </a:xfrm>
        </p:spPr>
        <p:txBody>
          <a:bodyPr>
            <a:noAutofit/>
          </a:bodyPr>
          <a:lstStyle/>
          <a:p>
            <a:pPr algn="just"/>
            <a:r>
              <a:rPr kumimoji="1" lang="zh-CN" altLang="en-US" sz="1700" dirty="0">
                <a:solidFill>
                  <a:schemeClr val="accent1">
                    <a:lumMod val="50000"/>
                  </a:schemeClr>
                </a:solidFill>
              </a:rPr>
              <a:t>从实验结果中我们发现，当 </a:t>
            </a:r>
            <a:r>
              <a:rPr kumimoji="1" lang="en-US" altLang="zh-CN" sz="1700" dirty="0">
                <a:solidFill>
                  <a:schemeClr val="accent1">
                    <a:lumMod val="50000"/>
                  </a:schemeClr>
                </a:solidFill>
              </a:rPr>
              <a:t>h1 </a:t>
            </a:r>
            <a:r>
              <a:rPr kumimoji="1" lang="zh-CN" altLang="en-US" sz="1700" dirty="0">
                <a:solidFill>
                  <a:schemeClr val="accent1">
                    <a:lumMod val="50000"/>
                  </a:schemeClr>
                </a:solidFill>
              </a:rPr>
              <a:t>做 </a:t>
            </a:r>
            <a:r>
              <a:rPr kumimoji="1" lang="en-US" altLang="zh-CN" sz="1700" dirty="0">
                <a:solidFill>
                  <a:schemeClr val="accent1">
                    <a:lumMod val="50000"/>
                  </a:schemeClr>
                </a:solidFill>
              </a:rPr>
              <a:t>client </a:t>
            </a:r>
            <a:r>
              <a:rPr kumimoji="1" lang="zh-CN" altLang="en-US" sz="1700" dirty="0">
                <a:solidFill>
                  <a:schemeClr val="accent1">
                    <a:lumMod val="50000"/>
                  </a:schemeClr>
                </a:solidFill>
              </a:rPr>
              <a:t>的时候，交换机转发的带宽 相比于集线器广播有明显的提升；而当 </a:t>
            </a:r>
            <a:r>
              <a:rPr kumimoji="1" lang="en-US" altLang="zh-CN" sz="1700" dirty="0">
                <a:solidFill>
                  <a:schemeClr val="accent1">
                    <a:lumMod val="50000"/>
                  </a:schemeClr>
                </a:solidFill>
              </a:rPr>
              <a:t>h1 </a:t>
            </a:r>
            <a:r>
              <a:rPr kumimoji="1" lang="zh-CN" altLang="en-US" sz="1700" dirty="0">
                <a:solidFill>
                  <a:schemeClr val="accent1">
                    <a:lumMod val="50000"/>
                  </a:schemeClr>
                </a:solidFill>
              </a:rPr>
              <a:t>做 </a:t>
            </a:r>
            <a:r>
              <a:rPr kumimoji="1" lang="en-US" altLang="zh-CN" sz="1700" dirty="0">
                <a:solidFill>
                  <a:schemeClr val="accent1">
                    <a:lumMod val="50000"/>
                  </a:schemeClr>
                </a:solidFill>
              </a:rPr>
              <a:t>server </a:t>
            </a:r>
            <a:r>
              <a:rPr kumimoji="1" lang="zh-CN" altLang="en-US" sz="1700" dirty="0">
                <a:solidFill>
                  <a:schemeClr val="accent1">
                    <a:lumMod val="50000"/>
                  </a:schemeClr>
                </a:solidFill>
              </a:rPr>
              <a:t>的时候，交换机 转发的带宽与集线器广播相比变化不大；</a:t>
            </a:r>
          </a:p>
          <a:p>
            <a:pPr algn="just"/>
            <a:endParaRPr kumimoji="1" lang="zh-CN" altLang="en-US" sz="1700" dirty="0">
              <a:solidFill>
                <a:schemeClr val="accent1">
                  <a:lumMod val="50000"/>
                </a:schemeClr>
              </a:solidFill>
            </a:endParaRPr>
          </a:p>
          <a:p>
            <a:pPr algn="just"/>
            <a:r>
              <a:rPr kumimoji="1" lang="zh-CN" altLang="en-US" sz="1700" dirty="0">
                <a:solidFill>
                  <a:schemeClr val="accent1">
                    <a:lumMod val="50000"/>
                  </a:schemeClr>
                </a:solidFill>
              </a:rPr>
              <a:t>前者的原因在于，</a:t>
            </a:r>
            <a:r>
              <a:rPr kumimoji="1" lang="en-US" altLang="zh-CN" sz="1700" dirty="0">
                <a:solidFill>
                  <a:schemeClr val="accent1">
                    <a:lumMod val="50000"/>
                  </a:schemeClr>
                </a:solidFill>
              </a:rPr>
              <a:t>h1 </a:t>
            </a:r>
            <a:r>
              <a:rPr kumimoji="1" lang="zh-CN" altLang="en-US" sz="1700" dirty="0">
                <a:solidFill>
                  <a:schemeClr val="accent1">
                    <a:lumMod val="50000"/>
                  </a:schemeClr>
                </a:solidFill>
              </a:rPr>
              <a:t>做 </a:t>
            </a:r>
            <a:r>
              <a:rPr kumimoji="1" lang="en-US" altLang="zh-CN" sz="1700" dirty="0">
                <a:solidFill>
                  <a:schemeClr val="accent1">
                    <a:lumMod val="50000"/>
                  </a:schemeClr>
                </a:solidFill>
              </a:rPr>
              <a:t>client </a:t>
            </a:r>
            <a:r>
              <a:rPr kumimoji="1" lang="zh-CN" altLang="en-US" sz="1700" dirty="0">
                <a:solidFill>
                  <a:schemeClr val="accent1">
                    <a:lumMod val="50000"/>
                  </a:schemeClr>
                </a:solidFill>
              </a:rPr>
              <a:t>时，同时向 </a:t>
            </a:r>
            <a:r>
              <a:rPr kumimoji="1" lang="en-US" altLang="zh-CN" sz="1700" dirty="0">
                <a:solidFill>
                  <a:schemeClr val="accent1">
                    <a:lumMod val="50000"/>
                  </a:schemeClr>
                </a:solidFill>
              </a:rPr>
              <a:t>h2,</a:t>
            </a:r>
            <a:r>
              <a:rPr kumimoji="1" lang="zh-CN" altLang="en-US" sz="1700" dirty="0">
                <a:solidFill>
                  <a:schemeClr val="accent1">
                    <a:lumMod val="50000"/>
                  </a:schemeClr>
                </a:solidFill>
              </a:rPr>
              <a:t> </a:t>
            </a:r>
            <a:r>
              <a:rPr kumimoji="1" lang="en-US" altLang="zh-CN" sz="1700" dirty="0">
                <a:solidFill>
                  <a:schemeClr val="accent1">
                    <a:lumMod val="50000"/>
                  </a:schemeClr>
                </a:solidFill>
              </a:rPr>
              <a:t>h3 </a:t>
            </a:r>
            <a:r>
              <a:rPr kumimoji="1" lang="zh-CN" altLang="en-US" sz="1700" dirty="0">
                <a:solidFill>
                  <a:schemeClr val="accent1">
                    <a:lumMod val="50000"/>
                  </a:schemeClr>
                </a:solidFill>
              </a:rPr>
              <a:t>请求数据，</a:t>
            </a:r>
            <a:r>
              <a:rPr kumimoji="1" lang="en-US" altLang="zh-CN" sz="1700" dirty="0">
                <a:solidFill>
                  <a:schemeClr val="accent1">
                    <a:lumMod val="50000"/>
                  </a:schemeClr>
                </a:solidFill>
              </a:rPr>
              <a:t>h2 </a:t>
            </a:r>
            <a:r>
              <a:rPr kumimoji="1" lang="zh-CN" altLang="en-US" sz="1700" dirty="0">
                <a:solidFill>
                  <a:schemeClr val="accent1">
                    <a:lumMod val="50000"/>
                  </a:schemeClr>
                </a:solidFill>
              </a:rPr>
              <a:t>和 </a:t>
            </a:r>
            <a:r>
              <a:rPr kumimoji="1" lang="en-US" altLang="zh-CN" sz="1700" dirty="0">
                <a:solidFill>
                  <a:schemeClr val="accent1">
                    <a:lumMod val="50000"/>
                  </a:schemeClr>
                </a:solidFill>
              </a:rPr>
              <a:t>h3 </a:t>
            </a:r>
            <a:r>
              <a:rPr kumimoji="1" lang="zh-CN" altLang="en-US" sz="1700" dirty="0">
                <a:solidFill>
                  <a:schemeClr val="accent1">
                    <a:lumMod val="50000"/>
                  </a:schemeClr>
                </a:solidFill>
              </a:rPr>
              <a:t>通过交换机 </a:t>
            </a:r>
            <a:r>
              <a:rPr kumimoji="1" lang="en-US" altLang="zh-CN" sz="1700" dirty="0">
                <a:solidFill>
                  <a:schemeClr val="accent1">
                    <a:lumMod val="50000"/>
                  </a:schemeClr>
                </a:solidFill>
              </a:rPr>
              <a:t>s1 </a:t>
            </a:r>
            <a:r>
              <a:rPr kumimoji="1" lang="zh-CN" altLang="en-US" sz="1700" dirty="0">
                <a:solidFill>
                  <a:schemeClr val="accent1">
                    <a:lumMod val="50000"/>
                  </a:schemeClr>
                </a:solidFill>
              </a:rPr>
              <a:t>定向的将数据包发送给 </a:t>
            </a:r>
            <a:r>
              <a:rPr kumimoji="1" lang="en-US" altLang="zh-CN" sz="1700" dirty="0">
                <a:solidFill>
                  <a:schemeClr val="accent1">
                    <a:lumMod val="50000"/>
                  </a:schemeClr>
                </a:solidFill>
              </a:rPr>
              <a:t>h1 </a:t>
            </a:r>
            <a:r>
              <a:rPr kumimoji="1" lang="zh-CN" altLang="en-US" sz="1700" dirty="0">
                <a:solidFill>
                  <a:schemeClr val="accent1">
                    <a:lumMod val="50000"/>
                  </a:schemeClr>
                </a:solidFill>
              </a:rPr>
              <a:t>对应的端口，而对于集线器 </a:t>
            </a:r>
            <a:r>
              <a:rPr kumimoji="1" lang="en-US" altLang="zh-CN" sz="1700" dirty="0">
                <a:solidFill>
                  <a:schemeClr val="accent1">
                    <a:lumMod val="50000"/>
                  </a:schemeClr>
                </a:solidFill>
              </a:rPr>
              <a:t>b1</a:t>
            </a:r>
            <a:r>
              <a:rPr kumimoji="1" lang="zh-CN" altLang="en-US" sz="1700" dirty="0">
                <a:solidFill>
                  <a:schemeClr val="accent1">
                    <a:lumMod val="50000"/>
                  </a:schemeClr>
                </a:solidFill>
              </a:rPr>
              <a:t>，则会将来自 </a:t>
            </a:r>
            <a:r>
              <a:rPr kumimoji="1" lang="en-US" altLang="zh-CN" sz="1700" dirty="0">
                <a:solidFill>
                  <a:schemeClr val="accent1">
                    <a:lumMod val="50000"/>
                  </a:schemeClr>
                </a:solidFill>
              </a:rPr>
              <a:t>h2,</a:t>
            </a:r>
            <a:r>
              <a:rPr kumimoji="1" lang="zh-CN" altLang="en-US" sz="1700" dirty="0">
                <a:solidFill>
                  <a:schemeClr val="accent1">
                    <a:lumMod val="50000"/>
                  </a:schemeClr>
                </a:solidFill>
              </a:rPr>
              <a:t> </a:t>
            </a:r>
            <a:r>
              <a:rPr kumimoji="1" lang="en-US" altLang="zh-CN" sz="1700" dirty="0">
                <a:solidFill>
                  <a:schemeClr val="accent1">
                    <a:lumMod val="50000"/>
                  </a:schemeClr>
                </a:solidFill>
              </a:rPr>
              <a:t>h3 </a:t>
            </a:r>
            <a:r>
              <a:rPr kumimoji="1" lang="zh-CN" altLang="en-US" sz="1700" dirty="0">
                <a:solidFill>
                  <a:schemeClr val="accent1">
                    <a:lumMod val="50000"/>
                  </a:schemeClr>
                </a:solidFill>
              </a:rPr>
              <a:t>的数据通过广播的形式发送出去，也就是说， 虽然 </a:t>
            </a:r>
            <a:r>
              <a:rPr kumimoji="1" lang="en-US" altLang="zh-CN" sz="1700" dirty="0">
                <a:solidFill>
                  <a:schemeClr val="accent1">
                    <a:lumMod val="50000"/>
                  </a:schemeClr>
                </a:solidFill>
              </a:rPr>
              <a:t>h2 </a:t>
            </a:r>
            <a:r>
              <a:rPr kumimoji="1" lang="zh-CN" altLang="en-US" sz="1700" dirty="0">
                <a:solidFill>
                  <a:schemeClr val="accent1">
                    <a:lumMod val="50000"/>
                  </a:schemeClr>
                </a:solidFill>
              </a:rPr>
              <a:t>到 </a:t>
            </a:r>
            <a:r>
              <a:rPr kumimoji="1" lang="en-US" altLang="zh-CN" sz="1700" dirty="0">
                <a:solidFill>
                  <a:schemeClr val="accent1">
                    <a:lumMod val="50000"/>
                  </a:schemeClr>
                </a:solidFill>
              </a:rPr>
              <a:t>h1 </a:t>
            </a:r>
            <a:r>
              <a:rPr kumimoji="1" lang="zh-CN" altLang="en-US" sz="1700" dirty="0">
                <a:solidFill>
                  <a:schemeClr val="accent1">
                    <a:lumMod val="50000"/>
                  </a:schemeClr>
                </a:solidFill>
              </a:rPr>
              <a:t>的数据包能够发送到 </a:t>
            </a:r>
            <a:r>
              <a:rPr kumimoji="1" lang="en-US" altLang="zh-CN" sz="1700" dirty="0">
                <a:solidFill>
                  <a:schemeClr val="accent1">
                    <a:lumMod val="50000"/>
                  </a:schemeClr>
                </a:solidFill>
              </a:rPr>
              <a:t>h1 </a:t>
            </a:r>
            <a:r>
              <a:rPr kumimoji="1" lang="zh-CN" altLang="en-US" sz="1700" dirty="0">
                <a:solidFill>
                  <a:schemeClr val="accent1">
                    <a:lumMod val="50000"/>
                  </a:schemeClr>
                </a:solidFill>
              </a:rPr>
              <a:t>但是多了一步将数据包发送到 </a:t>
            </a:r>
            <a:r>
              <a:rPr kumimoji="1" lang="en-US" altLang="zh-CN" sz="1700" dirty="0">
                <a:solidFill>
                  <a:schemeClr val="accent1">
                    <a:lumMod val="50000"/>
                  </a:schemeClr>
                </a:solidFill>
              </a:rPr>
              <a:t>h3 </a:t>
            </a:r>
            <a:r>
              <a:rPr kumimoji="1" lang="zh-CN" altLang="en-US" sz="1700" dirty="0">
                <a:solidFill>
                  <a:schemeClr val="accent1">
                    <a:lumMod val="50000"/>
                  </a:schemeClr>
                </a:solidFill>
              </a:rPr>
              <a:t>的操作，降低了有效带宽，因此交换机转发的效率有明显的提升；</a:t>
            </a:r>
          </a:p>
          <a:p>
            <a:pPr algn="just"/>
            <a:endParaRPr kumimoji="1" lang="zh-CN" altLang="en-US" sz="1700" dirty="0">
              <a:solidFill>
                <a:schemeClr val="accent1">
                  <a:lumMod val="50000"/>
                </a:schemeClr>
              </a:solidFill>
            </a:endParaRPr>
          </a:p>
          <a:p>
            <a:pPr algn="just"/>
            <a:r>
              <a:rPr kumimoji="1" lang="zh-CN" altLang="en-US" sz="1700" dirty="0">
                <a:solidFill>
                  <a:schemeClr val="accent1">
                    <a:lumMod val="50000"/>
                  </a:schemeClr>
                </a:solidFill>
              </a:rPr>
              <a:t>后者的原因在于，</a:t>
            </a:r>
            <a:r>
              <a:rPr kumimoji="1" lang="en-US" altLang="zh-CN" sz="1700" dirty="0">
                <a:solidFill>
                  <a:schemeClr val="accent1">
                    <a:lumMod val="50000"/>
                  </a:schemeClr>
                </a:solidFill>
              </a:rPr>
              <a:t>h1 </a:t>
            </a:r>
            <a:r>
              <a:rPr kumimoji="1" lang="zh-CN" altLang="en-US" sz="1700" dirty="0">
                <a:solidFill>
                  <a:schemeClr val="accent1">
                    <a:lumMod val="50000"/>
                  </a:schemeClr>
                </a:solidFill>
              </a:rPr>
              <a:t>做 </a:t>
            </a:r>
            <a:r>
              <a:rPr kumimoji="1" lang="en-US" altLang="zh-CN" sz="1700" dirty="0">
                <a:solidFill>
                  <a:schemeClr val="accent1">
                    <a:lumMod val="50000"/>
                  </a:schemeClr>
                </a:solidFill>
              </a:rPr>
              <a:t>server </a:t>
            </a:r>
            <a:r>
              <a:rPr kumimoji="1" lang="zh-CN" altLang="en-US" sz="1700" dirty="0">
                <a:solidFill>
                  <a:schemeClr val="accent1">
                    <a:lumMod val="50000"/>
                  </a:schemeClr>
                </a:solidFill>
              </a:rPr>
              <a:t>时，同时向 </a:t>
            </a:r>
            <a:r>
              <a:rPr kumimoji="1" lang="en-US" altLang="zh-CN" sz="1700" dirty="0">
                <a:solidFill>
                  <a:schemeClr val="accent1">
                    <a:lumMod val="50000"/>
                  </a:schemeClr>
                </a:solidFill>
              </a:rPr>
              <a:t>h2,</a:t>
            </a:r>
            <a:r>
              <a:rPr kumimoji="1" lang="zh-CN" altLang="en-US" sz="1700" dirty="0">
                <a:solidFill>
                  <a:schemeClr val="accent1">
                    <a:lumMod val="50000"/>
                  </a:schemeClr>
                </a:solidFill>
              </a:rPr>
              <a:t> </a:t>
            </a:r>
            <a:r>
              <a:rPr kumimoji="1" lang="en-US" altLang="zh-CN" sz="1700" dirty="0">
                <a:solidFill>
                  <a:schemeClr val="accent1">
                    <a:lumMod val="50000"/>
                  </a:schemeClr>
                </a:solidFill>
              </a:rPr>
              <a:t>h3 </a:t>
            </a:r>
            <a:r>
              <a:rPr kumimoji="1" lang="zh-CN" altLang="en-US" sz="1700" dirty="0">
                <a:solidFill>
                  <a:schemeClr val="accent1">
                    <a:lumMod val="50000"/>
                  </a:schemeClr>
                </a:solidFill>
              </a:rPr>
              <a:t>发送数据，虽然交 换机 </a:t>
            </a:r>
            <a:r>
              <a:rPr kumimoji="1" lang="en-US" altLang="zh-CN" sz="1700" dirty="0">
                <a:solidFill>
                  <a:schemeClr val="accent1">
                    <a:lumMod val="50000"/>
                  </a:schemeClr>
                </a:solidFill>
              </a:rPr>
              <a:t>s1 </a:t>
            </a:r>
            <a:r>
              <a:rPr kumimoji="1" lang="zh-CN" altLang="en-US" sz="1700" dirty="0">
                <a:solidFill>
                  <a:schemeClr val="accent1">
                    <a:lumMod val="50000"/>
                  </a:schemeClr>
                </a:solidFill>
              </a:rPr>
              <a:t>发送的时候依然是定向发送，但是由于 </a:t>
            </a:r>
            <a:r>
              <a:rPr kumimoji="1" lang="en-US" altLang="zh-CN" sz="1700" dirty="0">
                <a:solidFill>
                  <a:schemeClr val="accent1">
                    <a:lumMod val="50000"/>
                  </a:schemeClr>
                </a:solidFill>
              </a:rPr>
              <a:t>h2,</a:t>
            </a:r>
            <a:r>
              <a:rPr kumimoji="1" lang="zh-CN" altLang="en-US" sz="1700" dirty="0">
                <a:solidFill>
                  <a:schemeClr val="accent1">
                    <a:lumMod val="50000"/>
                  </a:schemeClr>
                </a:solidFill>
              </a:rPr>
              <a:t> </a:t>
            </a:r>
            <a:r>
              <a:rPr kumimoji="1" lang="en-US" altLang="zh-CN" sz="1700" dirty="0">
                <a:solidFill>
                  <a:schemeClr val="accent1">
                    <a:lumMod val="50000"/>
                  </a:schemeClr>
                </a:solidFill>
              </a:rPr>
              <a:t>h3 </a:t>
            </a:r>
            <a:r>
              <a:rPr kumimoji="1" lang="zh-CN" altLang="en-US" sz="1700" dirty="0">
                <a:solidFill>
                  <a:schemeClr val="accent1">
                    <a:lumMod val="50000"/>
                  </a:schemeClr>
                </a:solidFill>
              </a:rPr>
              <a:t>都要数据，所 以定向转发的效果与集线器广播的效果相同，因此测试带宽无明显变 化；</a:t>
            </a:r>
          </a:p>
        </p:txBody>
      </p:sp>
      <p:grpSp>
        <p:nvGrpSpPr>
          <p:cNvPr id="2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6349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0"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61"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2FCC034-84AD-6540-8923-6B07AB1CFB0F}"/>
              </a:ext>
            </a:extLst>
          </p:cNvPr>
          <p:cNvSpPr>
            <a:spLocks noGrp="1"/>
          </p:cNvSpPr>
          <p:nvPr>
            <p:ph type="title"/>
          </p:nvPr>
        </p:nvSpPr>
        <p:spPr>
          <a:xfrm>
            <a:off x="838200" y="1748452"/>
            <a:ext cx="4974771" cy="3587786"/>
          </a:xfrm>
        </p:spPr>
        <p:txBody>
          <a:bodyPr>
            <a:normAutofit/>
          </a:bodyPr>
          <a:lstStyle/>
          <a:p>
            <a:pPr algn="ctr"/>
            <a:r>
              <a:rPr kumimoji="1" lang="zh-CN" altLang="en-US" sz="5400" b="1" dirty="0"/>
              <a:t>反思总结</a:t>
            </a:r>
          </a:p>
        </p:txBody>
      </p:sp>
      <p:grpSp>
        <p:nvGrpSpPr>
          <p:cNvPr id="36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3"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364"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5"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66"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tx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7"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8"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9"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0"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1"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2"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tx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内容占位符 2">
            <a:extLst>
              <a:ext uri="{FF2B5EF4-FFF2-40B4-BE49-F238E27FC236}">
                <a16:creationId xmlns:a16="http://schemas.microsoft.com/office/drawing/2014/main" id="{199231C6-FA45-6F40-B382-6BCB47304801}"/>
              </a:ext>
            </a:extLst>
          </p:cNvPr>
          <p:cNvSpPr>
            <a:spLocks noGrp="1"/>
          </p:cNvSpPr>
          <p:nvPr>
            <p:ph idx="1"/>
          </p:nvPr>
        </p:nvSpPr>
        <p:spPr>
          <a:xfrm>
            <a:off x="6667845" y="1253330"/>
            <a:ext cx="4974771" cy="4351338"/>
          </a:xfrm>
        </p:spPr>
        <p:txBody>
          <a:bodyPr>
            <a:normAutofit/>
          </a:bodyPr>
          <a:lstStyle/>
          <a:p>
            <a:r>
              <a:rPr kumimoji="1" lang="zh-CN" altLang="en-US" sz="2400" dirty="0">
                <a:solidFill>
                  <a:schemeClr val="accent1">
                    <a:lumMod val="75000"/>
                  </a:schemeClr>
                </a:solidFill>
              </a:rPr>
              <a:t>本次实验加深了我对交换机的理解，通过自己编写代码，我更加 深入的理解的交换机的工作原理，使用交换机时需要注意的事项 以及交换机与集线器的区别；</a:t>
            </a:r>
          </a:p>
          <a:p>
            <a:endParaRPr kumimoji="1" lang="zh-CN" altLang="en-US" sz="2400" dirty="0">
              <a:solidFill>
                <a:schemeClr val="accent1">
                  <a:lumMod val="75000"/>
                </a:schemeClr>
              </a:solidFill>
            </a:endParaRPr>
          </a:p>
          <a:p>
            <a:r>
              <a:rPr kumimoji="1" lang="zh-CN" altLang="en-US" sz="2400" dirty="0">
                <a:solidFill>
                  <a:schemeClr val="accent1">
                    <a:lumMod val="75000"/>
                  </a:schemeClr>
                </a:solidFill>
              </a:rPr>
              <a:t>同时在思考题中，对于广播数据包和普通数据包对交换机的影响 这个问题也让我对广播和定向转发这两个行为有了更加清楚的认 识；</a:t>
            </a:r>
          </a:p>
        </p:txBody>
      </p:sp>
    </p:spTree>
    <p:extLst>
      <p:ext uri="{BB962C8B-B14F-4D97-AF65-F5344CB8AC3E}">
        <p14:creationId xmlns:p14="http://schemas.microsoft.com/office/powerpoint/2010/main" val="2622813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8" name="Freeform: Shape 7">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4" name="Oval 13">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6" name="Rectangle 15">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8" name="Freeform: Shape 27">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Freeform: Shape 29">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Freeform: Shape 31">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7DB3376-3A88-424E-A47C-BD53EF46717C}"/>
              </a:ext>
            </a:extLst>
          </p:cNvPr>
          <p:cNvSpPr>
            <a:spLocks noGrp="1"/>
          </p:cNvSpPr>
          <p:nvPr>
            <p:ph type="title"/>
          </p:nvPr>
        </p:nvSpPr>
        <p:spPr>
          <a:xfrm>
            <a:off x="2886765" y="1159934"/>
            <a:ext cx="6878442" cy="3028072"/>
          </a:xfrm>
        </p:spPr>
        <p:txBody>
          <a:bodyPr vert="horz" lIns="91440" tIns="45720" rIns="91440" bIns="45720" rtlCol="0" anchor="b">
            <a:normAutofit/>
          </a:bodyPr>
          <a:lstStyle/>
          <a:p>
            <a:pPr algn="ctr"/>
            <a:r>
              <a:rPr kumimoji="1" lang="en-US" altLang="zh-CN" sz="6000" b="1" cap="all" spc="1500" dirty="0">
                <a:ea typeface="Source Sans Pro SemiBold" panose="020B0603030403020204" pitchFamily="34" charset="0"/>
              </a:rPr>
              <a:t>Lab6  </a:t>
            </a:r>
            <a:br>
              <a:rPr kumimoji="1" lang="en-US" altLang="zh-CN" sz="6000" b="1" cap="all" spc="1500" dirty="0">
                <a:ea typeface="Source Sans Pro SemiBold" panose="020B0603030403020204" pitchFamily="34" charset="0"/>
              </a:rPr>
            </a:br>
            <a:r>
              <a:rPr kumimoji="1" lang="zh-CN" altLang="en-US" sz="6000" b="1" cap="all" spc="1500" dirty="0"/>
              <a:t>生成树机制实验</a:t>
            </a:r>
          </a:p>
        </p:txBody>
      </p:sp>
      <p:sp>
        <p:nvSpPr>
          <p:cNvPr id="40" name="Oval 3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7779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5" name="Freeform: Shape 34">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1" name="Oval 4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43" name="Rectangle 42">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04A65D55-7E2D-4A21-B355-917D3C6F3E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3358"/>
            <a:ext cx="1861854" cy="717514"/>
            <a:chOff x="0" y="604259"/>
            <a:chExt cx="1861854" cy="717514"/>
          </a:xfrm>
          <a:solidFill>
            <a:srgbClr val="FFFFFF"/>
          </a:solidFill>
        </p:grpSpPr>
        <p:sp>
          <p:nvSpPr>
            <p:cNvPr id="46" name="Freeform: Shape 45">
              <a:extLst>
                <a:ext uri="{FF2B5EF4-FFF2-40B4-BE49-F238E27FC236}">
                  <a16:creationId xmlns:a16="http://schemas.microsoft.com/office/drawing/2014/main" id="{BA201F19-7159-4094-8E86-FB37042CA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A2293196-6E77-47A6-96F5-EA7F67313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49" name="Group 48">
            <a:extLst>
              <a:ext uri="{FF2B5EF4-FFF2-40B4-BE49-F238E27FC236}">
                <a16:creationId xmlns:a16="http://schemas.microsoft.com/office/drawing/2014/main" id="{26D18EEF-8F13-4130-9A08-EE7506D268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3358"/>
            <a:ext cx="1861854" cy="717514"/>
            <a:chOff x="0" y="604259"/>
            <a:chExt cx="1861854" cy="717514"/>
          </a:xfrm>
          <a:solidFill>
            <a:schemeClr val="tx1"/>
          </a:solidFill>
        </p:grpSpPr>
        <p:sp>
          <p:nvSpPr>
            <p:cNvPr id="50" name="Freeform: Shape 49">
              <a:extLst>
                <a:ext uri="{FF2B5EF4-FFF2-40B4-BE49-F238E27FC236}">
                  <a16:creationId xmlns:a16="http://schemas.microsoft.com/office/drawing/2014/main" id="{40E56837-48C9-43B2-A327-7061B24F8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1" name="Freeform: Shape 50">
              <a:extLst>
                <a:ext uri="{FF2B5EF4-FFF2-40B4-BE49-F238E27FC236}">
                  <a16:creationId xmlns:a16="http://schemas.microsoft.com/office/drawing/2014/main" id="{4E6BFB4D-33E5-439D-AF2A-9AC3489DF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53" name="Group 52">
            <a:extLst>
              <a:ext uri="{FF2B5EF4-FFF2-40B4-BE49-F238E27FC236}">
                <a16:creationId xmlns:a16="http://schemas.microsoft.com/office/drawing/2014/main" id="{8ED9932C-1856-4003-881F-BE9632CBA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042" y="1189602"/>
            <a:ext cx="4965868" cy="4724821"/>
            <a:chOff x="1674895" y="1345036"/>
            <a:chExt cx="5428610" cy="4210939"/>
          </a:xfrm>
        </p:grpSpPr>
        <p:sp>
          <p:nvSpPr>
            <p:cNvPr id="54" name="Rectangle 53">
              <a:extLst>
                <a:ext uri="{FF2B5EF4-FFF2-40B4-BE49-F238E27FC236}">
                  <a16:creationId xmlns:a16="http://schemas.microsoft.com/office/drawing/2014/main" id="{56FC8D47-D411-4ADB-B299-7A75669DB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56C1948-4CDF-4547-A487-7EC70D383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57" name="Rectangle 56">
            <a:extLst>
              <a:ext uri="{FF2B5EF4-FFF2-40B4-BE49-F238E27FC236}">
                <a16:creationId xmlns:a16="http://schemas.microsoft.com/office/drawing/2014/main" id="{8F559C00-FBCE-4548-8AEC-2383BAB38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1"/>
            <a:ext cx="4860256" cy="472773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2732FC9-663F-9C4C-966E-28EC5C948877}"/>
              </a:ext>
            </a:extLst>
          </p:cNvPr>
          <p:cNvSpPr>
            <a:spLocks noGrp="1"/>
          </p:cNvSpPr>
          <p:nvPr>
            <p:ph type="title"/>
          </p:nvPr>
        </p:nvSpPr>
        <p:spPr>
          <a:xfrm>
            <a:off x="1014940" y="1164553"/>
            <a:ext cx="3794838" cy="3300965"/>
          </a:xfrm>
        </p:spPr>
        <p:txBody>
          <a:bodyPr vert="horz" lIns="91440" tIns="45720" rIns="91440" bIns="45720" rtlCol="0" anchor="b">
            <a:normAutofit/>
          </a:bodyPr>
          <a:lstStyle/>
          <a:p>
            <a:pPr algn="ctr"/>
            <a:r>
              <a:rPr kumimoji="1" lang="zh-CN" altLang="en-US" sz="6000" b="1" cap="all" spc="1500"/>
              <a:t>设计过程</a:t>
            </a:r>
          </a:p>
        </p:txBody>
      </p:sp>
      <p:sp>
        <p:nvSpPr>
          <p:cNvPr id="59" name="Freeform: Shape 58">
            <a:extLst>
              <a:ext uri="{FF2B5EF4-FFF2-40B4-BE49-F238E27FC236}">
                <a16:creationId xmlns:a16="http://schemas.microsoft.com/office/drawing/2014/main" id="{CEFEAA38-170A-444D-B0F3-99624FA9D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1" name="Freeform: Shape 60">
            <a:extLst>
              <a:ext uri="{FF2B5EF4-FFF2-40B4-BE49-F238E27FC236}">
                <a16:creationId xmlns:a16="http://schemas.microsoft.com/office/drawing/2014/main" id="{166C5E0C-C82F-41AC-864E-919DB778F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3" name="Oval 62">
            <a:extLst>
              <a:ext uri="{FF2B5EF4-FFF2-40B4-BE49-F238E27FC236}">
                <a16:creationId xmlns:a16="http://schemas.microsoft.com/office/drawing/2014/main" id="{2E1929A1-D7FF-4E85-AA19-59CA57DFF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EC9707BA-98EC-4E12-B9E9-93CB8F65C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67" name="Graphic 185">
            <a:extLst>
              <a:ext uri="{FF2B5EF4-FFF2-40B4-BE49-F238E27FC236}">
                <a16:creationId xmlns:a16="http://schemas.microsoft.com/office/drawing/2014/main" id="{AF7AF31A-E7AD-47BE-BF07-BBF9445B3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tx1"/>
          </a:solidFill>
        </p:grpSpPr>
        <p:sp>
          <p:nvSpPr>
            <p:cNvPr id="68" name="Freeform: Shape 67">
              <a:extLst>
                <a:ext uri="{FF2B5EF4-FFF2-40B4-BE49-F238E27FC236}">
                  <a16:creationId xmlns:a16="http://schemas.microsoft.com/office/drawing/2014/main" id="{DB260D71-DC39-4EDA-B2B7-A45DEC35BC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1A20C7E-F01D-42BF-81EB-0033D3DD6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B39C29E-3001-4BA8-AC0B-02C4F8757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AAC9EA6-D622-41C1-A7E6-D6A1695A5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5617534-D02E-4AA2-BE57-43FAFDCC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5" name="内容占位符 2">
            <a:extLst>
              <a:ext uri="{FF2B5EF4-FFF2-40B4-BE49-F238E27FC236}">
                <a16:creationId xmlns:a16="http://schemas.microsoft.com/office/drawing/2014/main" id="{B9302241-4E7C-411B-8A63-3B25D516AF20}"/>
              </a:ext>
            </a:extLst>
          </p:cNvPr>
          <p:cNvGraphicFramePr>
            <a:graphicFrameLocks noGrp="1"/>
          </p:cNvGraphicFramePr>
          <p:nvPr>
            <p:ph idx="1"/>
            <p:extLst>
              <p:ext uri="{D42A27DB-BD31-4B8C-83A1-F6EECF244321}">
                <p14:modId xmlns:p14="http://schemas.microsoft.com/office/powerpoint/2010/main" val="3813633556"/>
              </p:ext>
            </p:extLst>
          </p:nvPr>
        </p:nvGraphicFramePr>
        <p:xfrm>
          <a:off x="5824760" y="527986"/>
          <a:ext cx="58740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836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1D72A4A-771D-4FE0-A07E-D0DAF4D6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448" y="447277"/>
            <a:ext cx="3294813" cy="5911481"/>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5BB7246-8AFD-47FC-A1F4-491E0167E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940" y="438890"/>
            <a:ext cx="3294813" cy="59114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A6DF2E7-0906-4F1E-9B28-48B1A4D8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308343"/>
            <a:ext cx="3294813" cy="591148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raphic 212">
            <a:extLst>
              <a:ext uri="{FF2B5EF4-FFF2-40B4-BE49-F238E27FC236}">
                <a16:creationId xmlns:a16="http://schemas.microsoft.com/office/drawing/2014/main" id="{684FEC42-F70A-4505-A5DF-EC67268FE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7D10AF26-17A2-4FA8-824A-F78507AF6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标题 1">
            <a:extLst>
              <a:ext uri="{FF2B5EF4-FFF2-40B4-BE49-F238E27FC236}">
                <a16:creationId xmlns:a16="http://schemas.microsoft.com/office/drawing/2014/main" id="{15915B42-C519-074D-B7E8-DAB9313EF9B8}"/>
              </a:ext>
            </a:extLst>
          </p:cNvPr>
          <p:cNvSpPr>
            <a:spLocks noGrp="1"/>
          </p:cNvSpPr>
          <p:nvPr>
            <p:ph type="title"/>
          </p:nvPr>
        </p:nvSpPr>
        <p:spPr>
          <a:xfrm>
            <a:off x="743788" y="1195697"/>
            <a:ext cx="3396474" cy="4238118"/>
          </a:xfrm>
        </p:spPr>
        <p:txBody>
          <a:bodyPr>
            <a:normAutofit/>
          </a:bodyPr>
          <a:lstStyle/>
          <a:p>
            <a:r>
              <a:rPr kumimoji="1" lang="zh-CN" altLang="en-US" sz="4800" b="1" dirty="0"/>
              <a:t>遇到的问题</a:t>
            </a:r>
          </a:p>
        </p:txBody>
      </p:sp>
      <p:graphicFrame>
        <p:nvGraphicFramePr>
          <p:cNvPr id="5" name="内容占位符 2">
            <a:extLst>
              <a:ext uri="{FF2B5EF4-FFF2-40B4-BE49-F238E27FC236}">
                <a16:creationId xmlns:a16="http://schemas.microsoft.com/office/drawing/2014/main" id="{91D31892-A487-465D-9569-DCF57375317B}"/>
              </a:ext>
            </a:extLst>
          </p:cNvPr>
          <p:cNvGraphicFramePr>
            <a:graphicFrameLocks noGrp="1"/>
          </p:cNvGraphicFramePr>
          <p:nvPr>
            <p:ph idx="1"/>
            <p:extLst>
              <p:ext uri="{D42A27DB-BD31-4B8C-83A1-F6EECF244321}">
                <p14:modId xmlns:p14="http://schemas.microsoft.com/office/powerpoint/2010/main" val="914529930"/>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1411198"/>
      </p:ext>
    </p:extLst>
  </p:cSld>
  <p:clrMapOvr>
    <a:masterClrMapping/>
  </p:clrMapOvr>
</p:sld>
</file>

<file path=ppt/theme/theme1.xml><?xml version="1.0" encoding="utf-8"?>
<a:theme xmlns:a="http://schemas.openxmlformats.org/drawingml/2006/main" name="FunkyShapesDarkVTI">
  <a:themeElements>
    <a:clrScheme name="AnalogousFromLightSeedLeftStep">
      <a:dk1>
        <a:srgbClr val="000000"/>
      </a:dk1>
      <a:lt1>
        <a:srgbClr val="FFFFFF"/>
      </a:lt1>
      <a:dk2>
        <a:srgbClr val="243141"/>
      </a:dk2>
      <a:lt2>
        <a:srgbClr val="E2E8E3"/>
      </a:lt2>
      <a:accent1>
        <a:srgbClr val="D488CC"/>
      </a:accent1>
      <a:accent2>
        <a:srgbClr val="AD6ECA"/>
      </a:accent2>
      <a:accent3>
        <a:srgbClr val="9D88D4"/>
      </a:accent3>
      <a:accent4>
        <a:srgbClr val="6E7CCA"/>
      </a:accent4>
      <a:accent5>
        <a:srgbClr val="77A8CE"/>
      </a:accent5>
      <a:accent6>
        <a:srgbClr val="60AEB0"/>
      </a:accent6>
      <a:hlink>
        <a:srgbClr val="568F5C"/>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18</TotalTime>
  <Words>3906</Words>
  <Application>Microsoft Macintosh PowerPoint</Application>
  <PresentationFormat>宽屏</PresentationFormat>
  <Paragraphs>141</Paragraphs>
  <Slides>34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Microsoft YaHei</vt:lpstr>
      <vt:lpstr>Arial</vt:lpstr>
      <vt:lpstr>Source Sans Pro</vt:lpstr>
      <vt:lpstr>FunkyShapesDarkVTI</vt:lpstr>
      <vt:lpstr>计算机网络研讨课</vt:lpstr>
      <vt:lpstr>Lab5   交换机转发实验</vt:lpstr>
      <vt:lpstr>设计过程</vt:lpstr>
      <vt:lpstr>遇到的问题</vt:lpstr>
      <vt:lpstr>结果分析</vt:lpstr>
      <vt:lpstr>反思总结</vt:lpstr>
      <vt:lpstr>Lab6   生成树机制实验</vt:lpstr>
      <vt:lpstr>设计过程</vt:lpstr>
      <vt:lpstr>遇到的问题</vt:lpstr>
      <vt:lpstr>结果分析</vt:lpstr>
      <vt:lpstr>反思总结</vt:lpstr>
      <vt:lpstr>Lab7   路由器转发实验</vt:lpstr>
      <vt:lpstr>设计过程</vt:lpstr>
      <vt:lpstr>遇到的问题</vt:lpstr>
      <vt:lpstr>结果分析</vt:lpstr>
      <vt:lpstr>反思总结</vt:lpstr>
      <vt:lpstr>Lab8   网络路由实验</vt:lpstr>
      <vt:lpstr>设计过程</vt:lpstr>
      <vt:lpstr>遇到的问题</vt:lpstr>
      <vt:lpstr>结果分析</vt:lpstr>
      <vt:lpstr>反思总结</vt:lpstr>
      <vt:lpstr>Lab11   TCP网络传输机制实验一</vt:lpstr>
      <vt:lpstr>设计过程</vt:lpstr>
      <vt:lpstr>遇到的问题</vt:lpstr>
      <vt:lpstr>结果分析</vt:lpstr>
      <vt:lpstr>反思总结</vt:lpstr>
      <vt:lpstr>Lab12   TCP网络传输机制实验二</vt:lpstr>
      <vt:lpstr>设计过程</vt:lpstr>
      <vt:lpstr>设计过程</vt:lpstr>
      <vt:lpstr>遇到的问题</vt:lpstr>
      <vt:lpstr>结果分析</vt:lpstr>
      <vt:lpstr>结果分析</vt:lpstr>
      <vt:lpstr>反思总结</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计算机网络研讨课</dc:title>
  <dc:creator>zhang lei</dc:creator>
  <cp:lastModifiedBy>zhang lei</cp:lastModifiedBy>
  <cp:revision>2</cp:revision>
  <dcterms:created xsi:type="dcterms:W3CDTF">2020-07-18T07:31:07Z</dcterms:created>
  <dcterms:modified xsi:type="dcterms:W3CDTF">2020-07-18T07:49:10Z</dcterms:modified>
</cp:coreProperties>
</file>