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5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3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9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3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4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6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7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1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6A3B-8E42-461F-8C27-56F165822E7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8EA3-1E4A-4A48-A3B5-648C0FE5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1" y="476732"/>
            <a:ext cx="11298502" cy="57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1" y="482886"/>
            <a:ext cx="10630445" cy="55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4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yangyingming</dc:creator>
  <cp:lastModifiedBy>Do Van Phuong</cp:lastModifiedBy>
  <cp:revision>6</cp:revision>
  <dcterms:created xsi:type="dcterms:W3CDTF">2020-06-16T03:13:21Z</dcterms:created>
  <dcterms:modified xsi:type="dcterms:W3CDTF">2020-09-16T11:01:28Z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(2)wCuPmbYoGjQ4VZFroyC2yj5Gkhx1lz3pF4RQIIB2mEWCHU4Es8kWdBVDcTNw+IFEalHHuSq1
kr16lQ/WtxKeK7HEqBJRV8tP6jRwsCxtNQwenujNiHTssNl7k192K+TmIpfFQj0ASwU0njed
O3NLOQono3LDQnP5IF/ytn5UcFMBCz2RLzY/HUKxllq/xlXxpb2SF7DRX91Sfni2ZAYny2GD
YqQaUMOf8o8CzoKm/K</vt:lpwstr>
  </property>
  <property fmtid="{D5CDD505-2E9C-101B-9397-08002B2CF9AE}" pid="3" name="_2015_ms_pID_7253431">
    <vt:lpwstr>3C8JXiwjmHWwwfaITsMSaYg0J6RrLBAbxVpzoSgqsw3AJy2wsw4Bvq
Jbl0Vt8rwbFT0G+1DDR5jjk8DYBCBL5B+cy7CSw6486Ev73PedTGZbfJRdguWQvaTesEbqyX
G9BQqchnzxx4I7ukmkzcP0QLDSJI1XgGhhTcYWbp7rV2ZtwY7OKvK8SOsucGK5ASRQU=</vt:lpwstr>
  </property>
</Properties>
</file>