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34C8-2C57-43B0-92A4-635E97DF15C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CE7-CACF-4021-852F-0340987A4F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47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34C8-2C57-43B0-92A4-635E97DF15C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CE7-CACF-4021-852F-0340987A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9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34C8-2C57-43B0-92A4-635E97DF15C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CE7-CACF-4021-852F-0340987A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34C8-2C57-43B0-92A4-635E97DF15C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CE7-CACF-4021-852F-0340987A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3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34C8-2C57-43B0-92A4-635E97DF15C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CE7-CACF-4021-852F-0340987A4F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34C8-2C57-43B0-92A4-635E97DF15C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CE7-CACF-4021-852F-0340987A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3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34C8-2C57-43B0-92A4-635E97DF15C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CE7-CACF-4021-852F-0340987A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34C8-2C57-43B0-92A4-635E97DF15C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CE7-CACF-4021-852F-0340987A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5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34C8-2C57-43B0-92A4-635E97DF15C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CE7-CACF-4021-852F-0340987A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9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5534C8-2C57-43B0-92A4-635E97DF15C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FADCE7-CACF-4021-852F-0340987A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7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34C8-2C57-43B0-92A4-635E97DF15C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CE7-CACF-4021-852F-0340987A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5534C8-2C57-43B0-92A4-635E97DF15C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FADCE7-CACF-4021-852F-0340987A4FD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0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EC3899-FA3D-A67E-06F2-B07D3D61E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1573" y="1392487"/>
            <a:ext cx="3740890" cy="1135560"/>
          </a:xfrm>
        </p:spPr>
        <p:txBody>
          <a:bodyPr/>
          <a:lstStyle/>
          <a:p>
            <a:pPr algn="ctr"/>
            <a:r>
              <a:rPr lang="en-US" dirty="0"/>
              <a:t>Minor project-ii</a:t>
            </a:r>
          </a:p>
          <a:p>
            <a:pPr algn="ctr"/>
            <a:r>
              <a:rPr lang="en-US" b="1" dirty="0"/>
              <a:t>Super car </a:t>
            </a:r>
            <a:r>
              <a:rPr lang="en-US" b="1" dirty="0" err="1"/>
              <a:t>resaleing</a:t>
            </a:r>
            <a:endParaRPr lang="en-US" b="1" dirty="0"/>
          </a:p>
          <a:p>
            <a:pPr algn="ctr"/>
            <a:endParaRPr lang="en-US" dirty="0"/>
          </a:p>
        </p:txBody>
      </p:sp>
      <p:pic>
        <p:nvPicPr>
          <p:cNvPr id="4" name="Google Shape;204;p1">
            <a:extLst>
              <a:ext uri="{FF2B5EF4-FFF2-40B4-BE49-F238E27FC236}">
                <a16:creationId xmlns:a16="http://schemas.microsoft.com/office/drawing/2014/main" id="{A083D824-19AB-7EE8-4770-53CE3FD21DE5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78480" y="125879"/>
            <a:ext cx="4532312" cy="15953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170B38-40E7-A152-8101-4CD2A84979F7}"/>
              </a:ext>
            </a:extLst>
          </p:cNvPr>
          <p:cNvSpPr txBox="1"/>
          <p:nvPr/>
        </p:nvSpPr>
        <p:spPr>
          <a:xfrm>
            <a:off x="484665" y="438380"/>
            <a:ext cx="37408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US" sz="2800" b="0" i="0" u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Silver Oak College of Computer Application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F192032-68B9-B117-D452-69EF8F2B1BAD}"/>
              </a:ext>
            </a:extLst>
          </p:cNvPr>
          <p:cNvSpPr txBox="1">
            <a:spLocks/>
          </p:cNvSpPr>
          <p:nvPr/>
        </p:nvSpPr>
        <p:spPr>
          <a:xfrm>
            <a:off x="7074396" y="3355757"/>
            <a:ext cx="4532312" cy="113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0" u="none" dirty="0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Internal Faculty Guide</a:t>
            </a:r>
          </a:p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n-lt"/>
                <a:cs typeface="Times New Roman" panose="02020603050405020304"/>
                <a:sym typeface="Times New Roman" panose="02020603050405020304"/>
              </a:rPr>
              <a:t>Nehal Rajput (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+mn-lt"/>
                <a:cs typeface="Times New Roman" panose="02020603050405020304"/>
                <a:sym typeface="Times New Roman" panose="02020603050405020304"/>
              </a:rPr>
              <a:t>njr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n-lt"/>
                <a:cs typeface="Times New Roman" panose="02020603050405020304"/>
                <a:sym typeface="Times New Roman" panose="02020603050405020304"/>
              </a:rPr>
              <a:t>)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4630F28-96C8-1D29-9BF7-84430BCCC0D6}"/>
              </a:ext>
            </a:extLst>
          </p:cNvPr>
          <p:cNvSpPr txBox="1">
            <a:spLocks/>
          </p:cNvSpPr>
          <p:nvPr/>
        </p:nvSpPr>
        <p:spPr>
          <a:xfrm>
            <a:off x="-116540" y="3369204"/>
            <a:ext cx="5234145" cy="113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r>
              <a:rPr lang="en-US" sz="2000" b="1" i="0" u="none" dirty="0">
                <a:solidFill>
                  <a:schemeClr val="accent2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Group Leader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r>
              <a:rPr lang="en-US" sz="2000" dirty="0">
                <a:solidFill>
                  <a:schemeClr val="accent2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Krunal </a:t>
            </a:r>
            <a:r>
              <a:rPr lang="en-US" sz="2000" dirty="0" err="1">
                <a:solidFill>
                  <a:schemeClr val="accent2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sakhareliya</a:t>
            </a:r>
            <a:endParaRPr lang="en-US" sz="2000" dirty="0">
              <a:solidFill>
                <a:schemeClr val="accent2"/>
              </a:solidFill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r>
              <a:rPr lang="en-US" sz="2000" dirty="0">
                <a:solidFill>
                  <a:schemeClr val="accent2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(2204030101227)</a:t>
            </a:r>
            <a:endParaRPr lang="en-US" sz="2000" b="0" i="0" u="none" dirty="0">
              <a:solidFill>
                <a:schemeClr val="accent2"/>
              </a:solidFill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EBD789D-FD53-1929-35E5-22369A134FE6}"/>
              </a:ext>
            </a:extLst>
          </p:cNvPr>
          <p:cNvSpPr txBox="1">
            <a:spLocks/>
          </p:cNvSpPr>
          <p:nvPr/>
        </p:nvSpPr>
        <p:spPr>
          <a:xfrm>
            <a:off x="1057835" y="4491317"/>
            <a:ext cx="5862918" cy="1586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r>
              <a:rPr lang="en-US" sz="2000" b="0" i="0" u="none" dirty="0">
                <a:solidFill>
                  <a:schemeClr val="accent2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1)Krunal </a:t>
            </a:r>
            <a:r>
              <a:rPr lang="en-US" sz="2000" b="0" i="0" u="none" dirty="0" err="1">
                <a:solidFill>
                  <a:schemeClr val="accent2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sakhareliya</a:t>
            </a:r>
            <a:r>
              <a:rPr lang="en-US" sz="2000" b="0" i="0" u="none" dirty="0">
                <a:solidFill>
                  <a:schemeClr val="accent2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(2204030101227)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r>
              <a:rPr lang="en-US" sz="2000" dirty="0">
                <a:solidFill>
                  <a:schemeClr val="accent2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2)Shyam </a:t>
            </a:r>
            <a:r>
              <a:rPr lang="en-US" sz="2000" dirty="0" err="1">
                <a:solidFill>
                  <a:schemeClr val="accent2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nakrani</a:t>
            </a:r>
            <a:r>
              <a:rPr lang="en-US" sz="2000" dirty="0">
                <a:solidFill>
                  <a:schemeClr val="accent2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(2204030100686)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r>
              <a:rPr lang="en-US" sz="2000" b="0" i="0" u="none" dirty="0">
                <a:solidFill>
                  <a:schemeClr val="accent2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3)Harsh </a:t>
            </a:r>
            <a:r>
              <a:rPr lang="en-US" sz="2000" b="0" i="0" u="none" dirty="0" err="1">
                <a:solidFill>
                  <a:schemeClr val="accent2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thummer</a:t>
            </a:r>
            <a:r>
              <a:rPr lang="en-US" sz="2000" b="0" i="0" u="none" dirty="0">
                <a:solidFill>
                  <a:schemeClr val="accent2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(2204030101443)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r>
              <a:rPr lang="en-US" sz="2000" b="0" i="0" u="none" dirty="0">
                <a:solidFill>
                  <a:schemeClr val="accent2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4)</a:t>
            </a:r>
            <a:r>
              <a:rPr lang="en-US" sz="2000" b="0" i="0" u="none" dirty="0" err="1">
                <a:solidFill>
                  <a:schemeClr val="accent2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Rakshit</a:t>
            </a:r>
            <a:r>
              <a:rPr lang="en-US" sz="2000" b="0" i="0" u="none" dirty="0">
                <a:solidFill>
                  <a:schemeClr val="accent2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000" b="0" i="0" u="none" dirty="0" err="1">
                <a:solidFill>
                  <a:schemeClr val="accent2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ramani</a:t>
            </a:r>
            <a:r>
              <a:rPr lang="en-US" sz="2000" dirty="0">
                <a:solidFill>
                  <a:schemeClr val="accent2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(2204030101143)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r>
              <a:rPr lang="en-US" sz="2000" b="0" i="0" u="none" dirty="0">
                <a:solidFill>
                  <a:schemeClr val="accent2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5)Dhruv </a:t>
            </a:r>
            <a:r>
              <a:rPr lang="en-US" sz="2000" b="0" i="0" u="none" dirty="0" err="1">
                <a:solidFill>
                  <a:schemeClr val="accent2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vasani</a:t>
            </a:r>
            <a:r>
              <a:rPr lang="en-US" sz="2000" b="0" i="0" u="none" dirty="0">
                <a:solidFill>
                  <a:schemeClr val="accent2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(2204030101511)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1B1A9F-7050-6AA7-15CE-50C451ACA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25" y="125879"/>
            <a:ext cx="1426784" cy="954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207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26C7E5-9829-D251-7F18-62DD1E4F0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729" y="1138000"/>
            <a:ext cx="4688541" cy="3135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F68D1B5-811C-3C69-E03D-718067F842F6}"/>
              </a:ext>
            </a:extLst>
          </p:cNvPr>
          <p:cNvSpPr txBox="1">
            <a:spLocks/>
          </p:cNvSpPr>
          <p:nvPr/>
        </p:nvSpPr>
        <p:spPr>
          <a:xfrm>
            <a:off x="1066799" y="499462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600" dirty="0">
                <a:solidFill>
                  <a:schemeClr val="accent2"/>
                </a:solidFill>
                <a:latin typeface="Arial Rounded MT Bold" panose="020F0704030504030204" pitchFamily="34" charset="0"/>
                <a:cs typeface="Times New Roman" panose="02020603050405020304"/>
                <a:sym typeface="Times New Roman" panose="02020603050405020304"/>
              </a:rPr>
              <a:t>Thank you…!</a:t>
            </a:r>
            <a:endParaRPr lang="en-US" sz="5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9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A136-AF86-7BA0-D460-79FD60CC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878274"/>
            <a:ext cx="10058400" cy="1450757"/>
          </a:xfrm>
        </p:spPr>
        <p:txBody>
          <a:bodyPr>
            <a:normAutofit/>
          </a:bodyPr>
          <a:lstStyle/>
          <a:p>
            <a:r>
              <a:rPr lang="en-US" sz="4500" i="0" u="none" dirty="0">
                <a:solidFill>
                  <a:schemeClr val="accent2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Table of Content</a:t>
            </a:r>
            <a:br>
              <a:rPr lang="en-US" sz="4500" i="0" u="none" dirty="0">
                <a:solidFill>
                  <a:schemeClr val="accent2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sz="45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F8FC-762D-4B4D-FD73-B75657CF0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sz="2400" b="0" i="0" u="none" dirty="0">
                <a:solidFill>
                  <a:schemeClr val="accent2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sz="2400" b="0" i="0" u="none" dirty="0">
                <a:solidFill>
                  <a:schemeClr val="accent2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Abstract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sz="2400" b="0" i="0" u="none" dirty="0">
                <a:solidFill>
                  <a:schemeClr val="accent2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Objectives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sz="2400" b="0" i="0" u="none" dirty="0">
                <a:solidFill>
                  <a:schemeClr val="accent2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Worked carried out till date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sz="2400" b="0" i="0" u="none" dirty="0">
                <a:solidFill>
                  <a:schemeClr val="accent2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Work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sz="2400" b="0" i="0" u="none" dirty="0">
                <a:solidFill>
                  <a:schemeClr val="accent2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Timeline Chart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sz="2400" b="0" i="0" u="none" dirty="0">
                <a:solidFill>
                  <a:schemeClr val="accent2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</a:p>
          <a:p>
            <a:pPr marL="201168" lvl="1" indent="0"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47DE0-879A-AF04-E365-BB7F98FB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694" y="528402"/>
            <a:ext cx="1679986" cy="1123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66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A8E6-D620-EBC4-C828-B915D696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51380"/>
            <a:ext cx="10058400" cy="1450757"/>
          </a:xfrm>
        </p:spPr>
        <p:txBody>
          <a:bodyPr/>
          <a:lstStyle/>
          <a:p>
            <a:r>
              <a:rPr lang="en-US" sz="4800" b="0" i="0" u="none" dirty="0">
                <a:solidFill>
                  <a:schemeClr val="accent2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br>
              <a:rPr lang="en-US" sz="4800" b="0" i="0" u="none" dirty="0">
                <a:solidFill>
                  <a:schemeClr val="accent2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EA7EB-6680-1FE7-79CA-519D381DF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 Welcome to Supercar Hub – where the thrill of owning and experiencing the world's finest cars begins.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Discover an exclusive space dedicated to buying and selling supercars, designed for enthusiasts who crave speed, luxury, and a seamless car-buying journey.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Fasten your seatbelt for a ride into the extraordinary at Supercar Hub!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Listing Customization: Detailed car profiles with high-quality images and comprehensive specifications.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 Global Exposure: Reach potential buyers worldwide through our extensive marketing channels.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 Expert Assistance: Access to a team of supercar specialists for guidance on pricing and market trends.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7512F-F5B0-EF0B-A6C8-658101A83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694" y="528402"/>
            <a:ext cx="1679986" cy="1123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65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6D00-1F13-89BB-D511-785AA9B5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26449"/>
            <a:ext cx="10058400" cy="1450757"/>
          </a:xfrm>
        </p:spPr>
        <p:txBody>
          <a:bodyPr/>
          <a:lstStyle/>
          <a:p>
            <a:r>
              <a:rPr lang="en-US" sz="4800" b="0" i="0" u="none" dirty="0">
                <a:solidFill>
                  <a:schemeClr val="accent2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Abstract</a:t>
            </a:r>
            <a:br>
              <a:rPr lang="en-US" sz="4800" b="0" i="0" u="none" dirty="0">
                <a:solidFill>
                  <a:schemeClr val="accent2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60658-FA71-76A5-BC4A-F1C451EC2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Supercar Hub is a special place where people who love amazing cars can buy and sell them easily.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It's not just a shop; it's like a club for car enthusiasts.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We're here to make your dream of owning a supercar come true.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Join us on this exciting journey at Supercar Hub, where car passion takes the driver's seat!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Supercar Hub is not your regular car store.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It's like a cool club where car lovers hang out, buy, and sell their dream cars hassle-free.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Picture a place where the revving engines and sleek designs become part of your everyday conversations.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7826A-7D87-82AE-FCEC-391AFAB13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694" y="528402"/>
            <a:ext cx="1679986" cy="1123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338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D3A9-EC27-B84E-8BA3-1604B267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26449"/>
            <a:ext cx="10058400" cy="1450757"/>
          </a:xfrm>
        </p:spPr>
        <p:txBody>
          <a:bodyPr/>
          <a:lstStyle/>
          <a:p>
            <a:r>
              <a:rPr lang="en-US" sz="4800" b="0" i="0" u="none" dirty="0">
                <a:solidFill>
                  <a:schemeClr val="accent2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Objectives</a:t>
            </a:r>
            <a:br>
              <a:rPr lang="en-US" sz="4800" b="0" i="0" u="none" dirty="0">
                <a:solidFill>
                  <a:schemeClr val="accent2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BAD7-BCFF-E08A-1441-74BFC6F39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Our goal at Supercar Hub is to make it super easy and fun for people who love cars to buy and sell their dream supercars.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We want to be the place where your excitement for amazing cars meets the joy of finding the perfect one. Simply put, we're here to make your supercar dreams come true!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In simple words, we aim to create a place where you can easily find the coolest cars you've always dreamed of owning.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Whether you're selling or buying, Supercar Hub is all about turning your passion for awesome rides into a reality.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We want every visit to feel like a thrilling journey through a world of incredible cars.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Our objective is your joy and satisfaction in every step of your supercar experience.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06A51-51A5-888D-9C15-5BD10FD74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694" y="528402"/>
            <a:ext cx="1679986" cy="1123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302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799F-CE39-D6E8-6A2B-39AF61FF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26449"/>
            <a:ext cx="10058400" cy="1450757"/>
          </a:xfrm>
        </p:spPr>
        <p:txBody>
          <a:bodyPr/>
          <a:lstStyle/>
          <a:p>
            <a:r>
              <a:rPr lang="en-US" sz="4800" b="0" i="0" u="none" dirty="0">
                <a:solidFill>
                  <a:schemeClr val="accent2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Worked carried out till date</a:t>
            </a:r>
            <a:br>
              <a:rPr lang="en-US" sz="4800" b="0" i="0" u="none" dirty="0">
                <a:solidFill>
                  <a:schemeClr val="accent2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990D-922C-A697-63AA-19A2CC7F2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38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So far, at Supercar Hub, we've been busy setting up an amazing space for you.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We've gathered a bunch of fantastic supercars, made the website easy to use, and ensured that buying or selling your dream car is super safe.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Our team has worked hard to create a place that's not just a marketplace but a hub of excitement for car enthusiasts like you.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We're revved up and ready to make your supercar journey extraordinary!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Our crew has been working behind the scenes, ensuring that Supercar Hub becomes your go-to place for all things extraordinary in the world of cars.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It's not just a project for us; it's a passion, and we're thrilled to share the journey with 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6F8C1-5020-256B-50FF-902FB95CF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694" y="528402"/>
            <a:ext cx="1679986" cy="1123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843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90BF-B82D-7BF1-4345-3C52B274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26449"/>
            <a:ext cx="10058400" cy="1450757"/>
          </a:xfrm>
        </p:spPr>
        <p:txBody>
          <a:bodyPr/>
          <a:lstStyle/>
          <a:p>
            <a:r>
              <a:rPr lang="en-US" sz="4800" b="0" i="0" u="none" dirty="0">
                <a:solidFill>
                  <a:schemeClr val="accent2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Work</a:t>
            </a:r>
            <a:br>
              <a:rPr lang="en-US" sz="4800" b="0" i="0" u="none" dirty="0">
                <a:solidFill>
                  <a:schemeClr val="accent2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AECA0-F7C1-F6BF-7409-F5BD66151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Looking ahead, we're gearing up for even more excitement at Supercar Hub. Get ready for a continuous stream of new and amazing supercars joining our collection.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We're also working on a handy mobile app, so you can carry the thrill of Supercar Hub in your pocket.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It's all about making your experience with us even more awesome, and we can't wait to share what's coming next on this thrilling ride!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In the pipeline, we're committed to expanding our fleet with the latest and greatest supercars, ensuring you always have something fresh to explore.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Additionally, we're crafting a user-friendly mobile app, so you can dive into the world of supercars anytime, anywhere.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Our focus remains on elevating your experience, and we're revving up for more surprises and innovations. Stay tuned for an exhilarating future with Supercar Hub!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2C6AE-5B30-314F-D3ED-758E50636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694" y="528402"/>
            <a:ext cx="1679986" cy="1123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900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2790-56FF-E48B-12D4-D31E50D4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1450757"/>
          </a:xfrm>
        </p:spPr>
        <p:txBody>
          <a:bodyPr/>
          <a:lstStyle/>
          <a:p>
            <a:r>
              <a:rPr lang="en-US" sz="4800" b="0" i="0" u="none" dirty="0">
                <a:solidFill>
                  <a:schemeClr val="accent2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Timeline Chart</a:t>
            </a:r>
            <a:br>
              <a:rPr lang="en-US" sz="4800" b="0" i="0" u="none" dirty="0">
                <a:solidFill>
                  <a:schemeClr val="accent2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FF5D-D037-489E-11AB-258A7993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1.Planning:   - Define goals and requirements.(2-Day)</a:t>
            </a:r>
          </a:p>
          <a:p>
            <a:r>
              <a:rPr lang="en-US" dirty="0">
                <a:solidFill>
                  <a:schemeClr val="accent2"/>
                </a:solidFill>
              </a:rPr>
              <a:t>2.Design:   - Create wireframes and visual concepts.(4-Day)</a:t>
            </a:r>
          </a:p>
          <a:p>
            <a:r>
              <a:rPr lang="en-US" dirty="0">
                <a:solidFill>
                  <a:schemeClr val="accent2"/>
                </a:solidFill>
              </a:rPr>
              <a:t>3.Development:   - Code the website's structure and functionality.(1-Week)</a:t>
            </a:r>
          </a:p>
          <a:p>
            <a:r>
              <a:rPr lang="en-US" dirty="0">
                <a:solidFill>
                  <a:schemeClr val="accent2"/>
                </a:solidFill>
              </a:rPr>
              <a:t>4.Testing:   - Identify and fix any bugs or issues.(1-Day)</a:t>
            </a:r>
          </a:p>
          <a:p>
            <a:r>
              <a:rPr lang="en-US" dirty="0">
                <a:solidFill>
                  <a:schemeClr val="accent2"/>
                </a:solidFill>
              </a:rPr>
              <a:t>5. Launch:   - Make the website publicly accessible.(Coming soon )</a:t>
            </a:r>
          </a:p>
          <a:p>
            <a:r>
              <a:rPr lang="en-US" dirty="0">
                <a:solidFill>
                  <a:schemeClr val="accent2"/>
                </a:solidFill>
              </a:rPr>
              <a:t>6.Post-Launch:   - Monitor performance and gather user feedback.(Coming soon)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0E08E-A453-0542-B01A-5E0D66B2F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694" y="528402"/>
            <a:ext cx="1679986" cy="1123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555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2462-93B8-9195-3D15-9045D493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0" i="0" u="none" dirty="0">
                <a:solidFill>
                  <a:schemeClr val="accent2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C997A-EE92-BBA5-946B-3BCC548E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Friends And </a:t>
            </a:r>
            <a:r>
              <a:rPr lang="en-US" sz="2800" dirty="0" err="1">
                <a:solidFill>
                  <a:schemeClr val="accent2"/>
                </a:solidFill>
              </a:rPr>
              <a:t>Youtube</a:t>
            </a:r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B3B6C-BA3B-DD9D-74E3-98E7E4BCF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694" y="528402"/>
            <a:ext cx="1679986" cy="1123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71446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822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Rounded MT Bold</vt:lpstr>
      <vt:lpstr>Calibri</vt:lpstr>
      <vt:lpstr>Calibri Light</vt:lpstr>
      <vt:lpstr>Times New Roman</vt:lpstr>
      <vt:lpstr>Wingdings</vt:lpstr>
      <vt:lpstr>Retrospect</vt:lpstr>
      <vt:lpstr>PowerPoint Presentation</vt:lpstr>
      <vt:lpstr>Table of Content </vt:lpstr>
      <vt:lpstr>Introduction </vt:lpstr>
      <vt:lpstr>Abstract </vt:lpstr>
      <vt:lpstr>Objectives </vt:lpstr>
      <vt:lpstr>Worked carried out till date </vt:lpstr>
      <vt:lpstr>Future Work </vt:lpstr>
      <vt:lpstr>Timeline Chart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JAYHIT BHUVA</dc:creator>
  <cp:lastModifiedBy>JAYHIT BHUVA</cp:lastModifiedBy>
  <cp:revision>1</cp:revision>
  <dcterms:created xsi:type="dcterms:W3CDTF">2024-01-19T15:40:51Z</dcterms:created>
  <dcterms:modified xsi:type="dcterms:W3CDTF">2024-01-19T16:42:38Z</dcterms:modified>
</cp:coreProperties>
</file>