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67" r:id="rId3"/>
    <p:sldId id="269" r:id="rId4"/>
    <p:sldId id="270" r:id="rId5"/>
    <p:sldId id="271" r:id="rId6"/>
    <p:sldId id="273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>
        <p:scale>
          <a:sx n="126" d="100"/>
          <a:sy n="126" d="100"/>
        </p:scale>
        <p:origin x="29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53AF25-287D-41D5-AAC1-20F8E399C101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PT"/>
        </a:p>
      </dgm:t>
    </dgm:pt>
    <dgm:pt modelId="{295AAA5A-B153-487E-B757-9AE9C32650AA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t-PT" dirty="0"/>
            <a:t>4 </a:t>
          </a:r>
          <a:r>
            <a:rPr lang="pt-PT" dirty="0" err="1"/>
            <a:t>Datasets</a:t>
          </a:r>
          <a:endParaRPr lang="pt-PT" dirty="0"/>
        </a:p>
      </dgm:t>
    </dgm:pt>
    <dgm:pt modelId="{2DB930E8-6872-4749-B609-12636D970CE1}" type="parTrans" cxnId="{E185E180-079A-406C-9C8A-C96C22CC1306}">
      <dgm:prSet/>
      <dgm:spPr/>
      <dgm:t>
        <a:bodyPr/>
        <a:lstStyle/>
        <a:p>
          <a:endParaRPr lang="pt-PT"/>
        </a:p>
      </dgm:t>
    </dgm:pt>
    <dgm:pt modelId="{84C2F457-0254-4451-A74A-175A649C2566}" type="sibTrans" cxnId="{E185E180-079A-406C-9C8A-C96C22CC1306}">
      <dgm:prSet/>
      <dgm:spPr/>
      <dgm:t>
        <a:bodyPr/>
        <a:lstStyle/>
        <a:p>
          <a:endParaRPr lang="pt-PT"/>
        </a:p>
      </dgm:t>
    </dgm:pt>
    <dgm:pt modelId="{4BDAE04D-171E-41B2-9759-A7FD0B109AAD}" type="asst">
      <dgm:prSet phldrT="[Texto]"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pt-PT" dirty="0" err="1"/>
            <a:t>City</a:t>
          </a:r>
          <a:endParaRPr lang="pt-PT" dirty="0"/>
        </a:p>
      </dgm:t>
    </dgm:pt>
    <dgm:pt modelId="{7A2A4B8E-CBBF-4266-82E7-2E8F4B88F44F}" type="parTrans" cxnId="{2130D932-E9B8-4A57-98F1-FEF4BFF5D730}">
      <dgm:prSet/>
      <dgm:spPr/>
      <dgm:t>
        <a:bodyPr/>
        <a:lstStyle/>
        <a:p>
          <a:endParaRPr lang="pt-PT"/>
        </a:p>
      </dgm:t>
    </dgm:pt>
    <dgm:pt modelId="{7751309D-C34B-4488-8FCC-605750D1D520}" type="sibTrans" cxnId="{2130D932-E9B8-4A57-98F1-FEF4BFF5D730}">
      <dgm:prSet/>
      <dgm:spPr/>
      <dgm:t>
        <a:bodyPr/>
        <a:lstStyle/>
        <a:p>
          <a:endParaRPr lang="pt-PT"/>
        </a:p>
      </dgm:t>
    </dgm:pt>
    <dgm:pt modelId="{BBF3AF0B-2738-4805-84F9-634F18DC784C}">
      <dgm:prSet phldrT="[Texto]"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pt-PT" dirty="0" err="1"/>
            <a:t>Transactions</a:t>
          </a:r>
          <a:endParaRPr lang="pt-PT" dirty="0"/>
        </a:p>
      </dgm:t>
    </dgm:pt>
    <dgm:pt modelId="{C8DEFABB-188E-4D7F-90E1-5F6AB662799E}" type="parTrans" cxnId="{0AA9628B-98C1-41CB-A539-405514DF1A4C}">
      <dgm:prSet/>
      <dgm:spPr/>
      <dgm:t>
        <a:bodyPr/>
        <a:lstStyle/>
        <a:p>
          <a:endParaRPr lang="pt-PT"/>
        </a:p>
      </dgm:t>
    </dgm:pt>
    <dgm:pt modelId="{A56451AB-D428-4D5B-B15C-C1D4CF6DF5C7}" type="sibTrans" cxnId="{0AA9628B-98C1-41CB-A539-405514DF1A4C}">
      <dgm:prSet/>
      <dgm:spPr/>
      <dgm:t>
        <a:bodyPr/>
        <a:lstStyle/>
        <a:p>
          <a:endParaRPr lang="pt-PT"/>
        </a:p>
      </dgm:t>
    </dgm:pt>
    <dgm:pt modelId="{09986A07-06ED-49D6-A676-989DC55A16FD}">
      <dgm:prSet phldrT="[Texto]"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pt-PT" dirty="0" err="1"/>
            <a:t>Customers</a:t>
          </a:r>
          <a:endParaRPr lang="pt-PT" dirty="0"/>
        </a:p>
      </dgm:t>
    </dgm:pt>
    <dgm:pt modelId="{9D5BBBEA-7C2E-4B0C-AF32-FC6F7093DFFB}" type="parTrans" cxnId="{CA021EBC-1BF4-4387-8D2E-4265F6294024}">
      <dgm:prSet/>
      <dgm:spPr/>
      <dgm:t>
        <a:bodyPr/>
        <a:lstStyle/>
        <a:p>
          <a:endParaRPr lang="pt-PT"/>
        </a:p>
      </dgm:t>
    </dgm:pt>
    <dgm:pt modelId="{2B75EF6F-A4C2-40AF-BFA1-F4996A418ED7}" type="sibTrans" cxnId="{CA021EBC-1BF4-4387-8D2E-4265F6294024}">
      <dgm:prSet/>
      <dgm:spPr/>
      <dgm:t>
        <a:bodyPr/>
        <a:lstStyle/>
        <a:p>
          <a:endParaRPr lang="pt-PT"/>
        </a:p>
      </dgm:t>
    </dgm:pt>
    <dgm:pt modelId="{80ECD76B-0C36-474A-8BCA-F2E626CA7091}">
      <dgm:prSet phldrT="[Texto]"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pt-PT" dirty="0" err="1"/>
            <a:t>Cab_Info</a:t>
          </a:r>
          <a:endParaRPr lang="pt-PT" dirty="0"/>
        </a:p>
      </dgm:t>
    </dgm:pt>
    <dgm:pt modelId="{77647A78-26F0-40C6-A822-E3563B084B12}" type="parTrans" cxnId="{0959E005-49D1-4FCD-A5B5-2D50D3057136}">
      <dgm:prSet/>
      <dgm:spPr/>
      <dgm:t>
        <a:bodyPr/>
        <a:lstStyle/>
        <a:p>
          <a:endParaRPr lang="pt-PT"/>
        </a:p>
      </dgm:t>
    </dgm:pt>
    <dgm:pt modelId="{4FC571C0-BB98-4890-80E0-F187BE20B70E}" type="sibTrans" cxnId="{0959E005-49D1-4FCD-A5B5-2D50D3057136}">
      <dgm:prSet/>
      <dgm:spPr/>
      <dgm:t>
        <a:bodyPr/>
        <a:lstStyle/>
        <a:p>
          <a:endParaRPr lang="pt-PT"/>
        </a:p>
      </dgm:t>
    </dgm:pt>
    <dgm:pt modelId="{004D3231-C2C8-4DD8-98DD-FF577C8E8F83}" type="pres">
      <dgm:prSet presAssocID="{1353AF25-287D-41D5-AAC1-20F8E399C1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79586DE-ABBA-441A-A632-3BEBA9F33DC4}" type="pres">
      <dgm:prSet presAssocID="{295AAA5A-B153-487E-B757-9AE9C32650AA}" presName="hierRoot1" presStyleCnt="0">
        <dgm:presLayoutVars>
          <dgm:hierBranch val="init"/>
        </dgm:presLayoutVars>
      </dgm:prSet>
      <dgm:spPr/>
    </dgm:pt>
    <dgm:pt modelId="{A4A75106-3118-432D-9F58-271A8E755462}" type="pres">
      <dgm:prSet presAssocID="{295AAA5A-B153-487E-B757-9AE9C32650AA}" presName="rootComposite1" presStyleCnt="0"/>
      <dgm:spPr/>
    </dgm:pt>
    <dgm:pt modelId="{9E8DCE9D-2ED7-4810-971A-82452E167CC2}" type="pres">
      <dgm:prSet presAssocID="{295AAA5A-B153-487E-B757-9AE9C32650AA}" presName="rootText1" presStyleLbl="node0" presStyleIdx="0" presStyleCnt="1" custScaleX="113317">
        <dgm:presLayoutVars>
          <dgm:chPref val="3"/>
        </dgm:presLayoutVars>
      </dgm:prSet>
      <dgm:spPr/>
    </dgm:pt>
    <dgm:pt modelId="{A79BEA03-D745-4C87-9564-13892152E4CD}" type="pres">
      <dgm:prSet presAssocID="{295AAA5A-B153-487E-B757-9AE9C32650AA}" presName="rootConnector1" presStyleLbl="node1" presStyleIdx="0" presStyleCnt="0"/>
      <dgm:spPr/>
    </dgm:pt>
    <dgm:pt modelId="{8E5FD096-9B84-45D0-9C3D-3046B14100FD}" type="pres">
      <dgm:prSet presAssocID="{295AAA5A-B153-487E-B757-9AE9C32650AA}" presName="hierChild2" presStyleCnt="0"/>
      <dgm:spPr/>
    </dgm:pt>
    <dgm:pt modelId="{0055D0CE-5511-4EF7-A2FA-89BE4B3CFFB9}" type="pres">
      <dgm:prSet presAssocID="{C8DEFABB-188E-4D7F-90E1-5F6AB662799E}" presName="Name37" presStyleLbl="parChTrans1D2" presStyleIdx="0" presStyleCnt="4"/>
      <dgm:spPr/>
    </dgm:pt>
    <dgm:pt modelId="{571B1C75-1845-4869-854F-DED1D88C1225}" type="pres">
      <dgm:prSet presAssocID="{BBF3AF0B-2738-4805-84F9-634F18DC784C}" presName="hierRoot2" presStyleCnt="0">
        <dgm:presLayoutVars>
          <dgm:hierBranch val="init"/>
        </dgm:presLayoutVars>
      </dgm:prSet>
      <dgm:spPr/>
    </dgm:pt>
    <dgm:pt modelId="{A108E73C-1DC3-4265-8F7A-BF1894E17BD5}" type="pres">
      <dgm:prSet presAssocID="{BBF3AF0B-2738-4805-84F9-634F18DC784C}" presName="rootComposite" presStyleCnt="0"/>
      <dgm:spPr/>
    </dgm:pt>
    <dgm:pt modelId="{5E201A6B-DBD1-4F07-8EF1-D5E26EA1D793}" type="pres">
      <dgm:prSet presAssocID="{BBF3AF0B-2738-4805-84F9-634F18DC784C}" presName="rootText" presStyleLbl="node2" presStyleIdx="0" presStyleCnt="3" custScaleX="120766">
        <dgm:presLayoutVars>
          <dgm:chPref val="3"/>
        </dgm:presLayoutVars>
      </dgm:prSet>
      <dgm:spPr/>
    </dgm:pt>
    <dgm:pt modelId="{42E31B7C-F58F-4B08-9635-F9E7E8E58866}" type="pres">
      <dgm:prSet presAssocID="{BBF3AF0B-2738-4805-84F9-634F18DC784C}" presName="rootConnector" presStyleLbl="node2" presStyleIdx="0" presStyleCnt="3"/>
      <dgm:spPr/>
    </dgm:pt>
    <dgm:pt modelId="{86307D13-9121-42D8-A4B1-039CC6627B74}" type="pres">
      <dgm:prSet presAssocID="{BBF3AF0B-2738-4805-84F9-634F18DC784C}" presName="hierChild4" presStyleCnt="0"/>
      <dgm:spPr/>
    </dgm:pt>
    <dgm:pt modelId="{629360B2-0954-49B6-A34D-C4F5D91FF33F}" type="pres">
      <dgm:prSet presAssocID="{BBF3AF0B-2738-4805-84F9-634F18DC784C}" presName="hierChild5" presStyleCnt="0"/>
      <dgm:spPr/>
    </dgm:pt>
    <dgm:pt modelId="{29E014FA-CFDA-4427-AAF5-A4FA02CE2D94}" type="pres">
      <dgm:prSet presAssocID="{9D5BBBEA-7C2E-4B0C-AF32-FC6F7093DFFB}" presName="Name37" presStyleLbl="parChTrans1D2" presStyleIdx="1" presStyleCnt="4"/>
      <dgm:spPr/>
    </dgm:pt>
    <dgm:pt modelId="{5A8C8E0D-6600-4385-8658-59A8E875E7C1}" type="pres">
      <dgm:prSet presAssocID="{09986A07-06ED-49D6-A676-989DC55A16FD}" presName="hierRoot2" presStyleCnt="0">
        <dgm:presLayoutVars>
          <dgm:hierBranch val="init"/>
        </dgm:presLayoutVars>
      </dgm:prSet>
      <dgm:spPr/>
    </dgm:pt>
    <dgm:pt modelId="{9ECA8AEC-6AEA-4008-9AAF-4B42E582682C}" type="pres">
      <dgm:prSet presAssocID="{09986A07-06ED-49D6-A676-989DC55A16FD}" presName="rootComposite" presStyleCnt="0"/>
      <dgm:spPr/>
    </dgm:pt>
    <dgm:pt modelId="{0CC20B55-6F54-4B04-B1CE-1F8775D1B8A8}" type="pres">
      <dgm:prSet presAssocID="{09986A07-06ED-49D6-A676-989DC55A16FD}" presName="rootText" presStyleLbl="node2" presStyleIdx="1" presStyleCnt="3">
        <dgm:presLayoutVars>
          <dgm:chPref val="3"/>
        </dgm:presLayoutVars>
      </dgm:prSet>
      <dgm:spPr/>
    </dgm:pt>
    <dgm:pt modelId="{0D8C61E4-41D1-4E17-AF3D-C3443EE0502E}" type="pres">
      <dgm:prSet presAssocID="{09986A07-06ED-49D6-A676-989DC55A16FD}" presName="rootConnector" presStyleLbl="node2" presStyleIdx="1" presStyleCnt="3"/>
      <dgm:spPr/>
    </dgm:pt>
    <dgm:pt modelId="{D9661A3D-5D15-4BDC-B8D5-56648C0F355D}" type="pres">
      <dgm:prSet presAssocID="{09986A07-06ED-49D6-A676-989DC55A16FD}" presName="hierChild4" presStyleCnt="0"/>
      <dgm:spPr/>
    </dgm:pt>
    <dgm:pt modelId="{1BC50F62-EE07-49B5-8271-5894A0EFE6A9}" type="pres">
      <dgm:prSet presAssocID="{09986A07-06ED-49D6-A676-989DC55A16FD}" presName="hierChild5" presStyleCnt="0"/>
      <dgm:spPr/>
    </dgm:pt>
    <dgm:pt modelId="{32F2F3E2-C4F3-4558-AB3C-69426953F34F}" type="pres">
      <dgm:prSet presAssocID="{77647A78-26F0-40C6-A822-E3563B084B12}" presName="Name37" presStyleLbl="parChTrans1D2" presStyleIdx="2" presStyleCnt="4"/>
      <dgm:spPr/>
    </dgm:pt>
    <dgm:pt modelId="{2BB98135-DE6A-49EC-B50F-4528C1D27960}" type="pres">
      <dgm:prSet presAssocID="{80ECD76B-0C36-474A-8BCA-F2E626CA7091}" presName="hierRoot2" presStyleCnt="0">
        <dgm:presLayoutVars>
          <dgm:hierBranch val="init"/>
        </dgm:presLayoutVars>
      </dgm:prSet>
      <dgm:spPr/>
    </dgm:pt>
    <dgm:pt modelId="{7859A067-19D0-49C5-BBFC-061BA6ED5578}" type="pres">
      <dgm:prSet presAssocID="{80ECD76B-0C36-474A-8BCA-F2E626CA7091}" presName="rootComposite" presStyleCnt="0"/>
      <dgm:spPr/>
    </dgm:pt>
    <dgm:pt modelId="{D6467ECE-4E88-4BBB-BF6F-55F5CD7AF073}" type="pres">
      <dgm:prSet presAssocID="{80ECD76B-0C36-474A-8BCA-F2E626CA7091}" presName="rootText" presStyleLbl="node2" presStyleIdx="2" presStyleCnt="3">
        <dgm:presLayoutVars>
          <dgm:chPref val="3"/>
        </dgm:presLayoutVars>
      </dgm:prSet>
      <dgm:spPr/>
    </dgm:pt>
    <dgm:pt modelId="{A8E76CCE-01F9-40B6-8120-3A89751DE70D}" type="pres">
      <dgm:prSet presAssocID="{80ECD76B-0C36-474A-8BCA-F2E626CA7091}" presName="rootConnector" presStyleLbl="node2" presStyleIdx="2" presStyleCnt="3"/>
      <dgm:spPr/>
    </dgm:pt>
    <dgm:pt modelId="{3DF2081B-91DE-4EAB-A62A-CFCA8F74B22E}" type="pres">
      <dgm:prSet presAssocID="{80ECD76B-0C36-474A-8BCA-F2E626CA7091}" presName="hierChild4" presStyleCnt="0"/>
      <dgm:spPr/>
    </dgm:pt>
    <dgm:pt modelId="{61E6309C-77CF-4ED9-A9D6-F6A9D87B65DE}" type="pres">
      <dgm:prSet presAssocID="{80ECD76B-0C36-474A-8BCA-F2E626CA7091}" presName="hierChild5" presStyleCnt="0"/>
      <dgm:spPr/>
    </dgm:pt>
    <dgm:pt modelId="{49B028C4-18A0-437F-88F2-F1DD19883447}" type="pres">
      <dgm:prSet presAssocID="{295AAA5A-B153-487E-B757-9AE9C32650AA}" presName="hierChild3" presStyleCnt="0"/>
      <dgm:spPr/>
    </dgm:pt>
    <dgm:pt modelId="{BE40796F-C614-4E93-AE0A-309E3CD77F8F}" type="pres">
      <dgm:prSet presAssocID="{7A2A4B8E-CBBF-4266-82E7-2E8F4B88F44F}" presName="Name111" presStyleLbl="parChTrans1D2" presStyleIdx="3" presStyleCnt="4"/>
      <dgm:spPr/>
    </dgm:pt>
    <dgm:pt modelId="{32E776F4-233E-4CDB-AA86-2FE61FE6E101}" type="pres">
      <dgm:prSet presAssocID="{4BDAE04D-171E-41B2-9759-A7FD0B109AAD}" presName="hierRoot3" presStyleCnt="0">
        <dgm:presLayoutVars>
          <dgm:hierBranch val="init"/>
        </dgm:presLayoutVars>
      </dgm:prSet>
      <dgm:spPr/>
    </dgm:pt>
    <dgm:pt modelId="{B64CCF51-9440-492F-9331-E32AE724E2C7}" type="pres">
      <dgm:prSet presAssocID="{4BDAE04D-171E-41B2-9759-A7FD0B109AAD}" presName="rootComposite3" presStyleCnt="0"/>
      <dgm:spPr/>
    </dgm:pt>
    <dgm:pt modelId="{320680F8-1ACF-492F-A81D-BF8E1CEBEFF1}" type="pres">
      <dgm:prSet presAssocID="{4BDAE04D-171E-41B2-9759-A7FD0B109AAD}" presName="rootText3" presStyleLbl="asst1" presStyleIdx="0" presStyleCnt="1">
        <dgm:presLayoutVars>
          <dgm:chPref val="3"/>
        </dgm:presLayoutVars>
      </dgm:prSet>
      <dgm:spPr/>
    </dgm:pt>
    <dgm:pt modelId="{44EFF541-FE98-4E15-8FDC-A3A4DC9B0EBF}" type="pres">
      <dgm:prSet presAssocID="{4BDAE04D-171E-41B2-9759-A7FD0B109AAD}" presName="rootConnector3" presStyleLbl="asst1" presStyleIdx="0" presStyleCnt="1"/>
      <dgm:spPr/>
    </dgm:pt>
    <dgm:pt modelId="{B5426984-5ED0-42E4-A7FC-66A88E8B24CE}" type="pres">
      <dgm:prSet presAssocID="{4BDAE04D-171E-41B2-9759-A7FD0B109AAD}" presName="hierChild6" presStyleCnt="0"/>
      <dgm:spPr/>
    </dgm:pt>
    <dgm:pt modelId="{20D0085F-B94F-446E-944F-C2AA8CBFB1FB}" type="pres">
      <dgm:prSet presAssocID="{4BDAE04D-171E-41B2-9759-A7FD0B109AAD}" presName="hierChild7" presStyleCnt="0"/>
      <dgm:spPr/>
    </dgm:pt>
  </dgm:ptLst>
  <dgm:cxnLst>
    <dgm:cxn modelId="{0959E005-49D1-4FCD-A5B5-2D50D3057136}" srcId="{295AAA5A-B153-487E-B757-9AE9C32650AA}" destId="{80ECD76B-0C36-474A-8BCA-F2E626CA7091}" srcOrd="3" destOrd="0" parTransId="{77647A78-26F0-40C6-A822-E3563B084B12}" sibTransId="{4FC571C0-BB98-4890-80E0-F187BE20B70E}"/>
    <dgm:cxn modelId="{194C6711-F5B9-42F3-9071-83F594686458}" type="presOf" srcId="{09986A07-06ED-49D6-A676-989DC55A16FD}" destId="{0CC20B55-6F54-4B04-B1CE-1F8775D1B8A8}" srcOrd="0" destOrd="0" presId="urn:microsoft.com/office/officeart/2005/8/layout/orgChart1"/>
    <dgm:cxn modelId="{CDEE9912-E7CC-4FED-B631-80A57E125C62}" type="presOf" srcId="{295AAA5A-B153-487E-B757-9AE9C32650AA}" destId="{A79BEA03-D745-4C87-9564-13892152E4CD}" srcOrd="1" destOrd="0" presId="urn:microsoft.com/office/officeart/2005/8/layout/orgChart1"/>
    <dgm:cxn modelId="{36775C1A-A6ED-4C54-9A22-C111EE3939CC}" type="presOf" srcId="{7A2A4B8E-CBBF-4266-82E7-2E8F4B88F44F}" destId="{BE40796F-C614-4E93-AE0A-309E3CD77F8F}" srcOrd="0" destOrd="0" presId="urn:microsoft.com/office/officeart/2005/8/layout/orgChart1"/>
    <dgm:cxn modelId="{C4004E24-D397-4A81-9D1D-9A5C3E2382B1}" type="presOf" srcId="{C8DEFABB-188E-4D7F-90E1-5F6AB662799E}" destId="{0055D0CE-5511-4EF7-A2FA-89BE4B3CFFB9}" srcOrd="0" destOrd="0" presId="urn:microsoft.com/office/officeart/2005/8/layout/orgChart1"/>
    <dgm:cxn modelId="{2130D932-E9B8-4A57-98F1-FEF4BFF5D730}" srcId="{295AAA5A-B153-487E-B757-9AE9C32650AA}" destId="{4BDAE04D-171E-41B2-9759-A7FD0B109AAD}" srcOrd="0" destOrd="0" parTransId="{7A2A4B8E-CBBF-4266-82E7-2E8F4B88F44F}" sibTransId="{7751309D-C34B-4488-8FCC-605750D1D520}"/>
    <dgm:cxn modelId="{3637FB64-F60E-452D-B59A-E9B9EF9AF0DE}" type="presOf" srcId="{1353AF25-287D-41D5-AAC1-20F8E399C101}" destId="{004D3231-C2C8-4DD8-98DD-FF577C8E8F83}" srcOrd="0" destOrd="0" presId="urn:microsoft.com/office/officeart/2005/8/layout/orgChart1"/>
    <dgm:cxn modelId="{4A371C71-404A-4D2C-BF5B-AC9A6A6D763F}" type="presOf" srcId="{77647A78-26F0-40C6-A822-E3563B084B12}" destId="{32F2F3E2-C4F3-4558-AB3C-69426953F34F}" srcOrd="0" destOrd="0" presId="urn:microsoft.com/office/officeart/2005/8/layout/orgChart1"/>
    <dgm:cxn modelId="{3261CF51-C6A5-4F2F-8EFE-E5512798403A}" type="presOf" srcId="{295AAA5A-B153-487E-B757-9AE9C32650AA}" destId="{9E8DCE9D-2ED7-4810-971A-82452E167CC2}" srcOrd="0" destOrd="0" presId="urn:microsoft.com/office/officeart/2005/8/layout/orgChart1"/>
    <dgm:cxn modelId="{B1C7E456-2378-4F8E-A81B-FBD352D40664}" type="presOf" srcId="{BBF3AF0B-2738-4805-84F9-634F18DC784C}" destId="{42E31B7C-F58F-4B08-9635-F9E7E8E58866}" srcOrd="1" destOrd="0" presId="urn:microsoft.com/office/officeart/2005/8/layout/orgChart1"/>
    <dgm:cxn modelId="{E185E180-079A-406C-9C8A-C96C22CC1306}" srcId="{1353AF25-287D-41D5-AAC1-20F8E399C101}" destId="{295AAA5A-B153-487E-B757-9AE9C32650AA}" srcOrd="0" destOrd="0" parTransId="{2DB930E8-6872-4749-B609-12636D970CE1}" sibTransId="{84C2F457-0254-4451-A74A-175A649C2566}"/>
    <dgm:cxn modelId="{1AB42A82-0AF6-4832-85EA-375171F8F95F}" type="presOf" srcId="{BBF3AF0B-2738-4805-84F9-634F18DC784C}" destId="{5E201A6B-DBD1-4F07-8EF1-D5E26EA1D793}" srcOrd="0" destOrd="0" presId="urn:microsoft.com/office/officeart/2005/8/layout/orgChart1"/>
    <dgm:cxn modelId="{0AA9628B-98C1-41CB-A539-405514DF1A4C}" srcId="{295AAA5A-B153-487E-B757-9AE9C32650AA}" destId="{BBF3AF0B-2738-4805-84F9-634F18DC784C}" srcOrd="1" destOrd="0" parTransId="{C8DEFABB-188E-4D7F-90E1-5F6AB662799E}" sibTransId="{A56451AB-D428-4D5B-B15C-C1D4CF6DF5C7}"/>
    <dgm:cxn modelId="{2AE7DE99-EE24-49DA-AA37-0BB3BC136DD9}" type="presOf" srcId="{80ECD76B-0C36-474A-8BCA-F2E626CA7091}" destId="{D6467ECE-4E88-4BBB-BF6F-55F5CD7AF073}" srcOrd="0" destOrd="0" presId="urn:microsoft.com/office/officeart/2005/8/layout/orgChart1"/>
    <dgm:cxn modelId="{1281D09C-B5DD-4721-8726-3F44EF6F899B}" type="presOf" srcId="{80ECD76B-0C36-474A-8BCA-F2E626CA7091}" destId="{A8E76CCE-01F9-40B6-8120-3A89751DE70D}" srcOrd="1" destOrd="0" presId="urn:microsoft.com/office/officeart/2005/8/layout/orgChart1"/>
    <dgm:cxn modelId="{A6C6BAB9-1CA9-432E-978B-FC5FB79AA566}" type="presOf" srcId="{4BDAE04D-171E-41B2-9759-A7FD0B109AAD}" destId="{320680F8-1ACF-492F-A81D-BF8E1CEBEFF1}" srcOrd="0" destOrd="0" presId="urn:microsoft.com/office/officeart/2005/8/layout/orgChart1"/>
    <dgm:cxn modelId="{CA021EBC-1BF4-4387-8D2E-4265F6294024}" srcId="{295AAA5A-B153-487E-B757-9AE9C32650AA}" destId="{09986A07-06ED-49D6-A676-989DC55A16FD}" srcOrd="2" destOrd="0" parTransId="{9D5BBBEA-7C2E-4B0C-AF32-FC6F7093DFFB}" sibTransId="{2B75EF6F-A4C2-40AF-BFA1-F4996A418ED7}"/>
    <dgm:cxn modelId="{19035CCA-1434-43DD-ADC9-5A58735BB298}" type="presOf" srcId="{09986A07-06ED-49D6-A676-989DC55A16FD}" destId="{0D8C61E4-41D1-4E17-AF3D-C3443EE0502E}" srcOrd="1" destOrd="0" presId="urn:microsoft.com/office/officeart/2005/8/layout/orgChart1"/>
    <dgm:cxn modelId="{A1DF6ED7-2398-431D-B981-C9DAC1B161FE}" type="presOf" srcId="{4BDAE04D-171E-41B2-9759-A7FD0B109AAD}" destId="{44EFF541-FE98-4E15-8FDC-A3A4DC9B0EBF}" srcOrd="1" destOrd="0" presId="urn:microsoft.com/office/officeart/2005/8/layout/orgChart1"/>
    <dgm:cxn modelId="{E18C98D7-B44D-43DF-A6F4-6B1A6ADB8FB8}" type="presOf" srcId="{9D5BBBEA-7C2E-4B0C-AF32-FC6F7093DFFB}" destId="{29E014FA-CFDA-4427-AAF5-A4FA02CE2D94}" srcOrd="0" destOrd="0" presId="urn:microsoft.com/office/officeart/2005/8/layout/orgChart1"/>
    <dgm:cxn modelId="{D5F3F88C-3089-4CDE-986C-73D78AD66E42}" type="presParOf" srcId="{004D3231-C2C8-4DD8-98DD-FF577C8E8F83}" destId="{279586DE-ABBA-441A-A632-3BEBA9F33DC4}" srcOrd="0" destOrd="0" presId="urn:microsoft.com/office/officeart/2005/8/layout/orgChart1"/>
    <dgm:cxn modelId="{AA676069-76E5-4750-A11C-A587764F6615}" type="presParOf" srcId="{279586DE-ABBA-441A-A632-3BEBA9F33DC4}" destId="{A4A75106-3118-432D-9F58-271A8E755462}" srcOrd="0" destOrd="0" presId="urn:microsoft.com/office/officeart/2005/8/layout/orgChart1"/>
    <dgm:cxn modelId="{4F93C403-D3D8-4315-ABB7-206CA7BD809B}" type="presParOf" srcId="{A4A75106-3118-432D-9F58-271A8E755462}" destId="{9E8DCE9D-2ED7-4810-971A-82452E167CC2}" srcOrd="0" destOrd="0" presId="urn:microsoft.com/office/officeart/2005/8/layout/orgChart1"/>
    <dgm:cxn modelId="{D0B72BF6-8DF5-46C2-840C-C87B412085DA}" type="presParOf" srcId="{A4A75106-3118-432D-9F58-271A8E755462}" destId="{A79BEA03-D745-4C87-9564-13892152E4CD}" srcOrd="1" destOrd="0" presId="urn:microsoft.com/office/officeart/2005/8/layout/orgChart1"/>
    <dgm:cxn modelId="{EAAAC92D-ED68-4A7F-A07C-5A194ADD6158}" type="presParOf" srcId="{279586DE-ABBA-441A-A632-3BEBA9F33DC4}" destId="{8E5FD096-9B84-45D0-9C3D-3046B14100FD}" srcOrd="1" destOrd="0" presId="urn:microsoft.com/office/officeart/2005/8/layout/orgChart1"/>
    <dgm:cxn modelId="{A7DD76AB-AA39-42F4-B243-9B9BBF069A2C}" type="presParOf" srcId="{8E5FD096-9B84-45D0-9C3D-3046B14100FD}" destId="{0055D0CE-5511-4EF7-A2FA-89BE4B3CFFB9}" srcOrd="0" destOrd="0" presId="urn:microsoft.com/office/officeart/2005/8/layout/orgChart1"/>
    <dgm:cxn modelId="{43FEBA3C-8431-416B-BB12-73CE97DF5D8F}" type="presParOf" srcId="{8E5FD096-9B84-45D0-9C3D-3046B14100FD}" destId="{571B1C75-1845-4869-854F-DED1D88C1225}" srcOrd="1" destOrd="0" presId="urn:microsoft.com/office/officeart/2005/8/layout/orgChart1"/>
    <dgm:cxn modelId="{B49568A8-16CC-4174-AC8A-E03FC9A66798}" type="presParOf" srcId="{571B1C75-1845-4869-854F-DED1D88C1225}" destId="{A108E73C-1DC3-4265-8F7A-BF1894E17BD5}" srcOrd="0" destOrd="0" presId="urn:microsoft.com/office/officeart/2005/8/layout/orgChart1"/>
    <dgm:cxn modelId="{33843B65-1DB7-49DE-AF40-640D570610B6}" type="presParOf" srcId="{A108E73C-1DC3-4265-8F7A-BF1894E17BD5}" destId="{5E201A6B-DBD1-4F07-8EF1-D5E26EA1D793}" srcOrd="0" destOrd="0" presId="urn:microsoft.com/office/officeart/2005/8/layout/orgChart1"/>
    <dgm:cxn modelId="{221705A0-D60A-4501-9B8E-FF41B739ADAA}" type="presParOf" srcId="{A108E73C-1DC3-4265-8F7A-BF1894E17BD5}" destId="{42E31B7C-F58F-4B08-9635-F9E7E8E58866}" srcOrd="1" destOrd="0" presId="urn:microsoft.com/office/officeart/2005/8/layout/orgChart1"/>
    <dgm:cxn modelId="{4F7F5C10-B425-4AC1-A196-EEB99D67DA99}" type="presParOf" srcId="{571B1C75-1845-4869-854F-DED1D88C1225}" destId="{86307D13-9121-42D8-A4B1-039CC6627B74}" srcOrd="1" destOrd="0" presId="urn:microsoft.com/office/officeart/2005/8/layout/orgChart1"/>
    <dgm:cxn modelId="{FADDACC4-5148-4681-ACDA-E088921FA535}" type="presParOf" srcId="{571B1C75-1845-4869-854F-DED1D88C1225}" destId="{629360B2-0954-49B6-A34D-C4F5D91FF33F}" srcOrd="2" destOrd="0" presId="urn:microsoft.com/office/officeart/2005/8/layout/orgChart1"/>
    <dgm:cxn modelId="{E15CAC5D-AAF2-48DF-8812-01B41969A258}" type="presParOf" srcId="{8E5FD096-9B84-45D0-9C3D-3046B14100FD}" destId="{29E014FA-CFDA-4427-AAF5-A4FA02CE2D94}" srcOrd="2" destOrd="0" presId="urn:microsoft.com/office/officeart/2005/8/layout/orgChart1"/>
    <dgm:cxn modelId="{0035303F-3206-40AA-9CF1-F83914F86063}" type="presParOf" srcId="{8E5FD096-9B84-45D0-9C3D-3046B14100FD}" destId="{5A8C8E0D-6600-4385-8658-59A8E875E7C1}" srcOrd="3" destOrd="0" presId="urn:microsoft.com/office/officeart/2005/8/layout/orgChart1"/>
    <dgm:cxn modelId="{16BFB730-5961-4EFA-8785-DCD7F36C3731}" type="presParOf" srcId="{5A8C8E0D-6600-4385-8658-59A8E875E7C1}" destId="{9ECA8AEC-6AEA-4008-9AAF-4B42E582682C}" srcOrd="0" destOrd="0" presId="urn:microsoft.com/office/officeart/2005/8/layout/orgChart1"/>
    <dgm:cxn modelId="{472BFCDF-790C-4331-8E78-7AE8C13BE9C3}" type="presParOf" srcId="{9ECA8AEC-6AEA-4008-9AAF-4B42E582682C}" destId="{0CC20B55-6F54-4B04-B1CE-1F8775D1B8A8}" srcOrd="0" destOrd="0" presId="urn:microsoft.com/office/officeart/2005/8/layout/orgChart1"/>
    <dgm:cxn modelId="{59759885-7C24-4AAA-98CB-38FE2D0B9B5A}" type="presParOf" srcId="{9ECA8AEC-6AEA-4008-9AAF-4B42E582682C}" destId="{0D8C61E4-41D1-4E17-AF3D-C3443EE0502E}" srcOrd="1" destOrd="0" presId="urn:microsoft.com/office/officeart/2005/8/layout/orgChart1"/>
    <dgm:cxn modelId="{10FFE276-0147-43F3-876F-230DCEFC1BD2}" type="presParOf" srcId="{5A8C8E0D-6600-4385-8658-59A8E875E7C1}" destId="{D9661A3D-5D15-4BDC-B8D5-56648C0F355D}" srcOrd="1" destOrd="0" presId="urn:microsoft.com/office/officeart/2005/8/layout/orgChart1"/>
    <dgm:cxn modelId="{7FC44731-8B40-4E6B-81A4-66E4AF3412F7}" type="presParOf" srcId="{5A8C8E0D-6600-4385-8658-59A8E875E7C1}" destId="{1BC50F62-EE07-49B5-8271-5894A0EFE6A9}" srcOrd="2" destOrd="0" presId="urn:microsoft.com/office/officeart/2005/8/layout/orgChart1"/>
    <dgm:cxn modelId="{65D80AFA-31E7-4A49-AB29-FED4813B5C79}" type="presParOf" srcId="{8E5FD096-9B84-45D0-9C3D-3046B14100FD}" destId="{32F2F3E2-C4F3-4558-AB3C-69426953F34F}" srcOrd="4" destOrd="0" presId="urn:microsoft.com/office/officeart/2005/8/layout/orgChart1"/>
    <dgm:cxn modelId="{3601E59C-FA1E-497F-8C6C-D63A8CC79022}" type="presParOf" srcId="{8E5FD096-9B84-45D0-9C3D-3046B14100FD}" destId="{2BB98135-DE6A-49EC-B50F-4528C1D27960}" srcOrd="5" destOrd="0" presId="urn:microsoft.com/office/officeart/2005/8/layout/orgChart1"/>
    <dgm:cxn modelId="{2CD5642F-3AAC-4F34-A562-527E51EB2229}" type="presParOf" srcId="{2BB98135-DE6A-49EC-B50F-4528C1D27960}" destId="{7859A067-19D0-49C5-BBFC-061BA6ED5578}" srcOrd="0" destOrd="0" presId="urn:microsoft.com/office/officeart/2005/8/layout/orgChart1"/>
    <dgm:cxn modelId="{032D493F-4CE2-4F39-A993-4FFCF2C774D7}" type="presParOf" srcId="{7859A067-19D0-49C5-BBFC-061BA6ED5578}" destId="{D6467ECE-4E88-4BBB-BF6F-55F5CD7AF073}" srcOrd="0" destOrd="0" presId="urn:microsoft.com/office/officeart/2005/8/layout/orgChart1"/>
    <dgm:cxn modelId="{90883372-1E5F-4B3E-B914-6A6DFDB900BA}" type="presParOf" srcId="{7859A067-19D0-49C5-BBFC-061BA6ED5578}" destId="{A8E76CCE-01F9-40B6-8120-3A89751DE70D}" srcOrd="1" destOrd="0" presId="urn:microsoft.com/office/officeart/2005/8/layout/orgChart1"/>
    <dgm:cxn modelId="{2E822C05-0A26-4E76-A9B6-0AD35E61525E}" type="presParOf" srcId="{2BB98135-DE6A-49EC-B50F-4528C1D27960}" destId="{3DF2081B-91DE-4EAB-A62A-CFCA8F74B22E}" srcOrd="1" destOrd="0" presId="urn:microsoft.com/office/officeart/2005/8/layout/orgChart1"/>
    <dgm:cxn modelId="{1A7D92F6-FCD0-4676-8768-B2889BCC6F7F}" type="presParOf" srcId="{2BB98135-DE6A-49EC-B50F-4528C1D27960}" destId="{61E6309C-77CF-4ED9-A9D6-F6A9D87B65DE}" srcOrd="2" destOrd="0" presId="urn:microsoft.com/office/officeart/2005/8/layout/orgChart1"/>
    <dgm:cxn modelId="{F94C737D-2855-433C-B223-6348DC074537}" type="presParOf" srcId="{279586DE-ABBA-441A-A632-3BEBA9F33DC4}" destId="{49B028C4-18A0-437F-88F2-F1DD19883447}" srcOrd="2" destOrd="0" presId="urn:microsoft.com/office/officeart/2005/8/layout/orgChart1"/>
    <dgm:cxn modelId="{9024FC08-E578-41F7-997A-AED0FD8CD0E9}" type="presParOf" srcId="{49B028C4-18A0-437F-88F2-F1DD19883447}" destId="{BE40796F-C614-4E93-AE0A-309E3CD77F8F}" srcOrd="0" destOrd="0" presId="urn:microsoft.com/office/officeart/2005/8/layout/orgChart1"/>
    <dgm:cxn modelId="{0D9B9390-56E5-40CE-B3B0-16E5F85EA22E}" type="presParOf" srcId="{49B028C4-18A0-437F-88F2-F1DD19883447}" destId="{32E776F4-233E-4CDB-AA86-2FE61FE6E101}" srcOrd="1" destOrd="0" presId="urn:microsoft.com/office/officeart/2005/8/layout/orgChart1"/>
    <dgm:cxn modelId="{C1B9A789-7D11-4736-B07D-22F40AFA82D6}" type="presParOf" srcId="{32E776F4-233E-4CDB-AA86-2FE61FE6E101}" destId="{B64CCF51-9440-492F-9331-E32AE724E2C7}" srcOrd="0" destOrd="0" presId="urn:microsoft.com/office/officeart/2005/8/layout/orgChart1"/>
    <dgm:cxn modelId="{5ED5DAEC-2B64-4E3C-ABED-09915B329C1B}" type="presParOf" srcId="{B64CCF51-9440-492F-9331-E32AE724E2C7}" destId="{320680F8-1ACF-492F-A81D-BF8E1CEBEFF1}" srcOrd="0" destOrd="0" presId="urn:microsoft.com/office/officeart/2005/8/layout/orgChart1"/>
    <dgm:cxn modelId="{ED4FC7B8-B3C1-4FCB-A48E-27C7333A60EC}" type="presParOf" srcId="{B64CCF51-9440-492F-9331-E32AE724E2C7}" destId="{44EFF541-FE98-4E15-8FDC-A3A4DC9B0EBF}" srcOrd="1" destOrd="0" presId="urn:microsoft.com/office/officeart/2005/8/layout/orgChart1"/>
    <dgm:cxn modelId="{88F2B086-2D75-490F-A125-0EEE47109029}" type="presParOf" srcId="{32E776F4-233E-4CDB-AA86-2FE61FE6E101}" destId="{B5426984-5ED0-42E4-A7FC-66A88E8B24CE}" srcOrd="1" destOrd="0" presId="urn:microsoft.com/office/officeart/2005/8/layout/orgChart1"/>
    <dgm:cxn modelId="{1601AD30-3E35-413F-895E-468661F15D18}" type="presParOf" srcId="{32E776F4-233E-4CDB-AA86-2FE61FE6E101}" destId="{20D0085F-B94F-446E-944F-C2AA8CBFB1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ED8DCC-F9FC-4644-8EEB-0846CE030A0A}" type="doc">
      <dgm:prSet loTypeId="urn:microsoft.com/office/officeart/2005/8/layout/funnel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t-PT"/>
        </a:p>
      </dgm:t>
    </dgm:pt>
    <dgm:pt modelId="{35EE3EE3-D918-436F-BE35-2BF4B2E56D2D}">
      <dgm:prSet phldrT="[Texto]"/>
      <dgm:spPr/>
      <dgm:t>
        <a:bodyPr/>
        <a:lstStyle/>
        <a:p>
          <a:r>
            <a:rPr lang="pt-PT" dirty="0" err="1"/>
            <a:t>Cab_Info</a:t>
          </a:r>
          <a:endParaRPr lang="pt-PT" dirty="0"/>
        </a:p>
      </dgm:t>
    </dgm:pt>
    <dgm:pt modelId="{D91E5D89-CC5B-4CE0-B617-3F434E8427B6}" type="parTrans" cxnId="{84021A85-BBAF-4D68-9A11-4934788ABA8D}">
      <dgm:prSet/>
      <dgm:spPr/>
      <dgm:t>
        <a:bodyPr/>
        <a:lstStyle/>
        <a:p>
          <a:endParaRPr lang="pt-PT"/>
        </a:p>
      </dgm:t>
    </dgm:pt>
    <dgm:pt modelId="{AF72F0D1-0EE5-4189-941A-6FFCF2A39830}" type="sibTrans" cxnId="{84021A85-BBAF-4D68-9A11-4934788ABA8D}">
      <dgm:prSet/>
      <dgm:spPr/>
      <dgm:t>
        <a:bodyPr/>
        <a:lstStyle/>
        <a:p>
          <a:endParaRPr lang="pt-PT"/>
        </a:p>
      </dgm:t>
    </dgm:pt>
    <dgm:pt modelId="{64D0EEAD-435C-4F52-87FC-D13AB9838669}">
      <dgm:prSet phldrT="[Texto]"/>
      <dgm:spPr/>
      <dgm:t>
        <a:bodyPr/>
        <a:lstStyle/>
        <a:p>
          <a:r>
            <a:rPr lang="pt-PT" dirty="0" err="1"/>
            <a:t>Transactions</a:t>
          </a:r>
          <a:endParaRPr lang="pt-PT" dirty="0"/>
        </a:p>
      </dgm:t>
    </dgm:pt>
    <dgm:pt modelId="{6A82AB42-A098-4047-8690-481C098E8CC3}" type="parTrans" cxnId="{3D4CB2C1-6492-4EEB-ADBF-F0B9B6745B7A}">
      <dgm:prSet/>
      <dgm:spPr/>
      <dgm:t>
        <a:bodyPr/>
        <a:lstStyle/>
        <a:p>
          <a:endParaRPr lang="pt-PT"/>
        </a:p>
      </dgm:t>
    </dgm:pt>
    <dgm:pt modelId="{02312D52-50AD-4455-86FA-C7336AD72764}" type="sibTrans" cxnId="{3D4CB2C1-6492-4EEB-ADBF-F0B9B6745B7A}">
      <dgm:prSet/>
      <dgm:spPr/>
      <dgm:t>
        <a:bodyPr/>
        <a:lstStyle/>
        <a:p>
          <a:endParaRPr lang="pt-PT"/>
        </a:p>
      </dgm:t>
    </dgm:pt>
    <dgm:pt modelId="{2653F30D-26E7-478F-8CEE-E60589951D9E}">
      <dgm:prSet phldrT="[Texto]"/>
      <dgm:spPr/>
      <dgm:t>
        <a:bodyPr/>
        <a:lstStyle/>
        <a:p>
          <a:r>
            <a:rPr lang="pt-PT" dirty="0" err="1"/>
            <a:t>Customers</a:t>
          </a:r>
          <a:endParaRPr lang="pt-PT" dirty="0"/>
        </a:p>
      </dgm:t>
    </dgm:pt>
    <dgm:pt modelId="{2D60D7A8-7BD5-416A-A594-2347030E02DC}" type="parTrans" cxnId="{E3C888A8-A29A-4479-AEC6-E1973331D93D}">
      <dgm:prSet/>
      <dgm:spPr/>
      <dgm:t>
        <a:bodyPr/>
        <a:lstStyle/>
        <a:p>
          <a:endParaRPr lang="pt-PT"/>
        </a:p>
      </dgm:t>
    </dgm:pt>
    <dgm:pt modelId="{258CA68B-D3B9-4792-81B4-537A278CD02E}" type="sibTrans" cxnId="{E3C888A8-A29A-4479-AEC6-E1973331D93D}">
      <dgm:prSet/>
      <dgm:spPr/>
      <dgm:t>
        <a:bodyPr/>
        <a:lstStyle/>
        <a:p>
          <a:endParaRPr lang="pt-PT"/>
        </a:p>
      </dgm:t>
    </dgm:pt>
    <dgm:pt modelId="{43BE1E21-21B3-44DF-9100-CB316355A616}">
      <dgm:prSet phldrT="[Texto]" custT="1"/>
      <dgm:spPr/>
      <dgm:t>
        <a:bodyPr/>
        <a:lstStyle/>
        <a:p>
          <a:r>
            <a:rPr lang="pt-PT" sz="2800" kern="1200" dirty="0">
              <a:solidFill>
                <a:srgbClr val="FF6600"/>
              </a:solidFill>
              <a:latin typeface="+mn-lt"/>
              <a:ea typeface="+mn-ea"/>
              <a:cs typeface="+mn-cs"/>
            </a:rPr>
            <a:t>Master </a:t>
          </a:r>
          <a:r>
            <a:rPr lang="pt-PT" sz="2800" kern="1200" dirty="0" err="1">
              <a:solidFill>
                <a:srgbClr val="FF6600"/>
              </a:solidFill>
              <a:latin typeface="+mn-lt"/>
              <a:ea typeface="+mn-ea"/>
              <a:cs typeface="+mn-cs"/>
            </a:rPr>
            <a:t>Dataframe</a:t>
          </a:r>
          <a:endParaRPr lang="pt-PT" sz="2800" kern="1200" dirty="0">
            <a:solidFill>
              <a:srgbClr val="FF6600"/>
            </a:solidFill>
            <a:latin typeface="+mn-lt"/>
            <a:ea typeface="+mn-ea"/>
            <a:cs typeface="+mn-cs"/>
          </a:endParaRPr>
        </a:p>
      </dgm:t>
    </dgm:pt>
    <dgm:pt modelId="{3AF500FC-C366-40FD-B7D7-E3E7C0555EB1}" type="parTrans" cxnId="{CEC0423D-C32D-41F6-9C67-99B01D5B7218}">
      <dgm:prSet/>
      <dgm:spPr/>
      <dgm:t>
        <a:bodyPr/>
        <a:lstStyle/>
        <a:p>
          <a:endParaRPr lang="pt-PT"/>
        </a:p>
      </dgm:t>
    </dgm:pt>
    <dgm:pt modelId="{802D287C-4100-46A8-BFE3-C5D7983F1C11}" type="sibTrans" cxnId="{CEC0423D-C32D-41F6-9C67-99B01D5B7218}">
      <dgm:prSet/>
      <dgm:spPr/>
      <dgm:t>
        <a:bodyPr/>
        <a:lstStyle/>
        <a:p>
          <a:endParaRPr lang="pt-PT"/>
        </a:p>
      </dgm:t>
    </dgm:pt>
    <dgm:pt modelId="{CEF9C3BC-E11B-40AF-A4BA-BA63550681F4}" type="pres">
      <dgm:prSet presAssocID="{60ED8DCC-F9FC-4644-8EEB-0846CE030A0A}" presName="Name0" presStyleCnt="0">
        <dgm:presLayoutVars>
          <dgm:chMax val="4"/>
          <dgm:resizeHandles val="exact"/>
        </dgm:presLayoutVars>
      </dgm:prSet>
      <dgm:spPr/>
    </dgm:pt>
    <dgm:pt modelId="{0FEC2264-5167-4297-937A-3276A9489D94}" type="pres">
      <dgm:prSet presAssocID="{60ED8DCC-F9FC-4644-8EEB-0846CE030A0A}" presName="ellipse" presStyleLbl="trBgShp" presStyleIdx="0" presStyleCnt="1"/>
      <dgm:spPr/>
    </dgm:pt>
    <dgm:pt modelId="{0A523654-7D5B-44CB-AA0F-68DB56939BA6}" type="pres">
      <dgm:prSet presAssocID="{60ED8DCC-F9FC-4644-8EEB-0846CE030A0A}" presName="arrow1" presStyleLbl="fgShp" presStyleIdx="0" presStyleCnt="1"/>
      <dgm:spPr/>
    </dgm:pt>
    <dgm:pt modelId="{7A3A5EF8-3121-4DB2-8C37-A70CAA0A40D0}" type="pres">
      <dgm:prSet presAssocID="{60ED8DCC-F9FC-4644-8EEB-0846CE030A0A}" presName="rectangle" presStyleLbl="revTx" presStyleIdx="0" presStyleCnt="1">
        <dgm:presLayoutVars>
          <dgm:bulletEnabled val="1"/>
        </dgm:presLayoutVars>
      </dgm:prSet>
      <dgm:spPr/>
    </dgm:pt>
    <dgm:pt modelId="{D0B2B4EE-594C-4FA4-AA8B-3B17002784A5}" type="pres">
      <dgm:prSet presAssocID="{64D0EEAD-435C-4F52-87FC-D13AB9838669}" presName="item1" presStyleLbl="node1" presStyleIdx="0" presStyleCnt="3">
        <dgm:presLayoutVars>
          <dgm:bulletEnabled val="1"/>
        </dgm:presLayoutVars>
      </dgm:prSet>
      <dgm:spPr/>
    </dgm:pt>
    <dgm:pt modelId="{433B7D45-F675-421E-871F-4FBBB6CBB3DB}" type="pres">
      <dgm:prSet presAssocID="{2653F30D-26E7-478F-8CEE-E60589951D9E}" presName="item2" presStyleLbl="node1" presStyleIdx="1" presStyleCnt="3">
        <dgm:presLayoutVars>
          <dgm:bulletEnabled val="1"/>
        </dgm:presLayoutVars>
      </dgm:prSet>
      <dgm:spPr/>
    </dgm:pt>
    <dgm:pt modelId="{DE471F20-8AF8-40A9-BE93-990B6C2F72E2}" type="pres">
      <dgm:prSet presAssocID="{43BE1E21-21B3-44DF-9100-CB316355A616}" presName="item3" presStyleLbl="node1" presStyleIdx="2" presStyleCnt="3">
        <dgm:presLayoutVars>
          <dgm:bulletEnabled val="1"/>
        </dgm:presLayoutVars>
      </dgm:prSet>
      <dgm:spPr/>
    </dgm:pt>
    <dgm:pt modelId="{B2FCD18C-34D7-4CD6-8723-A53FD0A5AE43}" type="pres">
      <dgm:prSet presAssocID="{60ED8DCC-F9FC-4644-8EEB-0846CE030A0A}" presName="funnel" presStyleLbl="trAlignAcc1" presStyleIdx="0" presStyleCnt="1"/>
      <dgm:spPr/>
    </dgm:pt>
  </dgm:ptLst>
  <dgm:cxnLst>
    <dgm:cxn modelId="{CEC0423D-C32D-41F6-9C67-99B01D5B7218}" srcId="{60ED8DCC-F9FC-4644-8EEB-0846CE030A0A}" destId="{43BE1E21-21B3-44DF-9100-CB316355A616}" srcOrd="3" destOrd="0" parTransId="{3AF500FC-C366-40FD-B7D7-E3E7C0555EB1}" sibTransId="{802D287C-4100-46A8-BFE3-C5D7983F1C11}"/>
    <dgm:cxn modelId="{7F397E67-E8F4-463F-A7EF-E8F338CB4F3F}" type="presOf" srcId="{2653F30D-26E7-478F-8CEE-E60589951D9E}" destId="{D0B2B4EE-594C-4FA4-AA8B-3B17002784A5}" srcOrd="0" destOrd="0" presId="urn:microsoft.com/office/officeart/2005/8/layout/funnel1"/>
    <dgm:cxn modelId="{86F19F4F-15B9-4AF1-B445-D3B420A5057D}" type="presOf" srcId="{60ED8DCC-F9FC-4644-8EEB-0846CE030A0A}" destId="{CEF9C3BC-E11B-40AF-A4BA-BA63550681F4}" srcOrd="0" destOrd="0" presId="urn:microsoft.com/office/officeart/2005/8/layout/funnel1"/>
    <dgm:cxn modelId="{FE33767D-87D7-41C3-8129-F9523A0BC9E5}" type="presOf" srcId="{64D0EEAD-435C-4F52-87FC-D13AB9838669}" destId="{433B7D45-F675-421E-871F-4FBBB6CBB3DB}" srcOrd="0" destOrd="0" presId="urn:microsoft.com/office/officeart/2005/8/layout/funnel1"/>
    <dgm:cxn modelId="{84021A85-BBAF-4D68-9A11-4934788ABA8D}" srcId="{60ED8DCC-F9FC-4644-8EEB-0846CE030A0A}" destId="{35EE3EE3-D918-436F-BE35-2BF4B2E56D2D}" srcOrd="0" destOrd="0" parTransId="{D91E5D89-CC5B-4CE0-B617-3F434E8427B6}" sibTransId="{AF72F0D1-0EE5-4189-941A-6FFCF2A39830}"/>
    <dgm:cxn modelId="{E3C888A8-A29A-4479-AEC6-E1973331D93D}" srcId="{60ED8DCC-F9FC-4644-8EEB-0846CE030A0A}" destId="{2653F30D-26E7-478F-8CEE-E60589951D9E}" srcOrd="2" destOrd="0" parTransId="{2D60D7A8-7BD5-416A-A594-2347030E02DC}" sibTransId="{258CA68B-D3B9-4792-81B4-537A278CD02E}"/>
    <dgm:cxn modelId="{83B0ABA8-ACC9-44C8-BD4B-B04D90AD7699}" type="presOf" srcId="{35EE3EE3-D918-436F-BE35-2BF4B2E56D2D}" destId="{DE471F20-8AF8-40A9-BE93-990B6C2F72E2}" srcOrd="0" destOrd="0" presId="urn:microsoft.com/office/officeart/2005/8/layout/funnel1"/>
    <dgm:cxn modelId="{3D4CB2C1-6492-4EEB-ADBF-F0B9B6745B7A}" srcId="{60ED8DCC-F9FC-4644-8EEB-0846CE030A0A}" destId="{64D0EEAD-435C-4F52-87FC-D13AB9838669}" srcOrd="1" destOrd="0" parTransId="{6A82AB42-A098-4047-8690-481C098E8CC3}" sibTransId="{02312D52-50AD-4455-86FA-C7336AD72764}"/>
    <dgm:cxn modelId="{64B010E7-06D4-4BFD-87D4-874167FBB95D}" type="presOf" srcId="{43BE1E21-21B3-44DF-9100-CB316355A616}" destId="{7A3A5EF8-3121-4DB2-8C37-A70CAA0A40D0}" srcOrd="0" destOrd="0" presId="urn:microsoft.com/office/officeart/2005/8/layout/funnel1"/>
    <dgm:cxn modelId="{47C83167-2EB1-4640-A79C-64FAE813E206}" type="presParOf" srcId="{CEF9C3BC-E11B-40AF-A4BA-BA63550681F4}" destId="{0FEC2264-5167-4297-937A-3276A9489D94}" srcOrd="0" destOrd="0" presId="urn:microsoft.com/office/officeart/2005/8/layout/funnel1"/>
    <dgm:cxn modelId="{49970B9E-2891-4F26-A721-7D06F3D377F2}" type="presParOf" srcId="{CEF9C3BC-E11B-40AF-A4BA-BA63550681F4}" destId="{0A523654-7D5B-44CB-AA0F-68DB56939BA6}" srcOrd="1" destOrd="0" presId="urn:microsoft.com/office/officeart/2005/8/layout/funnel1"/>
    <dgm:cxn modelId="{4CBF45C4-626C-4410-9873-65FE465FE0C6}" type="presParOf" srcId="{CEF9C3BC-E11B-40AF-A4BA-BA63550681F4}" destId="{7A3A5EF8-3121-4DB2-8C37-A70CAA0A40D0}" srcOrd="2" destOrd="0" presId="urn:microsoft.com/office/officeart/2005/8/layout/funnel1"/>
    <dgm:cxn modelId="{508443FB-FD1E-4158-A125-C665193658D0}" type="presParOf" srcId="{CEF9C3BC-E11B-40AF-A4BA-BA63550681F4}" destId="{D0B2B4EE-594C-4FA4-AA8B-3B17002784A5}" srcOrd="3" destOrd="0" presId="urn:microsoft.com/office/officeart/2005/8/layout/funnel1"/>
    <dgm:cxn modelId="{1C1B180B-BFCB-4E9F-9222-0DC951E74650}" type="presParOf" srcId="{CEF9C3BC-E11B-40AF-A4BA-BA63550681F4}" destId="{433B7D45-F675-421E-871F-4FBBB6CBB3DB}" srcOrd="4" destOrd="0" presId="urn:microsoft.com/office/officeart/2005/8/layout/funnel1"/>
    <dgm:cxn modelId="{2CA8C482-4DFA-4AAD-8CEA-DDFF574F04B3}" type="presParOf" srcId="{CEF9C3BC-E11B-40AF-A4BA-BA63550681F4}" destId="{DE471F20-8AF8-40A9-BE93-990B6C2F72E2}" srcOrd="5" destOrd="0" presId="urn:microsoft.com/office/officeart/2005/8/layout/funnel1"/>
    <dgm:cxn modelId="{EA107BBA-FDE5-4323-B5E6-A41EC3FB80BC}" type="presParOf" srcId="{CEF9C3BC-E11B-40AF-A4BA-BA63550681F4}" destId="{B2FCD18C-34D7-4CD6-8723-A53FD0A5AE4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0796F-C614-4E93-AE0A-309E3CD77F8F}">
      <dsp:nvSpPr>
        <dsp:cNvPr id="0" name=""/>
        <dsp:cNvSpPr/>
      </dsp:nvSpPr>
      <dsp:spPr>
        <a:xfrm>
          <a:off x="3828814" y="1678996"/>
          <a:ext cx="235185" cy="1030337"/>
        </a:xfrm>
        <a:custGeom>
          <a:avLst/>
          <a:gdLst/>
          <a:ahLst/>
          <a:cxnLst/>
          <a:rect l="0" t="0" r="0" b="0"/>
          <a:pathLst>
            <a:path>
              <a:moveTo>
                <a:pt x="235185" y="0"/>
              </a:moveTo>
              <a:lnTo>
                <a:pt x="235185" y="1030337"/>
              </a:lnTo>
              <a:lnTo>
                <a:pt x="0" y="103033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F2F3E2-C4F3-4558-AB3C-69426953F34F}">
      <dsp:nvSpPr>
        <dsp:cNvPr id="0" name=""/>
        <dsp:cNvSpPr/>
      </dsp:nvSpPr>
      <dsp:spPr>
        <a:xfrm>
          <a:off x="4064000" y="1678996"/>
          <a:ext cx="2942799" cy="2060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488"/>
              </a:lnTo>
              <a:lnTo>
                <a:pt x="2942799" y="1825488"/>
              </a:lnTo>
              <a:lnTo>
                <a:pt x="2942799" y="206067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E014FA-CFDA-4427-AAF5-A4FA02CE2D94}">
      <dsp:nvSpPr>
        <dsp:cNvPr id="0" name=""/>
        <dsp:cNvSpPr/>
      </dsp:nvSpPr>
      <dsp:spPr>
        <a:xfrm>
          <a:off x="4064000" y="1678996"/>
          <a:ext cx="232565" cy="2060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488"/>
              </a:lnTo>
              <a:lnTo>
                <a:pt x="232565" y="1825488"/>
              </a:lnTo>
              <a:lnTo>
                <a:pt x="232565" y="206067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5D0CE-5511-4EF7-A2FA-89BE4B3CFFB9}">
      <dsp:nvSpPr>
        <dsp:cNvPr id="0" name=""/>
        <dsp:cNvSpPr/>
      </dsp:nvSpPr>
      <dsp:spPr>
        <a:xfrm>
          <a:off x="1353765" y="1678996"/>
          <a:ext cx="2710234" cy="2060674"/>
        </a:xfrm>
        <a:custGeom>
          <a:avLst/>
          <a:gdLst/>
          <a:ahLst/>
          <a:cxnLst/>
          <a:rect l="0" t="0" r="0" b="0"/>
          <a:pathLst>
            <a:path>
              <a:moveTo>
                <a:pt x="2710234" y="0"/>
              </a:moveTo>
              <a:lnTo>
                <a:pt x="2710234" y="1825488"/>
              </a:lnTo>
              <a:lnTo>
                <a:pt x="0" y="1825488"/>
              </a:lnTo>
              <a:lnTo>
                <a:pt x="0" y="206067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8DCE9D-2ED7-4810-971A-82452E167CC2}">
      <dsp:nvSpPr>
        <dsp:cNvPr id="0" name=""/>
        <dsp:cNvSpPr/>
      </dsp:nvSpPr>
      <dsp:spPr>
        <a:xfrm>
          <a:off x="2794927" y="559064"/>
          <a:ext cx="2538145" cy="1119931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900" kern="1200" dirty="0"/>
            <a:t>4 </a:t>
          </a:r>
          <a:r>
            <a:rPr lang="pt-PT" sz="3900" kern="1200" dirty="0" err="1"/>
            <a:t>Datasets</a:t>
          </a:r>
          <a:endParaRPr lang="pt-PT" sz="3900" kern="1200" dirty="0"/>
        </a:p>
      </dsp:txBody>
      <dsp:txXfrm>
        <a:off x="2794927" y="559064"/>
        <a:ext cx="2538145" cy="1119931"/>
      </dsp:txXfrm>
    </dsp:sp>
    <dsp:sp modelId="{5E201A6B-DBD1-4F07-8EF1-D5E26EA1D793}">
      <dsp:nvSpPr>
        <dsp:cNvPr id="0" name=""/>
        <dsp:cNvSpPr/>
      </dsp:nvSpPr>
      <dsp:spPr>
        <a:xfrm>
          <a:off x="1268" y="3739670"/>
          <a:ext cx="2704993" cy="11199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900" kern="1200" dirty="0" err="1"/>
            <a:t>Transactions</a:t>
          </a:r>
          <a:endParaRPr lang="pt-PT" sz="3900" kern="1200" dirty="0"/>
        </a:p>
      </dsp:txBody>
      <dsp:txXfrm>
        <a:off x="1268" y="3739670"/>
        <a:ext cx="2704993" cy="1119931"/>
      </dsp:txXfrm>
    </dsp:sp>
    <dsp:sp modelId="{0CC20B55-6F54-4B04-B1CE-1F8775D1B8A8}">
      <dsp:nvSpPr>
        <dsp:cNvPr id="0" name=""/>
        <dsp:cNvSpPr/>
      </dsp:nvSpPr>
      <dsp:spPr>
        <a:xfrm>
          <a:off x="3176633" y="3739670"/>
          <a:ext cx="2239863" cy="11199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900" kern="1200" dirty="0" err="1"/>
            <a:t>Customers</a:t>
          </a:r>
          <a:endParaRPr lang="pt-PT" sz="3900" kern="1200" dirty="0"/>
        </a:p>
      </dsp:txBody>
      <dsp:txXfrm>
        <a:off x="3176633" y="3739670"/>
        <a:ext cx="2239863" cy="1119931"/>
      </dsp:txXfrm>
    </dsp:sp>
    <dsp:sp modelId="{D6467ECE-4E88-4BBB-BF6F-55F5CD7AF073}">
      <dsp:nvSpPr>
        <dsp:cNvPr id="0" name=""/>
        <dsp:cNvSpPr/>
      </dsp:nvSpPr>
      <dsp:spPr>
        <a:xfrm>
          <a:off x="5886867" y="3739670"/>
          <a:ext cx="2239863" cy="11199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900" kern="1200" dirty="0" err="1"/>
            <a:t>Cab_Info</a:t>
          </a:r>
          <a:endParaRPr lang="pt-PT" sz="3900" kern="1200" dirty="0"/>
        </a:p>
      </dsp:txBody>
      <dsp:txXfrm>
        <a:off x="5886867" y="3739670"/>
        <a:ext cx="2239863" cy="1119931"/>
      </dsp:txXfrm>
    </dsp:sp>
    <dsp:sp modelId="{320680F8-1ACF-492F-A81D-BF8E1CEBEFF1}">
      <dsp:nvSpPr>
        <dsp:cNvPr id="0" name=""/>
        <dsp:cNvSpPr/>
      </dsp:nvSpPr>
      <dsp:spPr>
        <a:xfrm>
          <a:off x="1588951" y="2149367"/>
          <a:ext cx="2239863" cy="11199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900" kern="1200" dirty="0" err="1"/>
            <a:t>City</a:t>
          </a:r>
          <a:endParaRPr lang="pt-PT" sz="3900" kern="1200" dirty="0"/>
        </a:p>
      </dsp:txBody>
      <dsp:txXfrm>
        <a:off x="1588951" y="2149367"/>
        <a:ext cx="2239863" cy="11199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C2264-5167-4297-937A-3276A9489D94}">
      <dsp:nvSpPr>
        <dsp:cNvPr id="0" name=""/>
        <dsp:cNvSpPr/>
      </dsp:nvSpPr>
      <dsp:spPr>
        <a:xfrm>
          <a:off x="1972458" y="180685"/>
          <a:ext cx="3585913" cy="1245340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23654-7D5B-44CB-AA0F-68DB56939BA6}">
      <dsp:nvSpPr>
        <dsp:cNvPr id="0" name=""/>
        <dsp:cNvSpPr/>
      </dsp:nvSpPr>
      <dsp:spPr>
        <a:xfrm>
          <a:off x="3423502" y="3230102"/>
          <a:ext cx="694944" cy="444764"/>
        </a:xfrm>
        <a:prstGeom prst="downArrow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3A5EF8-3121-4DB2-8C37-A70CAA0A40D0}">
      <dsp:nvSpPr>
        <dsp:cNvPr id="0" name=""/>
        <dsp:cNvSpPr/>
      </dsp:nvSpPr>
      <dsp:spPr>
        <a:xfrm>
          <a:off x="2103108" y="3585913"/>
          <a:ext cx="3335733" cy="833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dirty="0">
              <a:solidFill>
                <a:srgbClr val="FF6600"/>
              </a:solidFill>
              <a:latin typeface="+mn-lt"/>
              <a:ea typeface="+mn-ea"/>
              <a:cs typeface="+mn-cs"/>
            </a:rPr>
            <a:t>Master </a:t>
          </a:r>
          <a:r>
            <a:rPr lang="pt-PT" sz="2800" kern="1200" dirty="0" err="1">
              <a:solidFill>
                <a:srgbClr val="FF6600"/>
              </a:solidFill>
              <a:latin typeface="+mn-lt"/>
              <a:ea typeface="+mn-ea"/>
              <a:cs typeface="+mn-cs"/>
            </a:rPr>
            <a:t>Dataframe</a:t>
          </a:r>
          <a:endParaRPr lang="pt-PT" sz="2800" kern="1200" dirty="0">
            <a:solidFill>
              <a:srgbClr val="FF6600"/>
            </a:solidFill>
            <a:latin typeface="+mn-lt"/>
            <a:ea typeface="+mn-ea"/>
            <a:cs typeface="+mn-cs"/>
          </a:endParaRPr>
        </a:p>
      </dsp:txBody>
      <dsp:txXfrm>
        <a:off x="2103108" y="3585913"/>
        <a:ext cx="3335733" cy="833933"/>
      </dsp:txXfrm>
    </dsp:sp>
    <dsp:sp modelId="{D0B2B4EE-594C-4FA4-AA8B-3B17002784A5}">
      <dsp:nvSpPr>
        <dsp:cNvPr id="0" name=""/>
        <dsp:cNvSpPr/>
      </dsp:nvSpPr>
      <dsp:spPr>
        <a:xfrm>
          <a:off x="3276174" y="1522206"/>
          <a:ext cx="1250900" cy="12509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dirty="0" err="1"/>
            <a:t>Customers</a:t>
          </a:r>
          <a:endParaRPr lang="pt-PT" sz="1300" kern="1200" dirty="0"/>
        </a:p>
      </dsp:txBody>
      <dsp:txXfrm>
        <a:off x="3459364" y="1705396"/>
        <a:ext cx="884520" cy="884520"/>
      </dsp:txXfrm>
    </dsp:sp>
    <dsp:sp modelId="{433B7D45-F675-421E-871F-4FBBB6CBB3DB}">
      <dsp:nvSpPr>
        <dsp:cNvPr id="0" name=""/>
        <dsp:cNvSpPr/>
      </dsp:nvSpPr>
      <dsp:spPr>
        <a:xfrm>
          <a:off x="2381085" y="583753"/>
          <a:ext cx="1250900" cy="12509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dirty="0" err="1"/>
            <a:t>Transactions</a:t>
          </a:r>
          <a:endParaRPr lang="pt-PT" sz="1300" kern="1200" dirty="0"/>
        </a:p>
      </dsp:txBody>
      <dsp:txXfrm>
        <a:off x="2564275" y="766943"/>
        <a:ext cx="884520" cy="884520"/>
      </dsp:txXfrm>
    </dsp:sp>
    <dsp:sp modelId="{DE471F20-8AF8-40A9-BE93-990B6C2F72E2}">
      <dsp:nvSpPr>
        <dsp:cNvPr id="0" name=""/>
        <dsp:cNvSpPr/>
      </dsp:nvSpPr>
      <dsp:spPr>
        <a:xfrm>
          <a:off x="3659783" y="281313"/>
          <a:ext cx="1250900" cy="12509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dirty="0" err="1"/>
            <a:t>Cab_Info</a:t>
          </a:r>
          <a:endParaRPr lang="pt-PT" sz="1300" kern="1200" dirty="0"/>
        </a:p>
      </dsp:txBody>
      <dsp:txXfrm>
        <a:off x="3842973" y="464503"/>
        <a:ext cx="884520" cy="884520"/>
      </dsp:txXfrm>
    </dsp:sp>
    <dsp:sp modelId="{B2FCD18C-34D7-4CD6-8723-A53FD0A5AE43}">
      <dsp:nvSpPr>
        <dsp:cNvPr id="0" name=""/>
        <dsp:cNvSpPr/>
      </dsp:nvSpPr>
      <dsp:spPr>
        <a:xfrm>
          <a:off x="1825130" y="27797"/>
          <a:ext cx="3891689" cy="311335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51F96-B019-424A-8DF1-E10FFE80D84F}" type="datetimeFigureOut">
              <a:rPr lang="pt-PT" smtClean="0"/>
              <a:t>21/11/2022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BD314-2C41-43E0-A49C-B5DB58C893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9026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BD314-2C41-43E0-A49C-B5DB58C89331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630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BD314-2C41-43E0-A49C-B5DB58C89331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6619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BD314-2C41-43E0-A49C-B5DB58C89331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1328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G2M for Cab Investment</a:t>
            </a:r>
          </a:p>
          <a:p>
            <a:endParaRPr lang="en-US" sz="4000" dirty="0"/>
          </a:p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21/11/2022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BF19341-B998-021A-2CDF-FB0C89094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PT" sz="2800" dirty="0" err="1">
                <a:solidFill>
                  <a:srgbClr val="FF6600"/>
                </a:solidFill>
                <a:latin typeface="Calibri" panose="020F0502020204030204"/>
              </a:rPr>
              <a:t>YellowCab</a:t>
            </a:r>
            <a:endParaRPr lang="pt-PT" sz="2800" dirty="0">
              <a:solidFill>
                <a:srgbClr val="FF6600"/>
              </a:solidFill>
              <a:latin typeface="Calibri" panose="020F0502020204030204"/>
            </a:endParaRPr>
          </a:p>
        </p:txBody>
      </p:sp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73332854-600C-3667-19C5-C0A14C6CD6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68469" y="2505075"/>
            <a:ext cx="5100425" cy="3684588"/>
          </a:xfrm>
        </p:spPr>
      </p:pic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C8E1308-17CE-82E3-8643-3FD4119B3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PT" sz="2800" dirty="0" err="1">
                <a:solidFill>
                  <a:srgbClr val="FF6600"/>
                </a:solidFill>
                <a:latin typeface="Calibri" panose="020F0502020204030204"/>
              </a:rPr>
              <a:t>PinkCab</a:t>
            </a:r>
            <a:endParaRPr lang="pt-PT" sz="2800" dirty="0">
              <a:solidFill>
                <a:srgbClr val="FF6600"/>
              </a:solidFill>
              <a:latin typeface="Calibri" panose="020F0502020204030204"/>
            </a:endParaRPr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E453A122-BB98-9444-2EC8-E8562CF7A86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251963" y="2505075"/>
            <a:ext cx="5023662" cy="3684588"/>
          </a:xfr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7B4B2106-C889-C1B0-2EAD-1CD96B071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algn="ctr"/>
            <a:r>
              <a:rPr lang="pt-PT" sz="6000" b="1" dirty="0" err="1">
                <a:solidFill>
                  <a:srgbClr val="FF6600"/>
                </a:solidFill>
              </a:rPr>
              <a:t>Customer</a:t>
            </a:r>
            <a:r>
              <a:rPr lang="pt-PT" sz="6000" b="1" dirty="0">
                <a:solidFill>
                  <a:srgbClr val="FF6600"/>
                </a:solidFill>
              </a:rPr>
              <a:t> </a:t>
            </a:r>
            <a:r>
              <a:rPr lang="pt-PT" sz="6000" b="1" dirty="0" err="1">
                <a:solidFill>
                  <a:srgbClr val="FF6600"/>
                </a:solidFill>
              </a:rPr>
              <a:t>Profile</a:t>
            </a:r>
            <a:endParaRPr lang="pt-PT" sz="60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780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BF19341-B998-021A-2CDF-FB0C89094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PT" sz="2800" dirty="0" err="1">
                <a:solidFill>
                  <a:srgbClr val="FF6600"/>
                </a:solidFill>
                <a:latin typeface="Calibri" panose="020F0502020204030204"/>
              </a:rPr>
              <a:t>YellowCab</a:t>
            </a:r>
            <a:endParaRPr lang="pt-PT" sz="2800" dirty="0">
              <a:solidFill>
                <a:srgbClr val="FF6600"/>
              </a:solidFill>
              <a:latin typeface="Calibri" panose="020F0502020204030204"/>
            </a:endParaRP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C8E1308-17CE-82E3-8643-3FD4119B3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PT" sz="2800" dirty="0" err="1">
                <a:solidFill>
                  <a:srgbClr val="FF6600"/>
                </a:solidFill>
                <a:latin typeface="Calibri" panose="020F0502020204030204"/>
              </a:rPr>
              <a:t>PinkCab</a:t>
            </a:r>
            <a:endParaRPr lang="pt-PT" sz="2800" dirty="0">
              <a:solidFill>
                <a:srgbClr val="FF6600"/>
              </a:solidFill>
              <a:latin typeface="Calibri" panose="020F0502020204030204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B4B2106-C889-C1B0-2EAD-1CD96B071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algn="ctr"/>
            <a:r>
              <a:rPr lang="pt-PT" sz="6000" b="1" dirty="0" err="1">
                <a:solidFill>
                  <a:srgbClr val="FF6600"/>
                </a:solidFill>
              </a:rPr>
              <a:t>Customer</a:t>
            </a:r>
            <a:r>
              <a:rPr lang="pt-PT" sz="6000" b="1" dirty="0">
                <a:solidFill>
                  <a:srgbClr val="FF6600"/>
                </a:solidFill>
              </a:rPr>
              <a:t> </a:t>
            </a:r>
            <a:r>
              <a:rPr lang="pt-PT" sz="6000" b="1" dirty="0" err="1">
                <a:solidFill>
                  <a:srgbClr val="FF6600"/>
                </a:solidFill>
              </a:rPr>
              <a:t>Profile</a:t>
            </a:r>
            <a:endParaRPr lang="pt-PT" sz="6000" b="1" dirty="0">
              <a:solidFill>
                <a:srgbClr val="FF6600"/>
              </a:solidFill>
            </a:endParaRPr>
          </a:p>
        </p:txBody>
      </p:sp>
      <p:pic>
        <p:nvPicPr>
          <p:cNvPr id="14" name="Marcador de Posição de Conteúdo 13">
            <a:extLst>
              <a:ext uri="{FF2B5EF4-FFF2-40B4-BE49-F238E27FC236}">
                <a16:creationId xmlns:a16="http://schemas.microsoft.com/office/drawing/2014/main" id="{6EF75878-062A-F115-221D-59EC91B414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74359" y="2505075"/>
            <a:ext cx="5088645" cy="3684588"/>
          </a:xfrm>
        </p:spPr>
      </p:pic>
      <p:pic>
        <p:nvPicPr>
          <p:cNvPr id="18" name="Marcador de Posição de Conteúdo 17">
            <a:extLst>
              <a:ext uri="{FF2B5EF4-FFF2-40B4-BE49-F238E27FC236}">
                <a16:creationId xmlns:a16="http://schemas.microsoft.com/office/drawing/2014/main" id="{BEB06E46-0836-7F02-CB36-361F4283523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257764" y="2505075"/>
            <a:ext cx="5012060" cy="3684588"/>
          </a:xfrm>
        </p:spPr>
      </p:pic>
    </p:spTree>
    <p:extLst>
      <p:ext uri="{BB962C8B-B14F-4D97-AF65-F5344CB8AC3E}">
        <p14:creationId xmlns:p14="http://schemas.microsoft.com/office/powerpoint/2010/main" val="1833881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BF19341-B998-021A-2CDF-FB0C89094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PT" sz="2800" dirty="0" err="1">
                <a:solidFill>
                  <a:srgbClr val="FF6600"/>
                </a:solidFill>
                <a:latin typeface="Calibri" panose="020F0502020204030204"/>
              </a:rPr>
              <a:t>YellowCab</a:t>
            </a:r>
            <a:endParaRPr lang="pt-PT" sz="2800" dirty="0">
              <a:solidFill>
                <a:srgbClr val="FF6600"/>
              </a:solidFill>
              <a:latin typeface="Calibri" panose="020F0502020204030204"/>
            </a:endParaRP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C8E1308-17CE-82E3-8643-3FD4119B3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PT" sz="2800" dirty="0" err="1">
                <a:solidFill>
                  <a:srgbClr val="FF6600"/>
                </a:solidFill>
                <a:latin typeface="Calibri" panose="020F0502020204030204"/>
              </a:rPr>
              <a:t>PinkCab</a:t>
            </a:r>
            <a:endParaRPr lang="pt-PT" sz="2800" dirty="0">
              <a:solidFill>
                <a:srgbClr val="FF6600"/>
              </a:solidFill>
              <a:latin typeface="Calibri" panose="020F0502020204030204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B4B2106-C889-C1B0-2EAD-1CD96B071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algn="ctr"/>
            <a:r>
              <a:rPr lang="pt-PT" sz="6000" b="1" dirty="0" err="1">
                <a:solidFill>
                  <a:srgbClr val="FF6600"/>
                </a:solidFill>
              </a:rPr>
              <a:t>Customer</a:t>
            </a:r>
            <a:r>
              <a:rPr lang="pt-PT" sz="6000" b="1" dirty="0">
                <a:solidFill>
                  <a:srgbClr val="FF6600"/>
                </a:solidFill>
              </a:rPr>
              <a:t> </a:t>
            </a:r>
            <a:r>
              <a:rPr lang="pt-PT" sz="6000" b="1" dirty="0" err="1">
                <a:solidFill>
                  <a:srgbClr val="FF6600"/>
                </a:solidFill>
              </a:rPr>
              <a:t>Profile</a:t>
            </a:r>
            <a:endParaRPr lang="pt-PT" sz="6000" b="1" dirty="0">
              <a:solidFill>
                <a:srgbClr val="FF6600"/>
              </a:solidFill>
            </a:endParaRPr>
          </a:p>
        </p:txBody>
      </p:sp>
      <p:pic>
        <p:nvPicPr>
          <p:cNvPr id="18" name="Marcador de Posição de Conteúdo 17">
            <a:extLst>
              <a:ext uri="{FF2B5EF4-FFF2-40B4-BE49-F238E27FC236}">
                <a16:creationId xmlns:a16="http://schemas.microsoft.com/office/drawing/2014/main" id="{7F6B0512-F147-1E97-6119-4C1F646520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25415" y="2505075"/>
            <a:ext cx="4986532" cy="3684588"/>
          </a:xfrm>
        </p:spPr>
      </p:pic>
      <p:pic>
        <p:nvPicPr>
          <p:cNvPr id="16" name="Marcador de Posição de Conteúdo 15">
            <a:extLst>
              <a:ext uri="{FF2B5EF4-FFF2-40B4-BE49-F238E27FC236}">
                <a16:creationId xmlns:a16="http://schemas.microsoft.com/office/drawing/2014/main" id="{B6419657-A52B-12E8-9A87-FF704BAA812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270528" y="2505075"/>
            <a:ext cx="4986532" cy="3684588"/>
          </a:xfrm>
        </p:spPr>
      </p:pic>
    </p:spTree>
    <p:extLst>
      <p:ext uri="{BB962C8B-B14F-4D97-AF65-F5344CB8AC3E}">
        <p14:creationId xmlns:p14="http://schemas.microsoft.com/office/powerpoint/2010/main" val="2330699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arcador de Posição de Conteúdo 12">
            <a:extLst>
              <a:ext uri="{FF2B5EF4-FFF2-40B4-BE49-F238E27FC236}">
                <a16:creationId xmlns:a16="http://schemas.microsoft.com/office/drawing/2014/main" id="{CE42BF1D-850C-FEE6-13E8-56D04C30062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94427" y="1623816"/>
            <a:ext cx="5183188" cy="3517347"/>
          </a:xfr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C7EC690E-C703-A46A-A7CF-959DFC90BE1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628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800" b="1" dirty="0" err="1">
                <a:solidFill>
                  <a:srgbClr val="FF6600"/>
                </a:solidFill>
              </a:rPr>
              <a:t>Transactions</a:t>
            </a:r>
            <a:r>
              <a:rPr lang="pt-PT" sz="4800" b="1" dirty="0">
                <a:solidFill>
                  <a:srgbClr val="FF6600"/>
                </a:solidFill>
              </a:rPr>
              <a:t> </a:t>
            </a:r>
            <a:r>
              <a:rPr lang="pt-PT" sz="4800" b="1" dirty="0" err="1">
                <a:solidFill>
                  <a:srgbClr val="FF6600"/>
                </a:solidFill>
              </a:rPr>
              <a:t>over</a:t>
            </a:r>
            <a:r>
              <a:rPr lang="pt-PT" sz="4800" b="1" dirty="0">
                <a:solidFill>
                  <a:srgbClr val="FF6600"/>
                </a:solidFill>
              </a:rPr>
              <a:t> Time</a:t>
            </a:r>
          </a:p>
        </p:txBody>
      </p:sp>
      <p:sp>
        <p:nvSpPr>
          <p:cNvPr id="8" name="Marcador de Posição do Texto 2">
            <a:extLst>
              <a:ext uri="{FF2B5EF4-FFF2-40B4-BE49-F238E27FC236}">
                <a16:creationId xmlns:a16="http://schemas.microsoft.com/office/drawing/2014/main" id="{DD483609-041D-A2F6-B01E-24CCB649F755}"/>
              </a:ext>
            </a:extLst>
          </p:cNvPr>
          <p:cNvSpPr txBox="1">
            <a:spLocks/>
          </p:cNvSpPr>
          <p:nvPr/>
        </p:nvSpPr>
        <p:spPr>
          <a:xfrm>
            <a:off x="792325" y="1032764"/>
            <a:ext cx="5157787" cy="521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2800" dirty="0" err="1">
                <a:solidFill>
                  <a:srgbClr val="FF6600"/>
                </a:solidFill>
                <a:latin typeface="Calibri" panose="020F0502020204030204"/>
              </a:rPr>
              <a:t>YellowCab</a:t>
            </a:r>
            <a:endParaRPr lang="pt-PT" sz="2800" dirty="0">
              <a:solidFill>
                <a:srgbClr val="FF6600"/>
              </a:solidFill>
              <a:latin typeface="Calibri" panose="020F0502020204030204"/>
            </a:endParaRPr>
          </a:p>
        </p:txBody>
      </p:sp>
      <p:sp>
        <p:nvSpPr>
          <p:cNvPr id="9" name="Marcador de Posição do Texto 4">
            <a:extLst>
              <a:ext uri="{FF2B5EF4-FFF2-40B4-BE49-F238E27FC236}">
                <a16:creationId xmlns:a16="http://schemas.microsoft.com/office/drawing/2014/main" id="{DBD6CF91-7B1C-B3A7-A390-B14D0EDD3E30}"/>
              </a:ext>
            </a:extLst>
          </p:cNvPr>
          <p:cNvSpPr txBox="1">
            <a:spLocks/>
          </p:cNvSpPr>
          <p:nvPr/>
        </p:nvSpPr>
        <p:spPr>
          <a:xfrm>
            <a:off x="6216487" y="1032763"/>
            <a:ext cx="5183188" cy="521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2800" dirty="0" err="1">
                <a:solidFill>
                  <a:srgbClr val="FF6600"/>
                </a:solidFill>
                <a:latin typeface="Calibri" panose="020F0502020204030204"/>
              </a:rPr>
              <a:t>PinkCab</a:t>
            </a:r>
            <a:endParaRPr lang="pt-PT" sz="2800" dirty="0">
              <a:solidFill>
                <a:srgbClr val="FF6600"/>
              </a:solidFill>
              <a:latin typeface="Calibri" panose="020F0502020204030204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1D2D274-4EB1-DD53-3C88-4A811D4EE2A6}"/>
              </a:ext>
            </a:extLst>
          </p:cNvPr>
          <p:cNvSpPr txBox="1"/>
          <p:nvPr/>
        </p:nvSpPr>
        <p:spPr>
          <a:xfrm>
            <a:off x="1127923" y="5315126"/>
            <a:ext cx="478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Trend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Seasonlity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both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companies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1st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January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peak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5" name="Marcador de Posição de Conteúdo 24">
            <a:extLst>
              <a:ext uri="{FF2B5EF4-FFF2-40B4-BE49-F238E27FC236}">
                <a16:creationId xmlns:a16="http://schemas.microsoft.com/office/drawing/2014/main" id="{EED44521-72A4-30ED-7434-317A5FBC9F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6603" y="1622869"/>
            <a:ext cx="5089230" cy="3518294"/>
          </a:xfr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2DF21C5F-43B5-71E2-2FFD-9F63EAF672C1}"/>
              </a:ext>
            </a:extLst>
          </p:cNvPr>
          <p:cNvSpPr txBox="1"/>
          <p:nvPr/>
        </p:nvSpPr>
        <p:spPr>
          <a:xfrm>
            <a:off x="6392066" y="5315125"/>
            <a:ext cx="478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YellowCab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has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more volume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compared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PinkCab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412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7EC690E-C703-A46A-A7CF-959DFC90BE1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628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800" b="1" dirty="0" err="1">
                <a:solidFill>
                  <a:srgbClr val="FF6600"/>
                </a:solidFill>
              </a:rPr>
              <a:t>Profit</a:t>
            </a:r>
            <a:endParaRPr lang="pt-PT" sz="4800" b="1" dirty="0">
              <a:solidFill>
                <a:srgbClr val="FF6600"/>
              </a:solidFill>
            </a:endParaRPr>
          </a:p>
        </p:txBody>
      </p:sp>
      <p:sp>
        <p:nvSpPr>
          <p:cNvPr id="8" name="Marcador de Posição do Texto 2">
            <a:extLst>
              <a:ext uri="{FF2B5EF4-FFF2-40B4-BE49-F238E27FC236}">
                <a16:creationId xmlns:a16="http://schemas.microsoft.com/office/drawing/2014/main" id="{DD483609-041D-A2F6-B01E-24CCB649F755}"/>
              </a:ext>
            </a:extLst>
          </p:cNvPr>
          <p:cNvSpPr txBox="1">
            <a:spLocks/>
          </p:cNvSpPr>
          <p:nvPr/>
        </p:nvSpPr>
        <p:spPr>
          <a:xfrm>
            <a:off x="792325" y="1032764"/>
            <a:ext cx="5157787" cy="521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2800" dirty="0" err="1">
                <a:solidFill>
                  <a:srgbClr val="FF6600"/>
                </a:solidFill>
                <a:latin typeface="Calibri" panose="020F0502020204030204"/>
              </a:rPr>
              <a:t>YellowCab</a:t>
            </a:r>
            <a:endParaRPr lang="pt-PT" sz="2800" dirty="0">
              <a:solidFill>
                <a:srgbClr val="FF6600"/>
              </a:solidFill>
              <a:latin typeface="Calibri" panose="020F0502020204030204"/>
            </a:endParaRPr>
          </a:p>
        </p:txBody>
      </p:sp>
      <p:sp>
        <p:nvSpPr>
          <p:cNvPr id="9" name="Marcador de Posição do Texto 4">
            <a:extLst>
              <a:ext uri="{FF2B5EF4-FFF2-40B4-BE49-F238E27FC236}">
                <a16:creationId xmlns:a16="http://schemas.microsoft.com/office/drawing/2014/main" id="{DBD6CF91-7B1C-B3A7-A390-B14D0EDD3E30}"/>
              </a:ext>
            </a:extLst>
          </p:cNvPr>
          <p:cNvSpPr txBox="1">
            <a:spLocks/>
          </p:cNvSpPr>
          <p:nvPr/>
        </p:nvSpPr>
        <p:spPr>
          <a:xfrm>
            <a:off x="6216487" y="1032763"/>
            <a:ext cx="5183188" cy="521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2800" dirty="0" err="1">
                <a:solidFill>
                  <a:srgbClr val="FF6600"/>
                </a:solidFill>
                <a:latin typeface="Calibri" panose="020F0502020204030204"/>
              </a:rPr>
              <a:t>PinkCab</a:t>
            </a:r>
            <a:endParaRPr lang="pt-PT" sz="2800" dirty="0">
              <a:solidFill>
                <a:srgbClr val="FF6600"/>
              </a:solidFill>
              <a:latin typeface="Calibri" panose="020F0502020204030204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1D2D274-4EB1-DD53-3C88-4A811D4EE2A6}"/>
              </a:ext>
            </a:extLst>
          </p:cNvPr>
          <p:cNvSpPr txBox="1"/>
          <p:nvPr/>
        </p:nvSpPr>
        <p:spPr>
          <a:xfrm>
            <a:off x="1127923" y="5315126"/>
            <a:ext cx="478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Looking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behavour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can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see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profit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tends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follow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trend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seasonality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DF21C5F-43B5-71E2-2FFD-9F63EAF672C1}"/>
              </a:ext>
            </a:extLst>
          </p:cNvPr>
          <p:cNvSpPr txBox="1"/>
          <p:nvPr/>
        </p:nvSpPr>
        <p:spPr>
          <a:xfrm>
            <a:off x="6392066" y="5315125"/>
            <a:ext cx="478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PinkCab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closer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0 in some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periods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Yellowcab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has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bigger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margin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20" name="Marcador de Posição de Conteúdo 19">
            <a:extLst>
              <a:ext uri="{FF2B5EF4-FFF2-40B4-BE49-F238E27FC236}">
                <a16:creationId xmlns:a16="http://schemas.microsoft.com/office/drawing/2014/main" id="{EABA4181-71B4-DAF0-68AB-27202B72743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997574" y="1623814"/>
            <a:ext cx="5327354" cy="3170182"/>
          </a:xfrm>
        </p:spPr>
      </p:pic>
      <p:pic>
        <p:nvPicPr>
          <p:cNvPr id="24" name="Marcador de Posição de Conteúdo 23">
            <a:extLst>
              <a:ext uri="{FF2B5EF4-FFF2-40B4-BE49-F238E27FC236}">
                <a16:creationId xmlns:a16="http://schemas.microsoft.com/office/drawing/2014/main" id="{4F32B842-3FD1-D45A-8DAD-9F9FC93313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2299" y="1623814"/>
            <a:ext cx="5363534" cy="3170182"/>
          </a:xfrm>
        </p:spPr>
      </p:pic>
    </p:spTree>
    <p:extLst>
      <p:ext uri="{BB962C8B-B14F-4D97-AF65-F5344CB8AC3E}">
        <p14:creationId xmlns:p14="http://schemas.microsoft.com/office/powerpoint/2010/main" val="4130868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Posição de Conteúdo 9">
            <a:extLst>
              <a:ext uri="{FF2B5EF4-FFF2-40B4-BE49-F238E27FC236}">
                <a16:creationId xmlns:a16="http://schemas.microsoft.com/office/drawing/2014/main" id="{3BA933F1-98DC-9536-7558-E5734A731F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5338" y="1483976"/>
            <a:ext cx="3477876" cy="2332262"/>
          </a:xfrm>
        </p:spPr>
      </p:pic>
      <p:pic>
        <p:nvPicPr>
          <p:cNvPr id="12" name="Marcador de Posição de Conteúdo 11">
            <a:extLst>
              <a:ext uri="{FF2B5EF4-FFF2-40B4-BE49-F238E27FC236}">
                <a16:creationId xmlns:a16="http://schemas.microsoft.com/office/drawing/2014/main" id="{07C60308-8C28-AE9B-B0C2-729D1A3371F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357062" y="1483976"/>
            <a:ext cx="3477876" cy="2339164"/>
          </a:xfr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A8F58A98-C816-778C-DCC8-98F98C119EC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628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800" b="1" dirty="0" err="1">
                <a:solidFill>
                  <a:srgbClr val="FF6600"/>
                </a:solidFill>
              </a:rPr>
              <a:t>Profit</a:t>
            </a:r>
            <a:r>
              <a:rPr lang="pt-PT" sz="4800" b="1" dirty="0">
                <a:solidFill>
                  <a:srgbClr val="FF6600"/>
                </a:solidFill>
              </a:rPr>
              <a:t> </a:t>
            </a:r>
            <a:r>
              <a:rPr lang="pt-PT" sz="4800" b="1" dirty="0" err="1">
                <a:solidFill>
                  <a:srgbClr val="FF6600"/>
                </a:solidFill>
              </a:rPr>
              <a:t>by</a:t>
            </a:r>
            <a:r>
              <a:rPr lang="pt-PT" sz="4800" b="1" dirty="0">
                <a:solidFill>
                  <a:srgbClr val="FF6600"/>
                </a:solidFill>
              </a:rPr>
              <a:t> </a:t>
            </a:r>
            <a:r>
              <a:rPr lang="pt-PT" sz="4800" b="1" dirty="0" err="1">
                <a:solidFill>
                  <a:srgbClr val="FF6600"/>
                </a:solidFill>
              </a:rPr>
              <a:t>city</a:t>
            </a:r>
            <a:endParaRPr lang="pt-PT" sz="4800" b="1" dirty="0">
              <a:solidFill>
                <a:srgbClr val="FF6600"/>
              </a:solidFill>
            </a:endParaRPr>
          </a:p>
        </p:txBody>
      </p:sp>
      <p:sp>
        <p:nvSpPr>
          <p:cNvPr id="8" name="Marcador de Posição do Texto 4">
            <a:extLst>
              <a:ext uri="{FF2B5EF4-FFF2-40B4-BE49-F238E27FC236}">
                <a16:creationId xmlns:a16="http://schemas.microsoft.com/office/drawing/2014/main" id="{D7776257-4055-771E-A17B-098B6508F815}"/>
              </a:ext>
            </a:extLst>
          </p:cNvPr>
          <p:cNvSpPr txBox="1">
            <a:spLocks/>
          </p:cNvSpPr>
          <p:nvPr/>
        </p:nvSpPr>
        <p:spPr>
          <a:xfrm>
            <a:off x="3504406" y="962845"/>
            <a:ext cx="5183188" cy="521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2800" dirty="0" err="1">
                <a:solidFill>
                  <a:srgbClr val="FF6600"/>
                </a:solidFill>
                <a:latin typeface="Calibri" panose="020F0502020204030204"/>
              </a:rPr>
              <a:t>PinkCab</a:t>
            </a:r>
            <a:endParaRPr lang="pt-PT" sz="2800" dirty="0">
              <a:solidFill>
                <a:srgbClr val="FF6600"/>
              </a:solidFill>
              <a:latin typeface="Calibri" panose="020F0502020204030204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D7CF8A6-05CA-F080-88A8-E12D2DB9A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8786" y="1477075"/>
            <a:ext cx="3488165" cy="233916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A398F75C-C67A-DDD0-520F-079838965A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338" y="3926078"/>
            <a:ext cx="3477876" cy="2339163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A16DB6C2-3DC1-F5D4-5621-C112E5DC28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1917" y="3926078"/>
            <a:ext cx="3488166" cy="233916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76DD182C-3B7C-20E6-FE03-40B87295B4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8785" y="3926077"/>
            <a:ext cx="3508745" cy="23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48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A8F58A98-C816-778C-DCC8-98F98C119EC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628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800" b="1" dirty="0" err="1">
                <a:solidFill>
                  <a:srgbClr val="FF6600"/>
                </a:solidFill>
              </a:rPr>
              <a:t>Profit</a:t>
            </a:r>
            <a:r>
              <a:rPr lang="pt-PT" sz="4800" b="1" dirty="0">
                <a:solidFill>
                  <a:srgbClr val="FF6600"/>
                </a:solidFill>
              </a:rPr>
              <a:t> </a:t>
            </a:r>
            <a:r>
              <a:rPr lang="pt-PT" sz="4800" b="1" dirty="0" err="1">
                <a:solidFill>
                  <a:srgbClr val="FF6600"/>
                </a:solidFill>
              </a:rPr>
              <a:t>by</a:t>
            </a:r>
            <a:r>
              <a:rPr lang="pt-PT" sz="4800" b="1" dirty="0">
                <a:solidFill>
                  <a:srgbClr val="FF6600"/>
                </a:solidFill>
              </a:rPr>
              <a:t> </a:t>
            </a:r>
            <a:r>
              <a:rPr lang="pt-PT" sz="4800" b="1" dirty="0" err="1">
                <a:solidFill>
                  <a:srgbClr val="FF6600"/>
                </a:solidFill>
              </a:rPr>
              <a:t>city</a:t>
            </a:r>
            <a:endParaRPr lang="pt-PT" sz="4800" b="1" dirty="0">
              <a:solidFill>
                <a:srgbClr val="FF6600"/>
              </a:solidFill>
            </a:endParaRPr>
          </a:p>
        </p:txBody>
      </p:sp>
      <p:sp>
        <p:nvSpPr>
          <p:cNvPr id="8" name="Marcador de Posição do Texto 4">
            <a:extLst>
              <a:ext uri="{FF2B5EF4-FFF2-40B4-BE49-F238E27FC236}">
                <a16:creationId xmlns:a16="http://schemas.microsoft.com/office/drawing/2014/main" id="{D7776257-4055-771E-A17B-098B6508F815}"/>
              </a:ext>
            </a:extLst>
          </p:cNvPr>
          <p:cNvSpPr txBox="1">
            <a:spLocks/>
          </p:cNvSpPr>
          <p:nvPr/>
        </p:nvSpPr>
        <p:spPr>
          <a:xfrm>
            <a:off x="3504406" y="962845"/>
            <a:ext cx="5183188" cy="521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2800" dirty="0" err="1">
                <a:solidFill>
                  <a:srgbClr val="FF6600"/>
                </a:solidFill>
                <a:latin typeface="Calibri" panose="020F0502020204030204"/>
              </a:rPr>
              <a:t>YellowCab</a:t>
            </a:r>
            <a:endParaRPr lang="pt-PT" sz="2800" dirty="0">
              <a:solidFill>
                <a:srgbClr val="FF6600"/>
              </a:solidFill>
              <a:latin typeface="Calibri" panose="020F0502020204030204"/>
            </a:endParaRPr>
          </a:p>
        </p:txBody>
      </p:sp>
      <p:pic>
        <p:nvPicPr>
          <p:cNvPr id="13" name="Marcador de Posição de Conteúdo 12">
            <a:extLst>
              <a:ext uri="{FF2B5EF4-FFF2-40B4-BE49-F238E27FC236}">
                <a16:creationId xmlns:a16="http://schemas.microsoft.com/office/drawing/2014/main" id="{CE879461-8D44-FA1B-1E2B-9CC7BE0A8A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5338" y="1477075"/>
            <a:ext cx="3477876" cy="2404331"/>
          </a:xfrm>
        </p:spPr>
      </p:pic>
      <p:pic>
        <p:nvPicPr>
          <p:cNvPr id="21" name="Marcador de Posição de Conteúdo 20">
            <a:extLst>
              <a:ext uri="{FF2B5EF4-FFF2-40B4-BE49-F238E27FC236}">
                <a16:creationId xmlns:a16="http://schemas.microsoft.com/office/drawing/2014/main" id="{FD7C407C-3107-C6E0-708F-820F1507E0C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331337" y="1477075"/>
            <a:ext cx="3508746" cy="2425672"/>
          </a:xfr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36DD1451-36FA-A7C1-6E4F-8A2516B01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7917" y="1500406"/>
            <a:ext cx="3508745" cy="2425671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B9FFB067-3481-45A2-4EE8-AA18D24B5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890" y="3881406"/>
            <a:ext cx="3508745" cy="2404331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17F9FF4D-435B-4B30-4862-E2CCBD1A8D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7096" y="3881855"/>
            <a:ext cx="3477227" cy="2403882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840A82CD-2584-F427-6DEB-F65CD39558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9092" y="3902747"/>
            <a:ext cx="3567570" cy="24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34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08C31-8FA8-8755-382B-517F4E56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16F37DC-4766-983C-F71F-3D1D9F1C83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150000"/>
              </a:lnSpc>
            </a:pPr>
            <a:r>
              <a:rPr lang="pt-PT" dirty="0" err="1">
                <a:solidFill>
                  <a:srgbClr val="FF6600"/>
                </a:solidFill>
              </a:rPr>
              <a:t>YellowCab</a:t>
            </a:r>
            <a:r>
              <a:rPr lang="pt-PT" dirty="0">
                <a:solidFill>
                  <a:srgbClr val="FF6600"/>
                </a:solidFill>
              </a:rPr>
              <a:t> </a:t>
            </a:r>
            <a:r>
              <a:rPr lang="pt-PT" dirty="0" err="1">
                <a:solidFill>
                  <a:srgbClr val="FF6600"/>
                </a:solidFill>
              </a:rPr>
              <a:t>has</a:t>
            </a:r>
            <a:r>
              <a:rPr lang="pt-PT" dirty="0">
                <a:solidFill>
                  <a:srgbClr val="FF6600"/>
                </a:solidFill>
              </a:rPr>
              <a:t> more volume </a:t>
            </a:r>
            <a:r>
              <a:rPr lang="pt-PT" dirty="0" err="1">
                <a:solidFill>
                  <a:srgbClr val="FF6600"/>
                </a:solidFill>
              </a:rPr>
              <a:t>than</a:t>
            </a:r>
            <a:r>
              <a:rPr lang="pt-PT" dirty="0">
                <a:solidFill>
                  <a:srgbClr val="FF6600"/>
                </a:solidFill>
              </a:rPr>
              <a:t> </a:t>
            </a:r>
            <a:r>
              <a:rPr lang="pt-PT" dirty="0" err="1">
                <a:solidFill>
                  <a:srgbClr val="FF6600"/>
                </a:solidFill>
              </a:rPr>
              <a:t>PinkCab</a:t>
            </a:r>
            <a:endParaRPr lang="pt-PT" dirty="0">
              <a:solidFill>
                <a:srgbClr val="FF6600"/>
              </a:solidFill>
            </a:endParaRPr>
          </a:p>
          <a:p>
            <a:pPr marL="457200" indent="-457200">
              <a:lnSpc>
                <a:spcPct val="150000"/>
              </a:lnSpc>
            </a:pPr>
            <a:r>
              <a:rPr lang="pt-PT" dirty="0" err="1">
                <a:solidFill>
                  <a:srgbClr val="FF6600"/>
                </a:solidFill>
              </a:rPr>
              <a:t>YellowCab</a:t>
            </a:r>
            <a:r>
              <a:rPr lang="pt-PT" dirty="0">
                <a:solidFill>
                  <a:srgbClr val="FF6600"/>
                </a:solidFill>
              </a:rPr>
              <a:t> </a:t>
            </a:r>
            <a:r>
              <a:rPr lang="pt-PT" dirty="0" err="1">
                <a:solidFill>
                  <a:srgbClr val="FF6600"/>
                </a:solidFill>
              </a:rPr>
              <a:t>is</a:t>
            </a:r>
            <a:r>
              <a:rPr lang="pt-PT" dirty="0">
                <a:solidFill>
                  <a:srgbClr val="FF6600"/>
                </a:solidFill>
              </a:rPr>
              <a:t> more </a:t>
            </a:r>
            <a:r>
              <a:rPr lang="pt-PT" dirty="0" err="1">
                <a:solidFill>
                  <a:srgbClr val="FF6600"/>
                </a:solidFill>
              </a:rPr>
              <a:t>profitable</a:t>
            </a:r>
            <a:r>
              <a:rPr lang="pt-PT" dirty="0">
                <a:solidFill>
                  <a:srgbClr val="FF6600"/>
                </a:solidFill>
              </a:rPr>
              <a:t> </a:t>
            </a:r>
            <a:r>
              <a:rPr lang="pt-PT" dirty="0" err="1">
                <a:solidFill>
                  <a:srgbClr val="FF6600"/>
                </a:solidFill>
              </a:rPr>
              <a:t>than</a:t>
            </a:r>
            <a:r>
              <a:rPr lang="pt-PT" dirty="0">
                <a:solidFill>
                  <a:srgbClr val="FF6600"/>
                </a:solidFill>
              </a:rPr>
              <a:t> </a:t>
            </a:r>
            <a:r>
              <a:rPr lang="pt-PT" dirty="0" err="1">
                <a:solidFill>
                  <a:srgbClr val="FF6600"/>
                </a:solidFill>
              </a:rPr>
              <a:t>PinkCab</a:t>
            </a:r>
            <a:endParaRPr lang="pt-PT" dirty="0">
              <a:solidFill>
                <a:srgbClr val="FF6600"/>
              </a:solidFill>
            </a:endParaRPr>
          </a:p>
          <a:p>
            <a:pPr marL="457200" indent="-457200">
              <a:lnSpc>
                <a:spcPct val="150000"/>
              </a:lnSpc>
            </a:pPr>
            <a:r>
              <a:rPr lang="pt-PT" dirty="0" err="1">
                <a:solidFill>
                  <a:srgbClr val="FF6600"/>
                </a:solidFill>
              </a:rPr>
              <a:t>Customers</a:t>
            </a:r>
            <a:r>
              <a:rPr lang="pt-PT" dirty="0">
                <a:solidFill>
                  <a:srgbClr val="FF6600"/>
                </a:solidFill>
              </a:rPr>
              <a:t> </a:t>
            </a:r>
            <a:r>
              <a:rPr lang="pt-PT" dirty="0" err="1">
                <a:solidFill>
                  <a:srgbClr val="FF6600"/>
                </a:solidFill>
              </a:rPr>
              <a:t>profile</a:t>
            </a:r>
            <a:r>
              <a:rPr lang="pt-PT" dirty="0">
                <a:solidFill>
                  <a:srgbClr val="FF6600"/>
                </a:solidFill>
              </a:rPr>
              <a:t> </a:t>
            </a:r>
            <a:r>
              <a:rPr lang="pt-PT" dirty="0" err="1">
                <a:solidFill>
                  <a:srgbClr val="FF6600"/>
                </a:solidFill>
              </a:rPr>
              <a:t>is</a:t>
            </a:r>
            <a:r>
              <a:rPr lang="pt-PT" dirty="0">
                <a:solidFill>
                  <a:srgbClr val="FF6600"/>
                </a:solidFill>
              </a:rPr>
              <a:t> similar </a:t>
            </a:r>
            <a:r>
              <a:rPr lang="pt-PT" dirty="0" err="1">
                <a:solidFill>
                  <a:srgbClr val="FF6600"/>
                </a:solidFill>
              </a:rPr>
              <a:t>between</a:t>
            </a:r>
            <a:r>
              <a:rPr lang="pt-PT" dirty="0">
                <a:solidFill>
                  <a:srgbClr val="FF6600"/>
                </a:solidFill>
              </a:rPr>
              <a:t> </a:t>
            </a:r>
            <a:r>
              <a:rPr lang="pt-PT" dirty="0" err="1">
                <a:solidFill>
                  <a:srgbClr val="FF6600"/>
                </a:solidFill>
              </a:rPr>
              <a:t>both</a:t>
            </a:r>
            <a:r>
              <a:rPr lang="pt-PT" dirty="0">
                <a:solidFill>
                  <a:srgbClr val="FF6600"/>
                </a:solidFill>
              </a:rPr>
              <a:t> </a:t>
            </a:r>
            <a:r>
              <a:rPr lang="pt-PT" dirty="0" err="1">
                <a:solidFill>
                  <a:srgbClr val="FF6600"/>
                </a:solidFill>
              </a:rPr>
              <a:t>companies</a:t>
            </a:r>
            <a:endParaRPr lang="pt-PT" dirty="0">
              <a:solidFill>
                <a:srgbClr val="FF6600"/>
              </a:solidFill>
            </a:endParaRPr>
          </a:p>
          <a:p>
            <a:pPr marL="457200" indent="-457200">
              <a:lnSpc>
                <a:spcPct val="150000"/>
              </a:lnSpc>
            </a:pPr>
            <a:r>
              <a:rPr lang="pt-PT" dirty="0" err="1">
                <a:solidFill>
                  <a:srgbClr val="FF6600"/>
                </a:solidFill>
              </a:rPr>
              <a:t>We</a:t>
            </a:r>
            <a:r>
              <a:rPr lang="pt-PT" dirty="0">
                <a:solidFill>
                  <a:srgbClr val="FF6600"/>
                </a:solidFill>
              </a:rPr>
              <a:t> can </a:t>
            </a:r>
            <a:r>
              <a:rPr lang="pt-PT" dirty="0" err="1">
                <a:solidFill>
                  <a:srgbClr val="FF6600"/>
                </a:solidFill>
              </a:rPr>
              <a:t>see</a:t>
            </a:r>
            <a:r>
              <a:rPr lang="pt-PT" dirty="0">
                <a:solidFill>
                  <a:srgbClr val="FF6600"/>
                </a:solidFill>
              </a:rPr>
              <a:t> </a:t>
            </a:r>
            <a:r>
              <a:rPr lang="pt-PT" dirty="0" err="1">
                <a:solidFill>
                  <a:srgbClr val="FF6600"/>
                </a:solidFill>
              </a:rPr>
              <a:t>that</a:t>
            </a:r>
            <a:r>
              <a:rPr lang="pt-PT" dirty="0">
                <a:solidFill>
                  <a:srgbClr val="FF6600"/>
                </a:solidFill>
              </a:rPr>
              <a:t> </a:t>
            </a:r>
            <a:r>
              <a:rPr lang="pt-PT" dirty="0" err="1">
                <a:solidFill>
                  <a:srgbClr val="FF6600"/>
                </a:solidFill>
              </a:rPr>
              <a:t>is</a:t>
            </a:r>
            <a:r>
              <a:rPr lang="pt-PT" dirty="0">
                <a:solidFill>
                  <a:srgbClr val="FF6600"/>
                </a:solidFill>
              </a:rPr>
              <a:t> a </a:t>
            </a:r>
            <a:r>
              <a:rPr lang="pt-PT" dirty="0" err="1">
                <a:solidFill>
                  <a:srgbClr val="FF6600"/>
                </a:solidFill>
              </a:rPr>
              <a:t>seasonal</a:t>
            </a:r>
            <a:r>
              <a:rPr lang="pt-PT" dirty="0">
                <a:solidFill>
                  <a:srgbClr val="FF6600"/>
                </a:solidFill>
              </a:rPr>
              <a:t> business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711D36A-1E93-09BD-D1FD-A9A74C2CE05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6000" b="1" dirty="0">
                <a:solidFill>
                  <a:srgbClr val="FF6600"/>
                </a:solidFill>
              </a:rPr>
              <a:t>EDA </a:t>
            </a:r>
            <a:r>
              <a:rPr lang="pt-PT" sz="6000" b="1" dirty="0" err="1">
                <a:solidFill>
                  <a:srgbClr val="FF6600"/>
                </a:solidFill>
              </a:rPr>
              <a:t>Summary</a:t>
            </a:r>
            <a:endParaRPr lang="pt-PT" sz="60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120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6600"/>
                </a:solidFill>
              </a:rPr>
              <a:t>Which company has maximum cab users at a particular time period?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6600"/>
                </a:solidFill>
              </a:rPr>
              <a:t>Does margin proportionally increase with increase in number of customers?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6600"/>
                </a:solidFill>
              </a:rPr>
              <a:t>What are the attributes of these customer segments?</a:t>
            </a:r>
          </a:p>
          <a:p>
            <a:pPr algn="just"/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3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CC08F-0F56-6FE8-9991-75092EBD1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8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algn="ctr"/>
            <a:r>
              <a:rPr lang="pt-PT" sz="6000" b="1" dirty="0" err="1">
                <a:solidFill>
                  <a:srgbClr val="FF6600"/>
                </a:solidFill>
              </a:rPr>
              <a:t>Approach</a:t>
            </a:r>
            <a:endParaRPr lang="pt-PT" sz="6000" b="1" dirty="0">
              <a:solidFill>
                <a:srgbClr val="FF6600"/>
              </a:solidFill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D25AC6E1-985F-DD42-91C4-7EEA958BB9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6220601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E8BDD072-790C-AC20-771A-FB3C28C21D68}"/>
              </a:ext>
            </a:extLst>
          </p:cNvPr>
          <p:cNvSpPr txBox="1"/>
          <p:nvPr/>
        </p:nvSpPr>
        <p:spPr>
          <a:xfrm>
            <a:off x="375448" y="3640834"/>
            <a:ext cx="1955969" cy="1015663"/>
          </a:xfrm>
          <a:prstGeom prst="rect">
            <a:avLst/>
          </a:prstGeom>
          <a:solidFill>
            <a:schemeClr val="tx1">
              <a:lumMod val="75000"/>
              <a:lumOff val="25000"/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rgbClr val="FF6600"/>
                </a:solidFill>
              </a:rPr>
              <a:t>19 </a:t>
            </a:r>
            <a:r>
              <a:rPr lang="pt-PT" sz="2000" dirty="0" err="1">
                <a:solidFill>
                  <a:srgbClr val="FF6600"/>
                </a:solidFill>
              </a:rPr>
              <a:t>Cities</a:t>
            </a:r>
            <a:endParaRPr lang="pt-PT" sz="2000" dirty="0">
              <a:solidFill>
                <a:srgbClr val="FF66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rgbClr val="FF6600"/>
                </a:solidFill>
              </a:rPr>
              <a:t>Population</a:t>
            </a:r>
            <a:endParaRPr lang="pt-PT" sz="2000" dirty="0">
              <a:solidFill>
                <a:srgbClr val="FF66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rgbClr val="FF6600"/>
                </a:solidFill>
              </a:rPr>
              <a:t>Users</a:t>
            </a:r>
            <a:endParaRPr lang="pt-PT" sz="2000" dirty="0">
              <a:solidFill>
                <a:srgbClr val="FF6600"/>
              </a:solidFill>
            </a:endParaRPr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7AF94229-97EE-456A-5874-EE57B1364FA6}"/>
              </a:ext>
            </a:extLst>
          </p:cNvPr>
          <p:cNvCxnSpPr>
            <a:cxnSpLocks/>
          </p:cNvCxnSpPr>
          <p:nvPr/>
        </p:nvCxnSpPr>
        <p:spPr>
          <a:xfrm flipH="1">
            <a:off x="2440418" y="4143487"/>
            <a:ext cx="1065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10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12C4C45-7151-61CD-1B68-22C34E588D2B}"/>
              </a:ext>
            </a:extLst>
          </p:cNvPr>
          <p:cNvGrpSpPr/>
          <p:nvPr/>
        </p:nvGrpSpPr>
        <p:grpSpPr>
          <a:xfrm>
            <a:off x="1009631" y="703967"/>
            <a:ext cx="2239863" cy="1119931"/>
            <a:chOff x="5886867" y="3739670"/>
            <a:chExt cx="2239863" cy="1119931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70FBA75C-1DA9-25B5-2DBC-0723D77FCA39}"/>
                </a:ext>
              </a:extLst>
            </p:cNvPr>
            <p:cNvSpPr/>
            <p:nvPr/>
          </p:nvSpPr>
          <p:spPr>
            <a:xfrm>
              <a:off x="5886867" y="3739670"/>
              <a:ext cx="2239863" cy="1119931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62CC75A8-7A5C-42E8-05B7-2A0F8BCFC3CF}"/>
                </a:ext>
              </a:extLst>
            </p:cNvPr>
            <p:cNvSpPr txBox="1"/>
            <p:nvPr/>
          </p:nvSpPr>
          <p:spPr>
            <a:xfrm>
              <a:off x="5886867" y="3739670"/>
              <a:ext cx="2239863" cy="11199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" tIns="24765" rIns="24765" bIns="24765" numCol="1" spcCol="1270" anchor="ctr" anchorCtr="0">
              <a:noAutofit/>
            </a:bodyPr>
            <a:lstStyle/>
            <a:p>
              <a:pPr marL="0" lvl="0" indent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3900" kern="1200" dirty="0" err="1"/>
                <a:t>Cab_Info</a:t>
              </a:r>
              <a:endParaRPr lang="pt-PT" sz="3900" kern="1200" dirty="0"/>
            </a:p>
          </p:txBody>
        </p:sp>
      </p:grp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F2B2BBB1-E76F-5F04-19AF-91AA7C690488}"/>
              </a:ext>
            </a:extLst>
          </p:cNvPr>
          <p:cNvCxnSpPr>
            <a:cxnSpLocks/>
          </p:cNvCxnSpPr>
          <p:nvPr/>
        </p:nvCxnSpPr>
        <p:spPr>
          <a:xfrm>
            <a:off x="2086812" y="1823581"/>
            <a:ext cx="0" cy="118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CDE910F-CE1C-B7F5-4DE8-0C9912603661}"/>
              </a:ext>
            </a:extLst>
          </p:cNvPr>
          <p:cNvSpPr txBox="1"/>
          <p:nvPr/>
        </p:nvSpPr>
        <p:spPr>
          <a:xfrm>
            <a:off x="1063915" y="3012180"/>
            <a:ext cx="2045795" cy="2246769"/>
          </a:xfrm>
          <a:prstGeom prst="rect">
            <a:avLst/>
          </a:prstGeom>
          <a:solidFill>
            <a:schemeClr val="tx1">
              <a:lumMod val="75000"/>
              <a:lumOff val="25000"/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rgbClr val="FF6600"/>
                </a:solidFill>
              </a:rPr>
              <a:t>Transaction</a:t>
            </a:r>
            <a:r>
              <a:rPr lang="pt-PT" sz="2000" dirty="0">
                <a:solidFill>
                  <a:srgbClr val="FF6600"/>
                </a:solidFill>
              </a:rPr>
              <a:t>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rgbClr val="FF6600"/>
                </a:solidFill>
              </a:rPr>
              <a:t>Date </a:t>
            </a:r>
            <a:r>
              <a:rPr lang="pt-PT" sz="2000" dirty="0" err="1">
                <a:solidFill>
                  <a:srgbClr val="FF6600"/>
                </a:solidFill>
              </a:rPr>
              <a:t>of</a:t>
            </a:r>
            <a:r>
              <a:rPr lang="pt-PT" sz="2000" dirty="0">
                <a:solidFill>
                  <a:srgbClr val="FF6600"/>
                </a:solidFill>
              </a:rPr>
              <a:t> </a:t>
            </a:r>
            <a:r>
              <a:rPr lang="pt-PT" sz="2000" dirty="0" err="1">
                <a:solidFill>
                  <a:srgbClr val="FF6600"/>
                </a:solidFill>
              </a:rPr>
              <a:t>Travel</a:t>
            </a:r>
            <a:endParaRPr lang="pt-PT" sz="2000" dirty="0">
              <a:solidFill>
                <a:srgbClr val="FF66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rgbClr val="FF6600"/>
                </a:solidFill>
              </a:rPr>
              <a:t>Company</a:t>
            </a:r>
            <a:endParaRPr lang="pt-PT" sz="2000" dirty="0">
              <a:solidFill>
                <a:srgbClr val="FF66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rgbClr val="FF6600"/>
                </a:solidFill>
              </a:rPr>
              <a:t>City</a:t>
            </a:r>
            <a:endParaRPr lang="pt-PT" sz="2000" dirty="0">
              <a:solidFill>
                <a:srgbClr val="FF66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rgbClr val="FF6600"/>
                </a:solidFill>
              </a:rPr>
              <a:t>KM </a:t>
            </a:r>
            <a:r>
              <a:rPr lang="pt-PT" sz="2000" dirty="0" err="1">
                <a:solidFill>
                  <a:srgbClr val="FF6600"/>
                </a:solidFill>
              </a:rPr>
              <a:t>Travelled</a:t>
            </a:r>
            <a:endParaRPr lang="pt-PT" sz="2000" dirty="0">
              <a:solidFill>
                <a:srgbClr val="FF66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rgbClr val="FF6600"/>
                </a:solidFill>
              </a:rPr>
              <a:t>Price </a:t>
            </a:r>
            <a:r>
              <a:rPr lang="pt-PT" sz="2000" dirty="0" err="1">
                <a:solidFill>
                  <a:srgbClr val="FF6600"/>
                </a:solidFill>
              </a:rPr>
              <a:t>Charged</a:t>
            </a:r>
            <a:endParaRPr lang="pt-PT" sz="2000" dirty="0">
              <a:solidFill>
                <a:srgbClr val="FF66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rgbClr val="FF6600"/>
                </a:solidFill>
              </a:rPr>
              <a:t>Cost</a:t>
            </a:r>
            <a:r>
              <a:rPr lang="pt-PT" sz="2000" dirty="0">
                <a:solidFill>
                  <a:srgbClr val="FF6600"/>
                </a:solidFill>
              </a:rPr>
              <a:t> </a:t>
            </a:r>
            <a:r>
              <a:rPr lang="pt-PT" sz="2000" dirty="0" err="1">
                <a:solidFill>
                  <a:srgbClr val="FF6600"/>
                </a:solidFill>
              </a:rPr>
              <a:t>of</a:t>
            </a:r>
            <a:r>
              <a:rPr lang="pt-PT" sz="2000" dirty="0">
                <a:solidFill>
                  <a:srgbClr val="FF6600"/>
                </a:solidFill>
              </a:rPr>
              <a:t> Trip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D83613DD-812A-6937-E403-061769138F0A}"/>
              </a:ext>
            </a:extLst>
          </p:cNvPr>
          <p:cNvGrpSpPr/>
          <p:nvPr/>
        </p:nvGrpSpPr>
        <p:grpSpPr>
          <a:xfrm>
            <a:off x="4538956" y="703650"/>
            <a:ext cx="2704993" cy="1119931"/>
            <a:chOff x="1268" y="3739670"/>
            <a:chExt cx="2704993" cy="1119931"/>
          </a:xfrm>
        </p:grpSpPr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5DD0CCE0-2E75-E9A3-524F-0A1F8474A2E6}"/>
                </a:ext>
              </a:extLst>
            </p:cNvPr>
            <p:cNvSpPr/>
            <p:nvPr/>
          </p:nvSpPr>
          <p:spPr>
            <a:xfrm>
              <a:off x="1268" y="3739670"/>
              <a:ext cx="2704993" cy="1119931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9C1C5CA-E207-F3C7-6977-702603EF20BF}"/>
                </a:ext>
              </a:extLst>
            </p:cNvPr>
            <p:cNvSpPr txBox="1"/>
            <p:nvPr/>
          </p:nvSpPr>
          <p:spPr>
            <a:xfrm>
              <a:off x="1268" y="3739670"/>
              <a:ext cx="2704993" cy="11199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" tIns="24765" rIns="24765" bIns="24765" numCol="1" spcCol="1270" anchor="ctr" anchorCtr="0">
              <a:noAutofit/>
            </a:bodyPr>
            <a:lstStyle/>
            <a:p>
              <a:pPr marL="0" lvl="0" indent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3900" kern="1200" dirty="0" err="1"/>
                <a:t>Transactions</a:t>
              </a:r>
              <a:endParaRPr lang="pt-PT" sz="3900" kern="1200" dirty="0"/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C3D38FB4-0D64-4DFE-C8EC-C66A90222F40}"/>
              </a:ext>
            </a:extLst>
          </p:cNvPr>
          <p:cNvGrpSpPr/>
          <p:nvPr/>
        </p:nvGrpSpPr>
        <p:grpSpPr>
          <a:xfrm>
            <a:off x="8942508" y="703650"/>
            <a:ext cx="2239863" cy="1119931"/>
            <a:chOff x="3176633" y="3739670"/>
            <a:chExt cx="2239863" cy="1119931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1E27CB8A-D7D4-5B44-DDBB-1F37DA16C6FD}"/>
                </a:ext>
              </a:extLst>
            </p:cNvPr>
            <p:cNvSpPr/>
            <p:nvPr/>
          </p:nvSpPr>
          <p:spPr>
            <a:xfrm>
              <a:off x="3176633" y="3739670"/>
              <a:ext cx="2239863" cy="1119931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04A8ABA0-73D9-DD09-7CE0-5AACD8A042EA}"/>
                </a:ext>
              </a:extLst>
            </p:cNvPr>
            <p:cNvSpPr txBox="1"/>
            <p:nvPr/>
          </p:nvSpPr>
          <p:spPr>
            <a:xfrm>
              <a:off x="3176633" y="3739670"/>
              <a:ext cx="2239863" cy="11199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" tIns="24765" rIns="24765" bIns="24765" numCol="1" spcCol="1270" anchor="ctr" anchorCtr="0">
              <a:noAutofit/>
            </a:bodyPr>
            <a:lstStyle/>
            <a:p>
              <a:pPr marL="0" lvl="0" indent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3900" kern="1200" dirty="0" err="1"/>
                <a:t>Customers</a:t>
              </a:r>
              <a:endParaRPr lang="pt-PT" sz="3900" kern="1200" dirty="0"/>
            </a:p>
          </p:txBody>
        </p:sp>
      </p:grp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11D0C351-EDD1-1871-F46C-4ED26DC1627A}"/>
              </a:ext>
            </a:extLst>
          </p:cNvPr>
          <p:cNvCxnSpPr>
            <a:cxnSpLocks/>
          </p:cNvCxnSpPr>
          <p:nvPr/>
        </p:nvCxnSpPr>
        <p:spPr>
          <a:xfrm>
            <a:off x="10062439" y="1823580"/>
            <a:ext cx="0" cy="118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4B5A4B72-5801-730F-37DB-914963471CB9}"/>
              </a:ext>
            </a:extLst>
          </p:cNvPr>
          <p:cNvCxnSpPr>
            <a:cxnSpLocks/>
          </p:cNvCxnSpPr>
          <p:nvPr/>
        </p:nvCxnSpPr>
        <p:spPr>
          <a:xfrm>
            <a:off x="5891452" y="1823580"/>
            <a:ext cx="0" cy="118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CC52AF1-E884-DCF6-9B9F-C1D2966BAE8B}"/>
              </a:ext>
            </a:extLst>
          </p:cNvPr>
          <p:cNvSpPr txBox="1"/>
          <p:nvPr/>
        </p:nvSpPr>
        <p:spPr>
          <a:xfrm>
            <a:off x="4822548" y="3050369"/>
            <a:ext cx="2137808" cy="1015663"/>
          </a:xfrm>
          <a:prstGeom prst="rect">
            <a:avLst/>
          </a:prstGeom>
          <a:solidFill>
            <a:schemeClr val="tx1">
              <a:lumMod val="75000"/>
              <a:lumOff val="25000"/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rgbClr val="FF6600"/>
                </a:solidFill>
              </a:rPr>
              <a:t>Transaction</a:t>
            </a:r>
            <a:r>
              <a:rPr lang="pt-PT" sz="2000" dirty="0">
                <a:solidFill>
                  <a:srgbClr val="FF6600"/>
                </a:solidFill>
              </a:rPr>
              <a:t>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rgbClr val="FF6600"/>
                </a:solidFill>
              </a:rPr>
              <a:t>Customer</a:t>
            </a:r>
            <a:r>
              <a:rPr lang="pt-PT" sz="2000" dirty="0">
                <a:solidFill>
                  <a:srgbClr val="FF6600"/>
                </a:solidFill>
              </a:rPr>
              <a:t>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rgbClr val="FF6600"/>
                </a:solidFill>
              </a:rPr>
              <a:t>Payment_Mode</a:t>
            </a:r>
            <a:endParaRPr lang="pt-PT" sz="2000" dirty="0">
              <a:solidFill>
                <a:srgbClr val="FF6600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7F8BDDC-8253-57BF-175B-2F952F78206A}"/>
              </a:ext>
            </a:extLst>
          </p:cNvPr>
          <p:cNvSpPr txBox="1"/>
          <p:nvPr/>
        </p:nvSpPr>
        <p:spPr>
          <a:xfrm>
            <a:off x="9039541" y="3050369"/>
            <a:ext cx="2045795" cy="1631216"/>
          </a:xfrm>
          <a:prstGeom prst="rect">
            <a:avLst/>
          </a:prstGeom>
          <a:solidFill>
            <a:schemeClr val="tx1">
              <a:lumMod val="75000"/>
              <a:lumOff val="25000"/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rgbClr val="FF6600"/>
                </a:solidFill>
              </a:rPr>
              <a:t>Customer</a:t>
            </a:r>
            <a:r>
              <a:rPr lang="pt-PT" sz="2000" dirty="0">
                <a:solidFill>
                  <a:srgbClr val="FF6600"/>
                </a:solidFill>
              </a:rPr>
              <a:t>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rgbClr val="FF6600"/>
                </a:solidFill>
              </a:rPr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rgbClr val="FF6600"/>
                </a:solidFill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rgbClr val="FF6600"/>
                </a:solidFill>
              </a:rPr>
              <a:t>Income</a:t>
            </a:r>
            <a:r>
              <a:rPr lang="pt-PT" sz="2000" dirty="0">
                <a:solidFill>
                  <a:srgbClr val="FF6600"/>
                </a:solidFill>
              </a:rPr>
              <a:t>(USD/</a:t>
            </a:r>
            <a:r>
              <a:rPr lang="pt-PT" sz="2000" dirty="0" err="1">
                <a:solidFill>
                  <a:srgbClr val="FF6600"/>
                </a:solidFill>
              </a:rPr>
              <a:t>Month</a:t>
            </a:r>
            <a:r>
              <a:rPr lang="pt-PT" sz="2000" dirty="0">
                <a:solidFill>
                  <a:srgbClr val="FF66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7814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FB34DB2-3146-561B-52A7-E1ED30B3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8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algn="ctr"/>
            <a:r>
              <a:rPr lang="pt-PT" sz="6000" b="1" dirty="0">
                <a:solidFill>
                  <a:srgbClr val="FF6600"/>
                </a:solidFill>
              </a:rPr>
              <a:t>EDA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F6DC33A3-B7A4-D42E-0B74-B437CECA14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8701847"/>
              </p:ext>
            </p:extLst>
          </p:nvPr>
        </p:nvGraphicFramePr>
        <p:xfrm>
          <a:off x="2325025" y="1878412"/>
          <a:ext cx="7541950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7DF10DAF-6E43-5B6B-331D-FFF48CDA9ADF}"/>
              </a:ext>
            </a:extLst>
          </p:cNvPr>
          <p:cNvSpPr/>
          <p:nvPr/>
        </p:nvSpPr>
        <p:spPr>
          <a:xfrm>
            <a:off x="2725033" y="5704402"/>
            <a:ext cx="1435184" cy="306111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39418E66-B09A-BC65-FA4F-2EC819F4F151}"/>
              </a:ext>
            </a:extLst>
          </p:cNvPr>
          <p:cNvSpPr/>
          <p:nvPr/>
        </p:nvSpPr>
        <p:spPr>
          <a:xfrm rot="10800000">
            <a:off x="8057015" y="5704402"/>
            <a:ext cx="1409952" cy="306111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2E33B5A-F1D9-32C2-89F8-81D753894471}"/>
              </a:ext>
            </a:extLst>
          </p:cNvPr>
          <p:cNvSpPr txBox="1"/>
          <p:nvPr/>
        </p:nvSpPr>
        <p:spPr>
          <a:xfrm>
            <a:off x="9737115" y="5595847"/>
            <a:ext cx="153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>
                <a:solidFill>
                  <a:srgbClr val="FF6600"/>
                </a:solidFill>
                <a:latin typeface="Calibri" panose="020F0502020204030204"/>
              </a:rPr>
              <a:t>PinkCab</a:t>
            </a:r>
            <a:endParaRPr lang="pt-PT" sz="2800" dirty="0">
              <a:solidFill>
                <a:srgbClr val="FF6600"/>
              </a:solidFill>
              <a:latin typeface="Calibri" panose="020F0502020204030204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DB14A80-1E0F-A92F-B52D-0E7026D4AC87}"/>
              </a:ext>
            </a:extLst>
          </p:cNvPr>
          <p:cNvSpPr txBox="1"/>
          <p:nvPr/>
        </p:nvSpPr>
        <p:spPr>
          <a:xfrm>
            <a:off x="916419" y="5595847"/>
            <a:ext cx="1705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>
                <a:solidFill>
                  <a:srgbClr val="FF6600"/>
                </a:solidFill>
                <a:latin typeface="Calibri" panose="020F0502020204030204"/>
              </a:rPr>
              <a:t>YellowCab</a:t>
            </a:r>
            <a:endParaRPr lang="pt-PT" sz="2800" dirty="0">
              <a:solidFill>
                <a:srgbClr val="FF66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6884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0995A740-F1F7-EB6C-BE8D-4958F7516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PT" sz="2800" dirty="0" err="1">
                <a:solidFill>
                  <a:srgbClr val="FF6600"/>
                </a:solidFill>
                <a:latin typeface="Calibri" panose="020F0502020204030204"/>
              </a:rPr>
              <a:t>YellowCab</a:t>
            </a:r>
            <a:endParaRPr lang="pt-PT" sz="2800" dirty="0">
              <a:solidFill>
                <a:srgbClr val="FF6600"/>
              </a:solidFill>
              <a:latin typeface="Calibri" panose="020F0502020204030204"/>
            </a:endParaRP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B969F298-699A-611B-EC0C-629F9375AC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columns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274681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rows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column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profit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 as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index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E724B80A-1DB5-3AFB-CBED-3075E4EFB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PT" sz="2800" dirty="0" err="1">
                <a:solidFill>
                  <a:srgbClr val="FF6600"/>
                </a:solidFill>
                <a:latin typeface="Calibri" panose="020F0502020204030204"/>
              </a:rPr>
              <a:t>PinkCab</a:t>
            </a:r>
            <a:endParaRPr lang="pt-PT" sz="2800" dirty="0">
              <a:solidFill>
                <a:srgbClr val="FF6600"/>
              </a:solidFill>
              <a:latin typeface="Calibri" panose="020F0502020204030204"/>
            </a:endParaRPr>
          </a:p>
        </p:txBody>
      </p:sp>
      <p:sp>
        <p:nvSpPr>
          <p:cNvPr id="9" name="Marcador de Posição de Conteúdo 8">
            <a:extLst>
              <a:ext uri="{FF2B5EF4-FFF2-40B4-BE49-F238E27FC236}">
                <a16:creationId xmlns:a16="http://schemas.microsoft.com/office/drawing/2014/main" id="{BB108C55-8A59-1396-CBD6-0EF4DD4EE7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columns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84711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rows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column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profit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 as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index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143E84C-3FF0-8D0D-51F5-77D53646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8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algn="ctr"/>
            <a:r>
              <a:rPr lang="pt-PT" sz="6000" b="1" dirty="0">
                <a:solidFill>
                  <a:srgbClr val="FF6600"/>
                </a:solidFill>
              </a:rPr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188123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F5886709-3793-CF04-97A7-40777363F2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6000" b="1" dirty="0" err="1">
                <a:solidFill>
                  <a:srgbClr val="FF6600"/>
                </a:solidFill>
              </a:rPr>
              <a:t>YellowCab</a:t>
            </a:r>
            <a:endParaRPr lang="pt-PT" sz="6000" b="1" dirty="0">
              <a:solidFill>
                <a:srgbClr val="FF6600"/>
              </a:solidFill>
            </a:endParaRPr>
          </a:p>
          <a:p>
            <a:pPr algn="ctr"/>
            <a:endParaRPr lang="pt-PT" sz="6000" b="1" dirty="0">
              <a:solidFill>
                <a:srgbClr val="FF6600"/>
              </a:solidFill>
            </a:endParaRPr>
          </a:p>
          <a:p>
            <a:pPr algn="ctr"/>
            <a:endParaRPr lang="pt-PT" sz="6000" b="1" dirty="0">
              <a:solidFill>
                <a:srgbClr val="FF6600"/>
              </a:solidFill>
            </a:endParaRPr>
          </a:p>
          <a:p>
            <a:pPr algn="ctr"/>
            <a:endParaRPr lang="pt-PT" sz="6000" b="1" dirty="0">
              <a:solidFill>
                <a:srgbClr val="FF6600"/>
              </a:solidFill>
            </a:endParaRPr>
          </a:p>
          <a:p>
            <a:pPr algn="ctr"/>
            <a:endParaRPr lang="pt-PT" sz="6000" b="1" dirty="0">
              <a:solidFill>
                <a:srgbClr val="FF6600"/>
              </a:solidFill>
            </a:endParaRPr>
          </a:p>
          <a:p>
            <a:pPr algn="ctr"/>
            <a:endParaRPr lang="pt-PT" sz="6000" b="1" dirty="0">
              <a:solidFill>
                <a:srgbClr val="FF6600"/>
              </a:solidFill>
            </a:endParaRPr>
          </a:p>
          <a:p>
            <a:pPr algn="ctr"/>
            <a:endParaRPr lang="pt-PT" sz="6000" b="1" dirty="0">
              <a:solidFill>
                <a:srgbClr val="FF6600"/>
              </a:solidFill>
            </a:endParaRPr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04303D6A-B75E-1BCD-F919-41829D619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645529"/>
              </p:ext>
            </p:extLst>
          </p:nvPr>
        </p:nvGraphicFramePr>
        <p:xfrm>
          <a:off x="6158575" y="1336780"/>
          <a:ext cx="5964797" cy="4184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3147">
                  <a:extLst>
                    <a:ext uri="{9D8B030D-6E8A-4147-A177-3AD203B41FA5}">
                      <a16:colId xmlns:a16="http://schemas.microsoft.com/office/drawing/2014/main" val="68875250"/>
                    </a:ext>
                  </a:extLst>
                </a:gridCol>
                <a:gridCol w="1003147">
                  <a:extLst>
                    <a:ext uri="{9D8B030D-6E8A-4147-A177-3AD203B41FA5}">
                      <a16:colId xmlns:a16="http://schemas.microsoft.com/office/drawing/2014/main" val="4270478582"/>
                    </a:ext>
                  </a:extLst>
                </a:gridCol>
                <a:gridCol w="1003147">
                  <a:extLst>
                    <a:ext uri="{9D8B030D-6E8A-4147-A177-3AD203B41FA5}">
                      <a16:colId xmlns:a16="http://schemas.microsoft.com/office/drawing/2014/main" val="3146145483"/>
                    </a:ext>
                  </a:extLst>
                </a:gridCol>
                <a:gridCol w="1003147">
                  <a:extLst>
                    <a:ext uri="{9D8B030D-6E8A-4147-A177-3AD203B41FA5}">
                      <a16:colId xmlns:a16="http://schemas.microsoft.com/office/drawing/2014/main" val="3681771145"/>
                    </a:ext>
                  </a:extLst>
                </a:gridCol>
                <a:gridCol w="1003147">
                  <a:extLst>
                    <a:ext uri="{9D8B030D-6E8A-4147-A177-3AD203B41FA5}">
                      <a16:colId xmlns:a16="http://schemas.microsoft.com/office/drawing/2014/main" val="3398632481"/>
                    </a:ext>
                  </a:extLst>
                </a:gridCol>
                <a:gridCol w="949062">
                  <a:extLst>
                    <a:ext uri="{9D8B030D-6E8A-4147-A177-3AD203B41FA5}">
                      <a16:colId xmlns:a16="http://schemas.microsoft.com/office/drawing/2014/main" val="3806850305"/>
                    </a:ext>
                  </a:extLst>
                </a:gridCol>
              </a:tblGrid>
              <a:tr h="1046110">
                <a:tc>
                  <a:txBody>
                    <a:bodyPr/>
                    <a:lstStyle/>
                    <a:p>
                      <a:pPr algn="just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PT" dirty="0"/>
                        <a:t>KM </a:t>
                      </a:r>
                      <a:r>
                        <a:rPr lang="pt-PT" dirty="0" err="1"/>
                        <a:t>Travelled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Price </a:t>
                      </a:r>
                      <a:r>
                        <a:rPr lang="pt-PT" dirty="0" err="1"/>
                        <a:t>Charged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800" dirty="0" err="1"/>
                        <a:t>Cost</a:t>
                      </a:r>
                      <a:r>
                        <a:rPr lang="pt-PT" sz="1800" dirty="0"/>
                        <a:t> Trip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Income</a:t>
                      </a:r>
                      <a:endParaRPr lang="pt-P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83675"/>
                  </a:ext>
                </a:extLst>
              </a:tr>
              <a:tr h="1046110">
                <a:tc>
                  <a:txBody>
                    <a:bodyPr/>
                    <a:lstStyle/>
                    <a:p>
                      <a:r>
                        <a:rPr lang="pt-PT" dirty="0" err="1"/>
                        <a:t>Mean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22,6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458,2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297,9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35,3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15045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115542"/>
                  </a:ext>
                </a:extLst>
              </a:tr>
              <a:tr h="1046110">
                <a:tc>
                  <a:txBody>
                    <a:bodyPr/>
                    <a:lstStyle/>
                    <a:p>
                      <a:r>
                        <a:rPr lang="pt-PT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12,23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288,4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162,5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12,6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7962,7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507056"/>
                  </a:ext>
                </a:extLst>
              </a:tr>
              <a:tr h="1046110">
                <a:tc>
                  <a:txBody>
                    <a:bodyPr/>
                    <a:lstStyle/>
                    <a:p>
                      <a:r>
                        <a:rPr lang="pt-PT" dirty="0" err="1"/>
                        <a:t>Median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22,4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425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295,60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14676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975955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7ED24A45-5254-515E-069E-1CDE60FC73CE}"/>
              </a:ext>
            </a:extLst>
          </p:cNvPr>
          <p:cNvSpPr txBox="1"/>
          <p:nvPr/>
        </p:nvSpPr>
        <p:spPr>
          <a:xfrm>
            <a:off x="973947" y="2070591"/>
            <a:ext cx="4148106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800" dirty="0" err="1">
                <a:solidFill>
                  <a:schemeClr val="bg1">
                    <a:lumMod val="95000"/>
                  </a:schemeClr>
                </a:solidFill>
              </a:rPr>
              <a:t>Mean</a:t>
            </a:r>
            <a:r>
              <a:rPr lang="pt-PT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PT" sz="2800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pt-PT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PT" sz="2800" dirty="0" err="1">
                <a:solidFill>
                  <a:schemeClr val="bg1">
                    <a:lumMod val="95000"/>
                  </a:schemeClr>
                </a:solidFill>
              </a:rPr>
              <a:t>Median</a:t>
            </a:r>
            <a:r>
              <a:rPr lang="pt-PT" sz="2800" dirty="0">
                <a:solidFill>
                  <a:schemeClr val="bg1">
                    <a:lumMod val="95000"/>
                  </a:schemeClr>
                </a:solidFill>
              </a:rPr>
              <a:t> are quite </a:t>
            </a:r>
            <a:r>
              <a:rPr lang="pt-PT" sz="2800" dirty="0" err="1">
                <a:solidFill>
                  <a:schemeClr val="bg1">
                    <a:lumMod val="95000"/>
                  </a:schemeClr>
                </a:solidFill>
              </a:rPr>
              <a:t>close</a:t>
            </a:r>
            <a:r>
              <a:rPr lang="pt-PT" sz="2800" dirty="0">
                <a:solidFill>
                  <a:schemeClr val="bg1">
                    <a:lumMod val="95000"/>
                  </a:schemeClr>
                </a:solidFill>
              </a:rPr>
              <a:t> in </a:t>
            </a:r>
            <a:r>
              <a:rPr lang="pt-PT" sz="2800" dirty="0" err="1">
                <a:solidFill>
                  <a:schemeClr val="bg1">
                    <a:lumMod val="95000"/>
                  </a:schemeClr>
                </a:solidFill>
              </a:rPr>
              <a:t>all</a:t>
            </a:r>
            <a:r>
              <a:rPr lang="pt-PT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PT" sz="2800" dirty="0" err="1">
                <a:solidFill>
                  <a:schemeClr val="bg1">
                    <a:lumMod val="95000"/>
                  </a:schemeClr>
                </a:solidFill>
              </a:rPr>
              <a:t>features</a:t>
            </a:r>
            <a:r>
              <a:rPr lang="pt-PT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PT" sz="2800" dirty="0" err="1">
                <a:solidFill>
                  <a:schemeClr val="bg1">
                    <a:lumMod val="95000"/>
                  </a:schemeClr>
                </a:solidFill>
              </a:rPr>
              <a:t>which</a:t>
            </a:r>
            <a:r>
              <a:rPr lang="pt-PT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PT" sz="2800" dirty="0" err="1">
                <a:solidFill>
                  <a:schemeClr val="bg1">
                    <a:lumMod val="95000"/>
                  </a:schemeClr>
                </a:solidFill>
              </a:rPr>
              <a:t>suggest</a:t>
            </a:r>
            <a:r>
              <a:rPr lang="pt-PT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PT" sz="2800" dirty="0" err="1">
                <a:solidFill>
                  <a:schemeClr val="bg1">
                    <a:lumMod val="95000"/>
                  </a:schemeClr>
                </a:solidFill>
              </a:rPr>
              <a:t>that</a:t>
            </a:r>
            <a:r>
              <a:rPr lang="pt-PT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PT" sz="2800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pt-PT" sz="2800" dirty="0">
                <a:solidFill>
                  <a:schemeClr val="bg1">
                    <a:lumMod val="95000"/>
                  </a:schemeClr>
                </a:solidFill>
              </a:rPr>
              <a:t> data </a:t>
            </a:r>
            <a:r>
              <a:rPr lang="pt-PT" sz="2800" dirty="0" err="1">
                <a:solidFill>
                  <a:schemeClr val="bg1">
                    <a:lumMod val="95000"/>
                  </a:schemeClr>
                </a:solidFill>
              </a:rPr>
              <a:t>is</a:t>
            </a:r>
            <a:r>
              <a:rPr lang="pt-PT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PT" sz="2800" dirty="0" err="1">
                <a:solidFill>
                  <a:schemeClr val="bg1">
                    <a:lumMod val="95000"/>
                  </a:schemeClr>
                </a:solidFill>
              </a:rPr>
              <a:t>well</a:t>
            </a:r>
            <a:r>
              <a:rPr lang="pt-PT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PT" sz="2800" dirty="0" err="1">
                <a:solidFill>
                  <a:schemeClr val="bg1">
                    <a:lumMod val="95000"/>
                  </a:schemeClr>
                </a:solidFill>
              </a:rPr>
              <a:t>distributed</a:t>
            </a:r>
            <a:endParaRPr lang="pt-PT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066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F5886709-3793-CF04-97A7-40777363F2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6000" b="1" dirty="0" err="1">
                <a:solidFill>
                  <a:srgbClr val="FF6600"/>
                </a:solidFill>
              </a:rPr>
              <a:t>PinkCab</a:t>
            </a:r>
            <a:endParaRPr lang="pt-PT" sz="6000" b="1" dirty="0">
              <a:solidFill>
                <a:srgbClr val="FF6600"/>
              </a:solidFill>
            </a:endParaRPr>
          </a:p>
          <a:p>
            <a:pPr algn="ctr"/>
            <a:endParaRPr lang="pt-PT" sz="6000" b="1" dirty="0">
              <a:solidFill>
                <a:srgbClr val="FF6600"/>
              </a:solidFill>
            </a:endParaRPr>
          </a:p>
          <a:p>
            <a:pPr algn="ctr"/>
            <a:endParaRPr lang="pt-PT" sz="6000" b="1" dirty="0">
              <a:solidFill>
                <a:srgbClr val="FF6600"/>
              </a:solidFill>
            </a:endParaRPr>
          </a:p>
          <a:p>
            <a:pPr algn="ctr"/>
            <a:endParaRPr lang="pt-PT" sz="6000" b="1" dirty="0">
              <a:solidFill>
                <a:srgbClr val="FF6600"/>
              </a:solidFill>
            </a:endParaRPr>
          </a:p>
          <a:p>
            <a:pPr algn="ctr"/>
            <a:endParaRPr lang="pt-PT" sz="6000" b="1" dirty="0">
              <a:solidFill>
                <a:srgbClr val="FF6600"/>
              </a:solidFill>
            </a:endParaRPr>
          </a:p>
          <a:p>
            <a:pPr algn="ctr"/>
            <a:endParaRPr lang="pt-PT" sz="6000" b="1" dirty="0">
              <a:solidFill>
                <a:srgbClr val="FF6600"/>
              </a:solidFill>
            </a:endParaRPr>
          </a:p>
          <a:p>
            <a:pPr algn="ctr"/>
            <a:endParaRPr lang="pt-PT" sz="6000" b="1" dirty="0">
              <a:solidFill>
                <a:srgbClr val="FF6600"/>
              </a:solidFill>
            </a:endParaRPr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04303D6A-B75E-1BCD-F919-41829D619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619629"/>
              </p:ext>
            </p:extLst>
          </p:nvPr>
        </p:nvGraphicFramePr>
        <p:xfrm>
          <a:off x="6158575" y="1336780"/>
          <a:ext cx="5964797" cy="4184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3147">
                  <a:extLst>
                    <a:ext uri="{9D8B030D-6E8A-4147-A177-3AD203B41FA5}">
                      <a16:colId xmlns:a16="http://schemas.microsoft.com/office/drawing/2014/main" val="68875250"/>
                    </a:ext>
                  </a:extLst>
                </a:gridCol>
                <a:gridCol w="1003147">
                  <a:extLst>
                    <a:ext uri="{9D8B030D-6E8A-4147-A177-3AD203B41FA5}">
                      <a16:colId xmlns:a16="http://schemas.microsoft.com/office/drawing/2014/main" val="4270478582"/>
                    </a:ext>
                  </a:extLst>
                </a:gridCol>
                <a:gridCol w="1003147">
                  <a:extLst>
                    <a:ext uri="{9D8B030D-6E8A-4147-A177-3AD203B41FA5}">
                      <a16:colId xmlns:a16="http://schemas.microsoft.com/office/drawing/2014/main" val="3146145483"/>
                    </a:ext>
                  </a:extLst>
                </a:gridCol>
                <a:gridCol w="1003147">
                  <a:extLst>
                    <a:ext uri="{9D8B030D-6E8A-4147-A177-3AD203B41FA5}">
                      <a16:colId xmlns:a16="http://schemas.microsoft.com/office/drawing/2014/main" val="3681771145"/>
                    </a:ext>
                  </a:extLst>
                </a:gridCol>
                <a:gridCol w="1003147">
                  <a:extLst>
                    <a:ext uri="{9D8B030D-6E8A-4147-A177-3AD203B41FA5}">
                      <a16:colId xmlns:a16="http://schemas.microsoft.com/office/drawing/2014/main" val="3398632481"/>
                    </a:ext>
                  </a:extLst>
                </a:gridCol>
                <a:gridCol w="949062">
                  <a:extLst>
                    <a:ext uri="{9D8B030D-6E8A-4147-A177-3AD203B41FA5}">
                      <a16:colId xmlns:a16="http://schemas.microsoft.com/office/drawing/2014/main" val="3806850305"/>
                    </a:ext>
                  </a:extLst>
                </a:gridCol>
              </a:tblGrid>
              <a:tr h="1046110">
                <a:tc>
                  <a:txBody>
                    <a:bodyPr/>
                    <a:lstStyle/>
                    <a:p>
                      <a:pPr algn="just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PT" dirty="0"/>
                        <a:t>KM </a:t>
                      </a:r>
                      <a:r>
                        <a:rPr lang="pt-PT" dirty="0" err="1"/>
                        <a:t>Travelled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Price </a:t>
                      </a:r>
                      <a:r>
                        <a:rPr lang="pt-PT" dirty="0" err="1"/>
                        <a:t>Charged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800" dirty="0" err="1"/>
                        <a:t>Cost</a:t>
                      </a:r>
                      <a:r>
                        <a:rPr lang="pt-PT" sz="1800" dirty="0"/>
                        <a:t> Trip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Income</a:t>
                      </a:r>
                      <a:endParaRPr lang="pt-P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83675"/>
                  </a:ext>
                </a:extLst>
              </a:tr>
              <a:tr h="1046110">
                <a:tc>
                  <a:txBody>
                    <a:bodyPr/>
                    <a:lstStyle/>
                    <a:p>
                      <a:r>
                        <a:rPr lang="pt-PT" dirty="0" err="1"/>
                        <a:t>Mean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22,6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248,1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35,3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15059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115542"/>
                  </a:ext>
                </a:extLst>
              </a:tr>
              <a:tr h="1046110">
                <a:tc>
                  <a:txBody>
                    <a:bodyPr/>
                    <a:lstStyle/>
                    <a:p>
                      <a:r>
                        <a:rPr lang="pt-PT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12,23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135,4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12,6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7991,1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507056"/>
                  </a:ext>
                </a:extLst>
              </a:tr>
              <a:tr h="1046110">
                <a:tc>
                  <a:txBody>
                    <a:bodyPr/>
                    <a:lstStyle/>
                    <a:p>
                      <a:r>
                        <a:rPr lang="pt-PT" dirty="0" err="1"/>
                        <a:t>Median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22,4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298,1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246,3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14713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975955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7ED24A45-5254-515E-069E-1CDE60FC73CE}"/>
              </a:ext>
            </a:extLst>
          </p:cNvPr>
          <p:cNvSpPr txBox="1"/>
          <p:nvPr/>
        </p:nvSpPr>
        <p:spPr>
          <a:xfrm>
            <a:off x="973947" y="2070591"/>
            <a:ext cx="4148106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800" dirty="0" err="1">
                <a:solidFill>
                  <a:schemeClr val="bg1">
                    <a:lumMod val="95000"/>
                  </a:schemeClr>
                </a:solidFill>
              </a:rPr>
              <a:t>Mean</a:t>
            </a:r>
            <a:r>
              <a:rPr lang="pt-PT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PT" sz="2800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pt-PT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PT" sz="2800" dirty="0" err="1">
                <a:solidFill>
                  <a:schemeClr val="bg1">
                    <a:lumMod val="95000"/>
                  </a:schemeClr>
                </a:solidFill>
              </a:rPr>
              <a:t>Median</a:t>
            </a:r>
            <a:r>
              <a:rPr lang="pt-PT" sz="2800" dirty="0">
                <a:solidFill>
                  <a:schemeClr val="bg1">
                    <a:lumMod val="95000"/>
                  </a:schemeClr>
                </a:solidFill>
              </a:rPr>
              <a:t> are quite </a:t>
            </a:r>
            <a:r>
              <a:rPr lang="pt-PT" sz="2800" dirty="0" err="1">
                <a:solidFill>
                  <a:schemeClr val="bg1">
                    <a:lumMod val="95000"/>
                  </a:schemeClr>
                </a:solidFill>
              </a:rPr>
              <a:t>close</a:t>
            </a:r>
            <a:r>
              <a:rPr lang="pt-PT" sz="2800" dirty="0">
                <a:solidFill>
                  <a:schemeClr val="bg1">
                    <a:lumMod val="95000"/>
                  </a:schemeClr>
                </a:solidFill>
              </a:rPr>
              <a:t> in </a:t>
            </a:r>
            <a:r>
              <a:rPr lang="pt-PT" sz="2800" dirty="0" err="1">
                <a:solidFill>
                  <a:schemeClr val="bg1">
                    <a:lumMod val="95000"/>
                  </a:schemeClr>
                </a:solidFill>
              </a:rPr>
              <a:t>all</a:t>
            </a:r>
            <a:r>
              <a:rPr lang="pt-PT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PT" sz="2800" dirty="0" err="1">
                <a:solidFill>
                  <a:schemeClr val="bg1">
                    <a:lumMod val="95000"/>
                  </a:schemeClr>
                </a:solidFill>
              </a:rPr>
              <a:t>features</a:t>
            </a:r>
            <a:r>
              <a:rPr lang="pt-PT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PT" sz="2800" dirty="0" err="1">
                <a:solidFill>
                  <a:schemeClr val="bg1">
                    <a:lumMod val="95000"/>
                  </a:schemeClr>
                </a:solidFill>
              </a:rPr>
              <a:t>which</a:t>
            </a:r>
            <a:r>
              <a:rPr lang="pt-PT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PT" sz="2800" dirty="0" err="1">
                <a:solidFill>
                  <a:schemeClr val="bg1">
                    <a:lumMod val="95000"/>
                  </a:schemeClr>
                </a:solidFill>
              </a:rPr>
              <a:t>suggest</a:t>
            </a:r>
            <a:r>
              <a:rPr lang="pt-PT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PT" sz="2800" dirty="0" err="1">
                <a:solidFill>
                  <a:schemeClr val="bg1">
                    <a:lumMod val="95000"/>
                  </a:schemeClr>
                </a:solidFill>
              </a:rPr>
              <a:t>that</a:t>
            </a:r>
            <a:r>
              <a:rPr lang="pt-PT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PT" sz="2800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pt-PT" sz="2800" dirty="0">
                <a:solidFill>
                  <a:schemeClr val="bg1">
                    <a:lumMod val="95000"/>
                  </a:schemeClr>
                </a:solidFill>
              </a:rPr>
              <a:t> data </a:t>
            </a:r>
            <a:r>
              <a:rPr lang="pt-PT" sz="2800" dirty="0" err="1">
                <a:solidFill>
                  <a:schemeClr val="bg1">
                    <a:lumMod val="95000"/>
                  </a:schemeClr>
                </a:solidFill>
              </a:rPr>
              <a:t>is</a:t>
            </a:r>
            <a:r>
              <a:rPr lang="pt-PT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PT" sz="2800" dirty="0" err="1">
                <a:solidFill>
                  <a:schemeClr val="bg1">
                    <a:lumMod val="95000"/>
                  </a:schemeClr>
                </a:solidFill>
              </a:rPr>
              <a:t>well</a:t>
            </a:r>
            <a:r>
              <a:rPr lang="pt-PT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PT" sz="2800" dirty="0" err="1">
                <a:solidFill>
                  <a:schemeClr val="bg1">
                    <a:lumMod val="95000"/>
                  </a:schemeClr>
                </a:solidFill>
              </a:rPr>
              <a:t>distributed</a:t>
            </a:r>
            <a:endParaRPr lang="pt-PT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412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109</TotalTime>
  <Words>343</Words>
  <Application>Microsoft Office PowerPoint</Application>
  <PresentationFormat>Ecrã Panorâmico</PresentationFormat>
  <Paragraphs>156</Paragraphs>
  <Slides>18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Apresentação do PowerPoint</vt:lpstr>
      <vt:lpstr>   Agenda</vt:lpstr>
      <vt:lpstr>   Problem Statement</vt:lpstr>
      <vt:lpstr>Approach</vt:lpstr>
      <vt:lpstr>Apresentação do PowerPoint</vt:lpstr>
      <vt:lpstr>EDA</vt:lpstr>
      <vt:lpstr>EDA</vt:lpstr>
      <vt:lpstr>Apresentação do PowerPoint</vt:lpstr>
      <vt:lpstr>Apresentação do PowerPoint</vt:lpstr>
      <vt:lpstr>Customer Profile</vt:lpstr>
      <vt:lpstr>Customer Profile</vt:lpstr>
      <vt:lpstr>Customer Profile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FILIPE BRITO DE JESUS</dc:creator>
  <cp:lastModifiedBy>JOSE FILIPE BRITO DE JESUS</cp:lastModifiedBy>
  <cp:revision>1</cp:revision>
  <dcterms:created xsi:type="dcterms:W3CDTF">2022-11-21T11:49:44Z</dcterms:created>
  <dcterms:modified xsi:type="dcterms:W3CDTF">2022-11-21T13:39:17Z</dcterms:modified>
</cp:coreProperties>
</file>