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3"/>
  </p:sldMasterIdLst>
  <p:notesMasterIdLst>
    <p:notesMasterId r:id="rId12"/>
  </p:notesMasterIdLst>
  <p:sldIdLst>
    <p:sldId id="256" r:id="rId4"/>
    <p:sldId id="257" r:id="rId5"/>
    <p:sldId id="261" r:id="rId6"/>
    <p:sldId id="258" r:id="rId7"/>
    <p:sldId id="262" r:id="rId8"/>
    <p:sldId id="263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CF5C47-2F63-45CB-AEC0-45DB05413C8A}" v="3" dt="2024-06-11T06:42:01.420"/>
    <p1510:client id="{B21AE84A-98B5-427D-B497-12AF85E3FDE2}" v="157" dt="2024-06-11T07:32:52.262"/>
    <p1510:client id="{F69A5246-7A72-41E7-8F8C-A353F4987C16}" v="41" dt="2024-06-11T08:51:58.6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2" autoAdjust="0"/>
    <p:restoredTop sz="94660"/>
  </p:normalViewPr>
  <p:slideViewPr>
    <p:cSldViewPr snapToGrid="0">
      <p:cViewPr>
        <p:scale>
          <a:sx n="66" d="100"/>
          <a:sy n="66" d="100"/>
        </p:scale>
        <p:origin x="879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urvers,Lisa L.M.C." userId="c8015edd-7f27-4bc4-a9ca-f53a79feac70" providerId="ADAL" clId="{F69A5246-7A72-41E7-8F8C-A353F4987C16}"/>
    <pc:docChg chg="undo redo custSel addSld modSld">
      <pc:chgData name="Curvers,Lisa L.M.C." userId="c8015edd-7f27-4bc4-a9ca-f53a79feac70" providerId="ADAL" clId="{F69A5246-7A72-41E7-8F8C-A353F4987C16}" dt="2024-06-11T09:01:15.851" v="1145" actId="20577"/>
      <pc:docMkLst>
        <pc:docMk/>
      </pc:docMkLst>
      <pc:sldChg chg="modSp mod">
        <pc:chgData name="Curvers,Lisa L.M.C." userId="c8015edd-7f27-4bc4-a9ca-f53a79feac70" providerId="ADAL" clId="{F69A5246-7A72-41E7-8F8C-A353F4987C16}" dt="2024-06-11T08:51:38.900" v="1065" actId="20577"/>
        <pc:sldMkLst>
          <pc:docMk/>
          <pc:sldMk cId="49616166" sldId="257"/>
        </pc:sldMkLst>
        <pc:spChg chg="mod">
          <ac:chgData name="Curvers,Lisa L.M.C." userId="c8015edd-7f27-4bc4-a9ca-f53a79feac70" providerId="ADAL" clId="{F69A5246-7A72-41E7-8F8C-A353F4987C16}" dt="2024-06-11T08:51:38.900" v="1065" actId="20577"/>
          <ac:spMkLst>
            <pc:docMk/>
            <pc:sldMk cId="49616166" sldId="257"/>
            <ac:spMk id="3" creationId="{D173B328-DFB6-D121-1990-418AB7C5A431}"/>
          </ac:spMkLst>
        </pc:spChg>
      </pc:sldChg>
      <pc:sldChg chg="addSp delSp modSp mod">
        <pc:chgData name="Curvers,Lisa L.M.C." userId="c8015edd-7f27-4bc4-a9ca-f53a79feac70" providerId="ADAL" clId="{F69A5246-7A72-41E7-8F8C-A353F4987C16}" dt="2024-06-11T08:36:08.196" v="710" actId="13926"/>
        <pc:sldMkLst>
          <pc:docMk/>
          <pc:sldMk cId="820937508" sldId="258"/>
        </pc:sldMkLst>
        <pc:spChg chg="mod">
          <ac:chgData name="Curvers,Lisa L.M.C." userId="c8015edd-7f27-4bc4-a9ca-f53a79feac70" providerId="ADAL" clId="{F69A5246-7A72-41E7-8F8C-A353F4987C16}" dt="2024-06-11T07:56:00.043" v="109" actId="255"/>
          <ac:spMkLst>
            <pc:docMk/>
            <pc:sldMk cId="820937508" sldId="258"/>
            <ac:spMk id="2" creationId="{A67A0124-9DBE-EF26-D55B-9FA12B503D66}"/>
          </ac:spMkLst>
        </pc:spChg>
        <pc:spChg chg="del">
          <ac:chgData name="Curvers,Lisa L.M.C." userId="c8015edd-7f27-4bc4-a9ca-f53a79feac70" providerId="ADAL" clId="{F69A5246-7A72-41E7-8F8C-A353F4987C16}" dt="2024-06-11T07:54:07.229" v="102"/>
          <ac:spMkLst>
            <pc:docMk/>
            <pc:sldMk cId="820937508" sldId="258"/>
            <ac:spMk id="3" creationId="{AA01DCF2-5F20-836F-F1DE-B5DA8D2BCA9C}"/>
          </ac:spMkLst>
        </pc:spChg>
        <pc:graphicFrameChg chg="add del">
          <ac:chgData name="Curvers,Lisa L.M.C." userId="c8015edd-7f27-4bc4-a9ca-f53a79feac70" providerId="ADAL" clId="{F69A5246-7A72-41E7-8F8C-A353F4987C16}" dt="2024-06-11T08:17:41.808" v="168" actId="3680"/>
          <ac:graphicFrameMkLst>
            <pc:docMk/>
            <pc:sldMk cId="820937508" sldId="258"/>
            <ac:graphicFrameMk id="8" creationId="{52E153E0-61E0-1C71-31D3-12F2A2FD62AF}"/>
          </ac:graphicFrameMkLst>
        </pc:graphicFrameChg>
        <pc:graphicFrameChg chg="add mod modGraphic">
          <ac:chgData name="Curvers,Lisa L.M.C." userId="c8015edd-7f27-4bc4-a9ca-f53a79feac70" providerId="ADAL" clId="{F69A5246-7A72-41E7-8F8C-A353F4987C16}" dt="2024-06-11T08:36:08.196" v="710" actId="13926"/>
          <ac:graphicFrameMkLst>
            <pc:docMk/>
            <pc:sldMk cId="820937508" sldId="258"/>
            <ac:graphicFrameMk id="9" creationId="{32546EB3-F7ED-465C-5947-FAD7DA14C491}"/>
          </ac:graphicFrameMkLst>
        </pc:graphicFrameChg>
        <pc:picChg chg="add del mod">
          <ac:chgData name="Curvers,Lisa L.M.C." userId="c8015edd-7f27-4bc4-a9ca-f53a79feac70" providerId="ADAL" clId="{F69A5246-7A72-41E7-8F8C-A353F4987C16}" dt="2024-06-11T08:32:17.655" v="678" actId="478"/>
          <ac:picMkLst>
            <pc:docMk/>
            <pc:sldMk cId="820937508" sldId="258"/>
            <ac:picMk id="5" creationId="{9E0272B7-B8F6-91F4-AC58-9F4CA98AD78A}"/>
          </ac:picMkLst>
        </pc:picChg>
        <pc:picChg chg="add mod">
          <ac:chgData name="Curvers,Lisa L.M.C." userId="c8015edd-7f27-4bc4-a9ca-f53a79feac70" providerId="ADAL" clId="{F69A5246-7A72-41E7-8F8C-A353F4987C16}" dt="2024-06-11T08:32:40.756" v="685" actId="1076"/>
          <ac:picMkLst>
            <pc:docMk/>
            <pc:sldMk cId="820937508" sldId="258"/>
            <ac:picMk id="7" creationId="{B8F50E30-F9F2-5AEE-1568-A49AFE159D03}"/>
          </ac:picMkLst>
        </pc:picChg>
        <pc:picChg chg="add del mod">
          <ac:chgData name="Curvers,Lisa L.M.C." userId="c8015edd-7f27-4bc4-a9ca-f53a79feac70" providerId="ADAL" clId="{F69A5246-7A72-41E7-8F8C-A353F4987C16}" dt="2024-06-11T07:54:04.244" v="101" actId="478"/>
          <ac:picMkLst>
            <pc:docMk/>
            <pc:sldMk cId="820937508" sldId="258"/>
            <ac:picMk id="1026" creationId="{C8E51A44-8038-BB1B-4B64-883AA37591DE}"/>
          </ac:picMkLst>
        </pc:picChg>
      </pc:sldChg>
      <pc:sldChg chg="modSp mod">
        <pc:chgData name="Curvers,Lisa L.M.C." userId="c8015edd-7f27-4bc4-a9ca-f53a79feac70" providerId="ADAL" clId="{F69A5246-7A72-41E7-8F8C-A353F4987C16}" dt="2024-06-11T07:42:52.168" v="67" actId="20577"/>
        <pc:sldMkLst>
          <pc:docMk/>
          <pc:sldMk cId="2082763379" sldId="260"/>
        </pc:sldMkLst>
        <pc:spChg chg="mod">
          <ac:chgData name="Curvers,Lisa L.M.C." userId="c8015edd-7f27-4bc4-a9ca-f53a79feac70" providerId="ADAL" clId="{F69A5246-7A72-41E7-8F8C-A353F4987C16}" dt="2024-06-11T07:42:52.168" v="67" actId="20577"/>
          <ac:spMkLst>
            <pc:docMk/>
            <pc:sldMk cId="2082763379" sldId="260"/>
            <ac:spMk id="2" creationId="{ECB0FC0A-FEB2-8EDA-7A98-373AF68A36FD}"/>
          </ac:spMkLst>
        </pc:spChg>
      </pc:sldChg>
      <pc:sldChg chg="modSp new mod modNotesTx">
        <pc:chgData name="Curvers,Lisa L.M.C." userId="c8015edd-7f27-4bc4-a9ca-f53a79feac70" providerId="ADAL" clId="{F69A5246-7A72-41E7-8F8C-A353F4987C16}" dt="2024-06-11T07:40:20.331" v="41" actId="20577"/>
        <pc:sldMkLst>
          <pc:docMk/>
          <pc:sldMk cId="3469568021" sldId="261"/>
        </pc:sldMkLst>
        <pc:spChg chg="mod">
          <ac:chgData name="Curvers,Lisa L.M.C." userId="c8015edd-7f27-4bc4-a9ca-f53a79feac70" providerId="ADAL" clId="{F69A5246-7A72-41E7-8F8C-A353F4987C16}" dt="2024-06-11T07:40:03.296" v="7" actId="20577"/>
          <ac:spMkLst>
            <pc:docMk/>
            <pc:sldMk cId="3469568021" sldId="261"/>
            <ac:spMk id="2" creationId="{5FF448DA-7486-783A-8580-D6B42E78F27E}"/>
          </ac:spMkLst>
        </pc:spChg>
      </pc:sldChg>
      <pc:sldChg chg="addSp delSp modSp new mod modNotesTx">
        <pc:chgData name="Curvers,Lisa L.M.C." userId="c8015edd-7f27-4bc4-a9ca-f53a79feac70" providerId="ADAL" clId="{F69A5246-7A72-41E7-8F8C-A353F4987C16}" dt="2024-06-11T09:01:15.851" v="1145" actId="20577"/>
        <pc:sldMkLst>
          <pc:docMk/>
          <pc:sldMk cId="2429881762" sldId="262"/>
        </pc:sldMkLst>
        <pc:spChg chg="mod">
          <ac:chgData name="Curvers,Lisa L.M.C." userId="c8015edd-7f27-4bc4-a9ca-f53a79feac70" providerId="ADAL" clId="{F69A5246-7A72-41E7-8F8C-A353F4987C16}" dt="2024-06-11T08:40:11.376" v="820" actId="27636"/>
          <ac:spMkLst>
            <pc:docMk/>
            <pc:sldMk cId="2429881762" sldId="262"/>
            <ac:spMk id="2" creationId="{06E11859-FFE3-D492-DF1A-D40BE2DFBF8A}"/>
          </ac:spMkLst>
        </pc:spChg>
        <pc:spChg chg="mod">
          <ac:chgData name="Curvers,Lisa L.M.C." userId="c8015edd-7f27-4bc4-a9ca-f53a79feac70" providerId="ADAL" clId="{F69A5246-7A72-41E7-8F8C-A353F4987C16}" dt="2024-06-11T08:44:29.920" v="1005" actId="20577"/>
          <ac:spMkLst>
            <pc:docMk/>
            <pc:sldMk cId="2429881762" sldId="262"/>
            <ac:spMk id="3" creationId="{347AF3BF-2975-C42D-07F7-3AFCAC09C073}"/>
          </ac:spMkLst>
        </pc:spChg>
        <pc:spChg chg="add del mod">
          <ac:chgData name="Curvers,Lisa L.M.C." userId="c8015edd-7f27-4bc4-a9ca-f53a79feac70" providerId="ADAL" clId="{F69A5246-7A72-41E7-8F8C-A353F4987C16}" dt="2024-06-11T08:39:24.240" v="797"/>
          <ac:spMkLst>
            <pc:docMk/>
            <pc:sldMk cId="2429881762" sldId="262"/>
            <ac:spMk id="4" creationId="{4915A237-D693-0C4E-F9AB-3313215F75AC}"/>
          </ac:spMkLst>
        </pc:spChg>
        <pc:spChg chg="add mod">
          <ac:chgData name="Curvers,Lisa L.M.C." userId="c8015edd-7f27-4bc4-a9ca-f53a79feac70" providerId="ADAL" clId="{F69A5246-7A72-41E7-8F8C-A353F4987C16}" dt="2024-06-11T08:52:08.016" v="1089" actId="20577"/>
          <ac:spMkLst>
            <pc:docMk/>
            <pc:sldMk cId="2429881762" sldId="262"/>
            <ac:spMk id="5" creationId="{6F3D6CE2-81F3-DAB4-2081-179B46EBF11E}"/>
          </ac:spMkLst>
        </pc:spChg>
        <pc:spChg chg="add mod">
          <ac:chgData name="Curvers,Lisa L.M.C." userId="c8015edd-7f27-4bc4-a9ca-f53a79feac70" providerId="ADAL" clId="{F69A5246-7A72-41E7-8F8C-A353F4987C16}" dt="2024-06-11T09:01:15.851" v="1145" actId="20577"/>
          <ac:spMkLst>
            <pc:docMk/>
            <pc:sldMk cId="2429881762" sldId="262"/>
            <ac:spMk id="6" creationId="{A59AA4A6-2DCF-3747-A86D-861AAE971933}"/>
          </ac:spMkLst>
        </pc:spChg>
        <pc:spChg chg="add mod">
          <ac:chgData name="Curvers,Lisa L.M.C." userId="c8015edd-7f27-4bc4-a9ca-f53a79feac70" providerId="ADAL" clId="{F69A5246-7A72-41E7-8F8C-A353F4987C16}" dt="2024-06-11T09:01:09.348" v="1139" actId="20577"/>
          <ac:spMkLst>
            <pc:docMk/>
            <pc:sldMk cId="2429881762" sldId="262"/>
            <ac:spMk id="7" creationId="{AC0CC370-D0CC-98DD-2A64-8F444357FF14}"/>
          </ac:spMkLst>
        </pc:spChg>
        <pc:spChg chg="add mod">
          <ac:chgData name="Curvers,Lisa L.M.C." userId="c8015edd-7f27-4bc4-a9ca-f53a79feac70" providerId="ADAL" clId="{F69A5246-7A72-41E7-8F8C-A353F4987C16}" dt="2024-06-11T08:41:36.197" v="846" actId="1076"/>
          <ac:spMkLst>
            <pc:docMk/>
            <pc:sldMk cId="2429881762" sldId="262"/>
            <ac:spMk id="8" creationId="{2E317696-67A8-7026-2259-6225F966E671}"/>
          </ac:spMkLst>
        </pc:spChg>
        <pc:spChg chg="add mod">
          <ac:chgData name="Curvers,Lisa L.M.C." userId="c8015edd-7f27-4bc4-a9ca-f53a79feac70" providerId="ADAL" clId="{F69A5246-7A72-41E7-8F8C-A353F4987C16}" dt="2024-06-11T08:41:40.297" v="847" actId="1076"/>
          <ac:spMkLst>
            <pc:docMk/>
            <pc:sldMk cId="2429881762" sldId="262"/>
            <ac:spMk id="9" creationId="{BE3C416F-526E-89C1-B837-548A9AC77B87}"/>
          </ac:spMkLst>
        </pc:spChg>
      </pc:sldChg>
      <pc:sldChg chg="modSp new mod">
        <pc:chgData name="Curvers,Lisa L.M.C." userId="c8015edd-7f27-4bc4-a9ca-f53a79feac70" providerId="ADAL" clId="{F69A5246-7A72-41E7-8F8C-A353F4987C16}" dt="2024-06-11T08:51:28.885" v="1036" actId="20577"/>
        <pc:sldMkLst>
          <pc:docMk/>
          <pc:sldMk cId="1665996104" sldId="263"/>
        </pc:sldMkLst>
        <pc:spChg chg="mod">
          <ac:chgData name="Curvers,Lisa L.M.C." userId="c8015edd-7f27-4bc4-a9ca-f53a79feac70" providerId="ADAL" clId="{F69A5246-7A72-41E7-8F8C-A353F4987C16}" dt="2024-06-11T08:51:28.885" v="1036" actId="20577"/>
          <ac:spMkLst>
            <pc:docMk/>
            <pc:sldMk cId="1665996104" sldId="263"/>
            <ac:spMk id="2" creationId="{A98AED72-2D7C-F45D-613A-C68C92EE74C2}"/>
          </ac:spMkLst>
        </pc:spChg>
      </pc:sldChg>
    </pc:docChg>
  </pc:docChgLst>
  <pc:docChgLst>
    <pc:chgData name="Curvers,Lisa L.M.C." userId="S::527798@student.fontys.nl::c8015edd-7f27-4bc4-a9ca-f53a79feac70" providerId="AD" clId="Web-{B21AE84A-98B5-427D-B497-12AF85E3FDE2}"/>
    <pc:docChg chg="addSld modSld addMainMaster delMainMaster">
      <pc:chgData name="Curvers,Lisa L.M.C." userId="S::527798@student.fontys.nl::c8015edd-7f27-4bc4-a9ca-f53a79feac70" providerId="AD" clId="Web-{B21AE84A-98B5-427D-B497-12AF85E3FDE2}" dt="2024-06-11T07:32:52.262" v="153" actId="20577"/>
      <pc:docMkLst>
        <pc:docMk/>
      </pc:docMkLst>
      <pc:sldChg chg="addSp delSp modSp mod setBg modClrScheme chgLayout">
        <pc:chgData name="Curvers,Lisa L.M.C." userId="S::527798@student.fontys.nl::c8015edd-7f27-4bc4-a9ca-f53a79feac70" providerId="AD" clId="Web-{B21AE84A-98B5-427D-B497-12AF85E3FDE2}" dt="2024-06-11T06:48:42.881" v="88" actId="20577"/>
        <pc:sldMkLst>
          <pc:docMk/>
          <pc:sldMk cId="109857222" sldId="256"/>
        </pc:sldMkLst>
        <pc:spChg chg="mod">
          <ac:chgData name="Curvers,Lisa L.M.C." userId="S::527798@student.fontys.nl::c8015edd-7f27-4bc4-a9ca-f53a79feac70" providerId="AD" clId="Web-{B21AE84A-98B5-427D-B497-12AF85E3FDE2}" dt="2024-06-11T06:45:57.016" v="8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Curvers,Lisa L.M.C." userId="S::527798@student.fontys.nl::c8015edd-7f27-4bc4-a9ca-f53a79feac70" providerId="AD" clId="Web-{B21AE84A-98B5-427D-B497-12AF85E3FDE2}" dt="2024-06-11T06:48:42.881" v="88" actId="2057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Curvers,Lisa L.M.C." userId="S::527798@student.fontys.nl::c8015edd-7f27-4bc4-a9ca-f53a79feac70" providerId="AD" clId="Web-{B21AE84A-98B5-427D-B497-12AF85E3FDE2}" dt="2024-06-11T06:44:32.294" v="7"/>
          <ac:spMkLst>
            <pc:docMk/>
            <pc:sldMk cId="109857222" sldId="256"/>
            <ac:spMk id="9" creationId="{A5D0B0D3-D735-4619-AA45-B57B791E1744}"/>
          </ac:spMkLst>
        </pc:spChg>
        <pc:spChg chg="add del">
          <ac:chgData name="Curvers,Lisa L.M.C." userId="S::527798@student.fontys.nl::c8015edd-7f27-4bc4-a9ca-f53a79feac70" providerId="AD" clId="Web-{B21AE84A-98B5-427D-B497-12AF85E3FDE2}" dt="2024-06-11T06:44:32.294" v="7"/>
          <ac:spMkLst>
            <pc:docMk/>
            <pc:sldMk cId="109857222" sldId="256"/>
            <ac:spMk id="11" creationId="{752C2BA4-3BBE-4D22-A0D9-8D2A7B8F1C71}"/>
          </ac:spMkLst>
        </pc:spChg>
        <pc:spChg chg="add del">
          <ac:chgData name="Curvers,Lisa L.M.C." userId="S::527798@student.fontys.nl::c8015edd-7f27-4bc4-a9ca-f53a79feac70" providerId="AD" clId="Web-{B21AE84A-98B5-427D-B497-12AF85E3FDE2}" dt="2024-06-11T06:44:32.294" v="7"/>
          <ac:spMkLst>
            <pc:docMk/>
            <pc:sldMk cId="109857222" sldId="256"/>
            <ac:spMk id="13" creationId="{82AA7049-B18D-49D6-AD7D-DBB9E19FBB78}"/>
          </ac:spMkLst>
        </pc:spChg>
        <pc:spChg chg="add mod">
          <ac:chgData name="Curvers,Lisa L.M.C." userId="S::527798@student.fontys.nl::c8015edd-7f27-4bc4-a9ca-f53a79feac70" providerId="AD" clId="Web-{B21AE84A-98B5-427D-B497-12AF85E3FDE2}" dt="2024-06-11T06:47:22.191" v="36" actId="20577"/>
          <ac:spMkLst>
            <pc:docMk/>
            <pc:sldMk cId="109857222" sldId="256"/>
            <ac:spMk id="33" creationId="{9C51935E-4A08-4AE4-8E13-F40CD3C4F1C4}"/>
          </ac:spMkLst>
        </pc:spChg>
        <pc:spChg chg="add">
          <ac:chgData name="Curvers,Lisa L.M.C." userId="S::527798@student.fontys.nl::c8015edd-7f27-4bc4-a9ca-f53a79feac70" providerId="AD" clId="Web-{B21AE84A-98B5-427D-B497-12AF85E3FDE2}" dt="2024-06-11T06:44:32.294" v="7"/>
          <ac:spMkLst>
            <pc:docMk/>
            <pc:sldMk cId="109857222" sldId="256"/>
            <ac:spMk id="47" creationId="{8CED433A-4441-4EF2-A360-2D5C19C7F3CD}"/>
          </ac:spMkLst>
        </pc:spChg>
        <pc:grpChg chg="add del">
          <ac:chgData name="Curvers,Lisa L.M.C." userId="S::527798@student.fontys.nl::c8015edd-7f27-4bc4-a9ca-f53a79feac70" providerId="AD" clId="Web-{B21AE84A-98B5-427D-B497-12AF85E3FDE2}" dt="2024-06-11T06:44:32.294" v="7"/>
          <ac:grpSpMkLst>
            <pc:docMk/>
            <pc:sldMk cId="109857222" sldId="256"/>
            <ac:grpSpMk id="15" creationId="{3850DB66-16D1-4953-A6E3-FCA3DC5F276F}"/>
          </ac:grpSpMkLst>
        </pc:grpChg>
        <pc:grpChg chg="add del">
          <ac:chgData name="Curvers,Lisa L.M.C." userId="S::527798@student.fontys.nl::c8015edd-7f27-4bc4-a9ca-f53a79feac70" providerId="AD" clId="Web-{B21AE84A-98B5-427D-B497-12AF85E3FDE2}" dt="2024-06-11T06:44:32.294" v="7"/>
          <ac:grpSpMkLst>
            <pc:docMk/>
            <pc:sldMk cId="109857222" sldId="256"/>
            <ac:grpSpMk id="22" creationId="{06B4C967-D337-479B-87CA-7587B7FCFF5E}"/>
          </ac:grpSpMkLst>
        </pc:grpChg>
        <pc:grpChg chg="add">
          <ac:chgData name="Curvers,Lisa L.M.C." userId="S::527798@student.fontys.nl::c8015edd-7f27-4bc4-a9ca-f53a79feac70" providerId="AD" clId="Web-{B21AE84A-98B5-427D-B497-12AF85E3FDE2}" dt="2024-06-11T06:44:32.294" v="7"/>
          <ac:grpSpMkLst>
            <pc:docMk/>
            <pc:sldMk cId="109857222" sldId="256"/>
            <ac:grpSpMk id="35" creationId="{6E2935B3-43F9-4F49-AEEE-A09015DDFF57}"/>
          </ac:grpSpMkLst>
        </pc:grpChg>
        <pc:grpChg chg="add">
          <ac:chgData name="Curvers,Lisa L.M.C." userId="S::527798@student.fontys.nl::c8015edd-7f27-4bc4-a9ca-f53a79feac70" providerId="AD" clId="Web-{B21AE84A-98B5-427D-B497-12AF85E3FDE2}" dt="2024-06-11T06:44:32.294" v="7"/>
          <ac:grpSpMkLst>
            <pc:docMk/>
            <pc:sldMk cId="109857222" sldId="256"/>
            <ac:grpSpMk id="49" creationId="{614A0AA1-C9DD-452F-AF3C-8231C0CD8325}"/>
          </ac:grpSpMkLst>
        </pc:grpChg>
        <pc:picChg chg="add mod">
          <ac:chgData name="Curvers,Lisa L.M.C." userId="S::527798@student.fontys.nl::c8015edd-7f27-4bc4-a9ca-f53a79feac70" providerId="AD" clId="Web-{B21AE84A-98B5-427D-B497-12AF85E3FDE2}" dt="2024-06-11T06:44:32.294" v="7"/>
          <ac:picMkLst>
            <pc:docMk/>
            <pc:sldMk cId="109857222" sldId="256"/>
            <ac:picMk id="4" creationId="{5248FF7D-E6EE-1940-9C50-51C0850B3E91}"/>
          </ac:picMkLst>
        </pc:picChg>
      </pc:sldChg>
      <pc:sldChg chg="modSp new">
        <pc:chgData name="Curvers,Lisa L.M.C." userId="S::527798@student.fontys.nl::c8015edd-7f27-4bc4-a9ca-f53a79feac70" providerId="AD" clId="Web-{B21AE84A-98B5-427D-B497-12AF85E3FDE2}" dt="2024-06-11T07:32:52.262" v="153" actId="20577"/>
        <pc:sldMkLst>
          <pc:docMk/>
          <pc:sldMk cId="49616166" sldId="257"/>
        </pc:sldMkLst>
        <pc:spChg chg="mod">
          <ac:chgData name="Curvers,Lisa L.M.C." userId="S::527798@student.fontys.nl::c8015edd-7f27-4bc4-a9ca-f53a79feac70" providerId="AD" clId="Web-{B21AE84A-98B5-427D-B497-12AF85E3FDE2}" dt="2024-06-11T06:49:17.820" v="95" actId="20577"/>
          <ac:spMkLst>
            <pc:docMk/>
            <pc:sldMk cId="49616166" sldId="257"/>
            <ac:spMk id="2" creationId="{014BE13E-618C-9930-1DDB-E90A121D685F}"/>
          </ac:spMkLst>
        </pc:spChg>
        <pc:spChg chg="mod">
          <ac:chgData name="Curvers,Lisa L.M.C." userId="S::527798@student.fontys.nl::c8015edd-7f27-4bc4-a9ca-f53a79feac70" providerId="AD" clId="Web-{B21AE84A-98B5-427D-B497-12AF85E3FDE2}" dt="2024-06-11T07:32:52.262" v="153" actId="20577"/>
          <ac:spMkLst>
            <pc:docMk/>
            <pc:sldMk cId="49616166" sldId="257"/>
            <ac:spMk id="3" creationId="{D173B328-DFB6-D121-1990-418AB7C5A431}"/>
          </ac:spMkLst>
        </pc:spChg>
      </pc:sldChg>
      <pc:sldChg chg="modSp new">
        <pc:chgData name="Curvers,Lisa L.M.C." userId="S::527798@student.fontys.nl::c8015edd-7f27-4bc4-a9ca-f53a79feac70" providerId="AD" clId="Web-{B21AE84A-98B5-427D-B497-12AF85E3FDE2}" dt="2024-06-11T06:53:54.268" v="114" actId="20577"/>
        <pc:sldMkLst>
          <pc:docMk/>
          <pc:sldMk cId="820937508" sldId="258"/>
        </pc:sldMkLst>
        <pc:spChg chg="mod">
          <ac:chgData name="Curvers,Lisa L.M.C." userId="S::527798@student.fontys.nl::c8015edd-7f27-4bc4-a9ca-f53a79feac70" providerId="AD" clId="Web-{B21AE84A-98B5-427D-B497-12AF85E3FDE2}" dt="2024-06-11T06:53:54.268" v="114" actId="20577"/>
          <ac:spMkLst>
            <pc:docMk/>
            <pc:sldMk cId="820937508" sldId="258"/>
            <ac:spMk id="2" creationId="{A67A0124-9DBE-EF26-D55B-9FA12B503D66}"/>
          </ac:spMkLst>
        </pc:spChg>
      </pc:sldChg>
      <pc:sldChg chg="modSp new">
        <pc:chgData name="Curvers,Lisa L.M.C." userId="S::527798@student.fontys.nl::c8015edd-7f27-4bc4-a9ca-f53a79feac70" providerId="AD" clId="Web-{B21AE84A-98B5-427D-B497-12AF85E3FDE2}" dt="2024-06-11T06:53:57.643" v="115" actId="20577"/>
        <pc:sldMkLst>
          <pc:docMk/>
          <pc:sldMk cId="3797209621" sldId="259"/>
        </pc:sldMkLst>
        <pc:spChg chg="mod">
          <ac:chgData name="Curvers,Lisa L.M.C." userId="S::527798@student.fontys.nl::c8015edd-7f27-4bc4-a9ca-f53a79feac70" providerId="AD" clId="Web-{B21AE84A-98B5-427D-B497-12AF85E3FDE2}" dt="2024-06-11T06:53:57.643" v="115" actId="20577"/>
          <ac:spMkLst>
            <pc:docMk/>
            <pc:sldMk cId="3797209621" sldId="259"/>
            <ac:spMk id="2" creationId="{4A211697-1068-763A-DDA3-BDB949B50888}"/>
          </ac:spMkLst>
        </pc:spChg>
      </pc:sldChg>
      <pc:sldChg chg="modSp new">
        <pc:chgData name="Curvers,Lisa L.M.C." userId="S::527798@student.fontys.nl::c8015edd-7f27-4bc4-a9ca-f53a79feac70" providerId="AD" clId="Web-{B21AE84A-98B5-427D-B497-12AF85E3FDE2}" dt="2024-06-11T06:56:46.368" v="126" actId="20577"/>
        <pc:sldMkLst>
          <pc:docMk/>
          <pc:sldMk cId="2082763379" sldId="260"/>
        </pc:sldMkLst>
        <pc:spChg chg="mod">
          <ac:chgData name="Curvers,Lisa L.M.C." userId="S::527798@student.fontys.nl::c8015edd-7f27-4bc4-a9ca-f53a79feac70" providerId="AD" clId="Web-{B21AE84A-98B5-427D-B497-12AF85E3FDE2}" dt="2024-06-11T06:56:46.368" v="126" actId="20577"/>
          <ac:spMkLst>
            <pc:docMk/>
            <pc:sldMk cId="2082763379" sldId="260"/>
            <ac:spMk id="2" creationId="{ECB0FC0A-FEB2-8EDA-7A98-373AF68A36FD}"/>
          </ac:spMkLst>
        </pc:spChg>
      </pc:sldChg>
      <pc:sldMasterChg chg="del delSldLayout">
        <pc:chgData name="Curvers,Lisa L.M.C." userId="S::527798@student.fontys.nl::c8015edd-7f27-4bc4-a9ca-f53a79feac70" providerId="AD" clId="Web-{B21AE84A-98B5-427D-B497-12AF85E3FDE2}" dt="2024-06-11T06:44:07.778" v="2"/>
        <pc:sldMasterMkLst>
          <pc:docMk/>
          <pc:sldMasterMk cId="2460954070" sldId="2147483660"/>
        </pc:sldMasterMkLst>
        <pc:sldLayoutChg chg="del">
          <pc:chgData name="Curvers,Lisa L.M.C." userId="S::527798@student.fontys.nl::c8015edd-7f27-4bc4-a9ca-f53a79feac70" providerId="AD" clId="Web-{B21AE84A-98B5-427D-B497-12AF85E3FDE2}" dt="2024-06-11T06:44:07.778" v="2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Curvers,Lisa L.M.C." userId="S::527798@student.fontys.nl::c8015edd-7f27-4bc4-a9ca-f53a79feac70" providerId="AD" clId="Web-{B21AE84A-98B5-427D-B497-12AF85E3FDE2}" dt="2024-06-11T06:44:07.778" v="2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Curvers,Lisa L.M.C." userId="S::527798@student.fontys.nl::c8015edd-7f27-4bc4-a9ca-f53a79feac70" providerId="AD" clId="Web-{B21AE84A-98B5-427D-B497-12AF85E3FDE2}" dt="2024-06-11T06:44:07.778" v="2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Curvers,Lisa L.M.C." userId="S::527798@student.fontys.nl::c8015edd-7f27-4bc4-a9ca-f53a79feac70" providerId="AD" clId="Web-{B21AE84A-98B5-427D-B497-12AF85E3FDE2}" dt="2024-06-11T06:44:07.778" v="2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Curvers,Lisa L.M.C." userId="S::527798@student.fontys.nl::c8015edd-7f27-4bc4-a9ca-f53a79feac70" providerId="AD" clId="Web-{B21AE84A-98B5-427D-B497-12AF85E3FDE2}" dt="2024-06-11T06:44:07.778" v="2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Curvers,Lisa L.M.C." userId="S::527798@student.fontys.nl::c8015edd-7f27-4bc4-a9ca-f53a79feac70" providerId="AD" clId="Web-{B21AE84A-98B5-427D-B497-12AF85E3FDE2}" dt="2024-06-11T06:44:07.778" v="2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Curvers,Lisa L.M.C." userId="S::527798@student.fontys.nl::c8015edd-7f27-4bc4-a9ca-f53a79feac70" providerId="AD" clId="Web-{B21AE84A-98B5-427D-B497-12AF85E3FDE2}" dt="2024-06-11T06:44:07.778" v="2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Curvers,Lisa L.M.C." userId="S::527798@student.fontys.nl::c8015edd-7f27-4bc4-a9ca-f53a79feac70" providerId="AD" clId="Web-{B21AE84A-98B5-427D-B497-12AF85E3FDE2}" dt="2024-06-11T06:44:07.778" v="2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Curvers,Lisa L.M.C." userId="S::527798@student.fontys.nl::c8015edd-7f27-4bc4-a9ca-f53a79feac70" providerId="AD" clId="Web-{B21AE84A-98B5-427D-B497-12AF85E3FDE2}" dt="2024-06-11T06:44:07.778" v="2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Curvers,Lisa L.M.C." userId="S::527798@student.fontys.nl::c8015edd-7f27-4bc4-a9ca-f53a79feac70" providerId="AD" clId="Web-{B21AE84A-98B5-427D-B497-12AF85E3FDE2}" dt="2024-06-11T06:44:07.778" v="2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Curvers,Lisa L.M.C." userId="S::527798@student.fontys.nl::c8015edd-7f27-4bc4-a9ca-f53a79feac70" providerId="AD" clId="Web-{B21AE84A-98B5-427D-B497-12AF85E3FDE2}" dt="2024-06-11T06:44:07.778" v="2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Curvers,Lisa L.M.C." userId="S::527798@student.fontys.nl::c8015edd-7f27-4bc4-a9ca-f53a79feac70" providerId="AD" clId="Web-{B21AE84A-98B5-427D-B497-12AF85E3FDE2}" dt="2024-06-11T06:44:32.294" v="7"/>
        <pc:sldMasterMkLst>
          <pc:docMk/>
          <pc:sldMasterMk cId="219001139" sldId="2147483685"/>
        </pc:sldMasterMkLst>
        <pc:sldLayoutChg chg="add del">
          <pc:chgData name="Curvers,Lisa L.M.C." userId="S::527798@student.fontys.nl::c8015edd-7f27-4bc4-a9ca-f53a79feac70" providerId="AD" clId="Web-{B21AE84A-98B5-427D-B497-12AF85E3FDE2}" dt="2024-06-11T06:44:32.294" v="7"/>
          <pc:sldLayoutMkLst>
            <pc:docMk/>
            <pc:sldMasterMk cId="219001139" sldId="2147483685"/>
            <pc:sldLayoutMk cId="2890549588" sldId="2147483674"/>
          </pc:sldLayoutMkLst>
        </pc:sldLayoutChg>
        <pc:sldLayoutChg chg="add del">
          <pc:chgData name="Curvers,Lisa L.M.C." userId="S::527798@student.fontys.nl::c8015edd-7f27-4bc4-a9ca-f53a79feac70" providerId="AD" clId="Web-{B21AE84A-98B5-427D-B497-12AF85E3FDE2}" dt="2024-06-11T06:44:32.294" v="7"/>
          <pc:sldLayoutMkLst>
            <pc:docMk/>
            <pc:sldMasterMk cId="219001139" sldId="2147483685"/>
            <pc:sldLayoutMk cId="362896119" sldId="2147483675"/>
          </pc:sldLayoutMkLst>
        </pc:sldLayoutChg>
        <pc:sldLayoutChg chg="add del">
          <pc:chgData name="Curvers,Lisa L.M.C." userId="S::527798@student.fontys.nl::c8015edd-7f27-4bc4-a9ca-f53a79feac70" providerId="AD" clId="Web-{B21AE84A-98B5-427D-B497-12AF85E3FDE2}" dt="2024-06-11T06:44:32.294" v="7"/>
          <pc:sldLayoutMkLst>
            <pc:docMk/>
            <pc:sldMasterMk cId="219001139" sldId="2147483685"/>
            <pc:sldLayoutMk cId="3571806474" sldId="2147483676"/>
          </pc:sldLayoutMkLst>
        </pc:sldLayoutChg>
        <pc:sldLayoutChg chg="add del">
          <pc:chgData name="Curvers,Lisa L.M.C." userId="S::527798@student.fontys.nl::c8015edd-7f27-4bc4-a9ca-f53a79feac70" providerId="AD" clId="Web-{B21AE84A-98B5-427D-B497-12AF85E3FDE2}" dt="2024-06-11T06:44:32.294" v="7"/>
          <pc:sldLayoutMkLst>
            <pc:docMk/>
            <pc:sldMasterMk cId="219001139" sldId="2147483685"/>
            <pc:sldLayoutMk cId="3047759203" sldId="2147483677"/>
          </pc:sldLayoutMkLst>
        </pc:sldLayoutChg>
        <pc:sldLayoutChg chg="add del">
          <pc:chgData name="Curvers,Lisa L.M.C." userId="S::527798@student.fontys.nl::c8015edd-7f27-4bc4-a9ca-f53a79feac70" providerId="AD" clId="Web-{B21AE84A-98B5-427D-B497-12AF85E3FDE2}" dt="2024-06-11T06:44:32.294" v="7"/>
          <pc:sldLayoutMkLst>
            <pc:docMk/>
            <pc:sldMasterMk cId="219001139" sldId="2147483685"/>
            <pc:sldLayoutMk cId="3598335667" sldId="2147483678"/>
          </pc:sldLayoutMkLst>
        </pc:sldLayoutChg>
        <pc:sldLayoutChg chg="add del">
          <pc:chgData name="Curvers,Lisa L.M.C." userId="S::527798@student.fontys.nl::c8015edd-7f27-4bc4-a9ca-f53a79feac70" providerId="AD" clId="Web-{B21AE84A-98B5-427D-B497-12AF85E3FDE2}" dt="2024-06-11T06:44:32.294" v="7"/>
          <pc:sldLayoutMkLst>
            <pc:docMk/>
            <pc:sldMasterMk cId="219001139" sldId="2147483685"/>
            <pc:sldLayoutMk cId="439428028" sldId="2147483679"/>
          </pc:sldLayoutMkLst>
        </pc:sldLayoutChg>
        <pc:sldLayoutChg chg="add del">
          <pc:chgData name="Curvers,Lisa L.M.C." userId="S::527798@student.fontys.nl::c8015edd-7f27-4bc4-a9ca-f53a79feac70" providerId="AD" clId="Web-{B21AE84A-98B5-427D-B497-12AF85E3FDE2}" dt="2024-06-11T06:44:32.294" v="7"/>
          <pc:sldLayoutMkLst>
            <pc:docMk/>
            <pc:sldMasterMk cId="219001139" sldId="2147483685"/>
            <pc:sldLayoutMk cId="1449954863" sldId="2147483680"/>
          </pc:sldLayoutMkLst>
        </pc:sldLayoutChg>
        <pc:sldLayoutChg chg="add del">
          <pc:chgData name="Curvers,Lisa L.M.C." userId="S::527798@student.fontys.nl::c8015edd-7f27-4bc4-a9ca-f53a79feac70" providerId="AD" clId="Web-{B21AE84A-98B5-427D-B497-12AF85E3FDE2}" dt="2024-06-11T06:44:32.294" v="7"/>
          <pc:sldLayoutMkLst>
            <pc:docMk/>
            <pc:sldMasterMk cId="219001139" sldId="2147483685"/>
            <pc:sldLayoutMk cId="2630561449" sldId="2147483681"/>
          </pc:sldLayoutMkLst>
        </pc:sldLayoutChg>
        <pc:sldLayoutChg chg="add del">
          <pc:chgData name="Curvers,Lisa L.M.C." userId="S::527798@student.fontys.nl::c8015edd-7f27-4bc4-a9ca-f53a79feac70" providerId="AD" clId="Web-{B21AE84A-98B5-427D-B497-12AF85E3FDE2}" dt="2024-06-11T06:44:32.294" v="7"/>
          <pc:sldLayoutMkLst>
            <pc:docMk/>
            <pc:sldMasterMk cId="219001139" sldId="2147483685"/>
            <pc:sldLayoutMk cId="3760269502" sldId="2147483682"/>
          </pc:sldLayoutMkLst>
        </pc:sldLayoutChg>
        <pc:sldLayoutChg chg="add del">
          <pc:chgData name="Curvers,Lisa L.M.C." userId="S::527798@student.fontys.nl::c8015edd-7f27-4bc4-a9ca-f53a79feac70" providerId="AD" clId="Web-{B21AE84A-98B5-427D-B497-12AF85E3FDE2}" dt="2024-06-11T06:44:32.294" v="7"/>
          <pc:sldLayoutMkLst>
            <pc:docMk/>
            <pc:sldMasterMk cId="219001139" sldId="2147483685"/>
            <pc:sldLayoutMk cId="1124780419" sldId="2147483683"/>
          </pc:sldLayoutMkLst>
        </pc:sldLayoutChg>
        <pc:sldLayoutChg chg="add del">
          <pc:chgData name="Curvers,Lisa L.M.C." userId="S::527798@student.fontys.nl::c8015edd-7f27-4bc4-a9ca-f53a79feac70" providerId="AD" clId="Web-{B21AE84A-98B5-427D-B497-12AF85E3FDE2}" dt="2024-06-11T06:44:32.294" v="7"/>
          <pc:sldLayoutMkLst>
            <pc:docMk/>
            <pc:sldMasterMk cId="219001139" sldId="2147483685"/>
            <pc:sldLayoutMk cId="1818012168" sldId="2147483684"/>
          </pc:sldLayoutMkLst>
        </pc:sldLayoutChg>
      </pc:sldMasterChg>
      <pc:sldMasterChg chg="add addSldLayout">
        <pc:chgData name="Curvers,Lisa L.M.C." userId="S::527798@student.fontys.nl::c8015edd-7f27-4bc4-a9ca-f53a79feac70" providerId="AD" clId="Web-{B21AE84A-98B5-427D-B497-12AF85E3FDE2}" dt="2024-06-11T06:44:32.294" v="7"/>
        <pc:sldMasterMkLst>
          <pc:docMk/>
          <pc:sldMasterMk cId="1549959176" sldId="2147483735"/>
        </pc:sldMasterMkLst>
        <pc:sldLayoutChg chg="add">
          <pc:chgData name="Curvers,Lisa L.M.C." userId="S::527798@student.fontys.nl::c8015edd-7f27-4bc4-a9ca-f53a79feac70" providerId="AD" clId="Web-{B21AE84A-98B5-427D-B497-12AF85E3FDE2}" dt="2024-06-11T06:44:32.294" v="7"/>
          <pc:sldLayoutMkLst>
            <pc:docMk/>
            <pc:sldMasterMk cId="1549959176" sldId="2147483735"/>
            <pc:sldLayoutMk cId="444095857" sldId="2147483724"/>
          </pc:sldLayoutMkLst>
        </pc:sldLayoutChg>
        <pc:sldLayoutChg chg="add">
          <pc:chgData name="Curvers,Lisa L.M.C." userId="S::527798@student.fontys.nl::c8015edd-7f27-4bc4-a9ca-f53a79feac70" providerId="AD" clId="Web-{B21AE84A-98B5-427D-B497-12AF85E3FDE2}" dt="2024-06-11T06:44:32.294" v="7"/>
          <pc:sldLayoutMkLst>
            <pc:docMk/>
            <pc:sldMasterMk cId="1549959176" sldId="2147483735"/>
            <pc:sldLayoutMk cId="771432942" sldId="2147483725"/>
          </pc:sldLayoutMkLst>
        </pc:sldLayoutChg>
        <pc:sldLayoutChg chg="add">
          <pc:chgData name="Curvers,Lisa L.M.C." userId="S::527798@student.fontys.nl::c8015edd-7f27-4bc4-a9ca-f53a79feac70" providerId="AD" clId="Web-{B21AE84A-98B5-427D-B497-12AF85E3FDE2}" dt="2024-06-11T06:44:32.294" v="7"/>
          <pc:sldLayoutMkLst>
            <pc:docMk/>
            <pc:sldMasterMk cId="1549959176" sldId="2147483735"/>
            <pc:sldLayoutMk cId="1605726849" sldId="2147483726"/>
          </pc:sldLayoutMkLst>
        </pc:sldLayoutChg>
        <pc:sldLayoutChg chg="add">
          <pc:chgData name="Curvers,Lisa L.M.C." userId="S::527798@student.fontys.nl::c8015edd-7f27-4bc4-a9ca-f53a79feac70" providerId="AD" clId="Web-{B21AE84A-98B5-427D-B497-12AF85E3FDE2}" dt="2024-06-11T06:44:32.294" v="7"/>
          <pc:sldLayoutMkLst>
            <pc:docMk/>
            <pc:sldMasterMk cId="1549959176" sldId="2147483735"/>
            <pc:sldLayoutMk cId="732981858" sldId="2147483727"/>
          </pc:sldLayoutMkLst>
        </pc:sldLayoutChg>
        <pc:sldLayoutChg chg="add">
          <pc:chgData name="Curvers,Lisa L.M.C." userId="S::527798@student.fontys.nl::c8015edd-7f27-4bc4-a9ca-f53a79feac70" providerId="AD" clId="Web-{B21AE84A-98B5-427D-B497-12AF85E3FDE2}" dt="2024-06-11T06:44:32.294" v="7"/>
          <pc:sldLayoutMkLst>
            <pc:docMk/>
            <pc:sldMasterMk cId="1549959176" sldId="2147483735"/>
            <pc:sldLayoutMk cId="3141766468" sldId="2147483728"/>
          </pc:sldLayoutMkLst>
        </pc:sldLayoutChg>
        <pc:sldLayoutChg chg="add">
          <pc:chgData name="Curvers,Lisa L.M.C." userId="S::527798@student.fontys.nl::c8015edd-7f27-4bc4-a9ca-f53a79feac70" providerId="AD" clId="Web-{B21AE84A-98B5-427D-B497-12AF85E3FDE2}" dt="2024-06-11T06:44:32.294" v="7"/>
          <pc:sldLayoutMkLst>
            <pc:docMk/>
            <pc:sldMasterMk cId="1549959176" sldId="2147483735"/>
            <pc:sldLayoutMk cId="2949762015" sldId="2147483729"/>
          </pc:sldLayoutMkLst>
        </pc:sldLayoutChg>
        <pc:sldLayoutChg chg="add">
          <pc:chgData name="Curvers,Lisa L.M.C." userId="S::527798@student.fontys.nl::c8015edd-7f27-4bc4-a9ca-f53a79feac70" providerId="AD" clId="Web-{B21AE84A-98B5-427D-B497-12AF85E3FDE2}" dt="2024-06-11T06:44:32.294" v="7"/>
          <pc:sldLayoutMkLst>
            <pc:docMk/>
            <pc:sldMasterMk cId="1549959176" sldId="2147483735"/>
            <pc:sldLayoutMk cId="1781711400" sldId="2147483730"/>
          </pc:sldLayoutMkLst>
        </pc:sldLayoutChg>
        <pc:sldLayoutChg chg="add">
          <pc:chgData name="Curvers,Lisa L.M.C." userId="S::527798@student.fontys.nl::c8015edd-7f27-4bc4-a9ca-f53a79feac70" providerId="AD" clId="Web-{B21AE84A-98B5-427D-B497-12AF85E3FDE2}" dt="2024-06-11T06:44:32.294" v="7"/>
          <pc:sldLayoutMkLst>
            <pc:docMk/>
            <pc:sldMasterMk cId="1549959176" sldId="2147483735"/>
            <pc:sldLayoutMk cId="2138221047" sldId="2147483731"/>
          </pc:sldLayoutMkLst>
        </pc:sldLayoutChg>
        <pc:sldLayoutChg chg="add">
          <pc:chgData name="Curvers,Lisa L.M.C." userId="S::527798@student.fontys.nl::c8015edd-7f27-4bc4-a9ca-f53a79feac70" providerId="AD" clId="Web-{B21AE84A-98B5-427D-B497-12AF85E3FDE2}" dt="2024-06-11T06:44:32.294" v="7"/>
          <pc:sldLayoutMkLst>
            <pc:docMk/>
            <pc:sldMasterMk cId="1549959176" sldId="2147483735"/>
            <pc:sldLayoutMk cId="116839470" sldId="2147483732"/>
          </pc:sldLayoutMkLst>
        </pc:sldLayoutChg>
        <pc:sldLayoutChg chg="add">
          <pc:chgData name="Curvers,Lisa L.M.C." userId="S::527798@student.fontys.nl::c8015edd-7f27-4bc4-a9ca-f53a79feac70" providerId="AD" clId="Web-{B21AE84A-98B5-427D-B497-12AF85E3FDE2}" dt="2024-06-11T06:44:32.294" v="7"/>
          <pc:sldLayoutMkLst>
            <pc:docMk/>
            <pc:sldMasterMk cId="1549959176" sldId="2147483735"/>
            <pc:sldLayoutMk cId="2763042204" sldId="2147483733"/>
          </pc:sldLayoutMkLst>
        </pc:sldLayoutChg>
        <pc:sldLayoutChg chg="add">
          <pc:chgData name="Curvers,Lisa L.M.C." userId="S::527798@student.fontys.nl::c8015edd-7f27-4bc4-a9ca-f53a79feac70" providerId="AD" clId="Web-{B21AE84A-98B5-427D-B497-12AF85E3FDE2}" dt="2024-06-11T06:44:32.294" v="7"/>
          <pc:sldLayoutMkLst>
            <pc:docMk/>
            <pc:sldMasterMk cId="1549959176" sldId="2147483735"/>
            <pc:sldLayoutMk cId="3956064588" sldId="2147483734"/>
          </pc:sldLayoutMkLst>
        </pc:sldLayoutChg>
      </pc:sldMasterChg>
    </pc:docChg>
  </pc:docChgLst>
  <pc:docChgLst>
    <pc:chgData name="Curvers,Lisa L.M.C." userId="S::527798@student.fontys.nl::c8015edd-7f27-4bc4-a9ca-f53a79feac70" providerId="AD" clId="Web-{99CF5C47-2F63-45CB-AEC0-45DB05413C8A}"/>
    <pc:docChg chg="modSld">
      <pc:chgData name="Curvers,Lisa L.M.C." userId="S::527798@student.fontys.nl::c8015edd-7f27-4bc4-a9ca-f53a79feac70" providerId="AD" clId="Web-{99CF5C47-2F63-45CB-AEC0-45DB05413C8A}" dt="2024-06-11T06:41:57.138" v="1" actId="20577"/>
      <pc:docMkLst>
        <pc:docMk/>
      </pc:docMkLst>
      <pc:sldChg chg="modSp">
        <pc:chgData name="Curvers,Lisa L.M.C." userId="S::527798@student.fontys.nl::c8015edd-7f27-4bc4-a9ca-f53a79feac70" providerId="AD" clId="Web-{99CF5C47-2F63-45CB-AEC0-45DB05413C8A}" dt="2024-06-11T06:41:57.138" v="1" actId="20577"/>
        <pc:sldMkLst>
          <pc:docMk/>
          <pc:sldMk cId="109857222" sldId="256"/>
        </pc:sldMkLst>
        <pc:spChg chg="mod">
          <ac:chgData name="Curvers,Lisa L.M.C." userId="S::527798@student.fontys.nl::c8015edd-7f27-4bc4-a9ca-f53a79feac70" providerId="AD" clId="Web-{99CF5C47-2F63-45CB-AEC0-45DB05413C8A}" dt="2024-06-11T06:41:57.138" v="1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5EAE70-E3FB-470F-9326-957AEC16D3C8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42063-56B8-4150-BBD2-7524E285C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692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dirty="0"/>
              <a:t>Pictures to explain what is what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42063-56B8-4150-BBD2-7524E285C2C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314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dirty="0"/>
              <a:t>On process and technical aspect, what went well/wrong?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42063-56B8-4150-BBD2-7524E285C2C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135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4E480B-94D6-46F9-A2B6-B98D311FDC19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183CDE-91A1-40C3-8E80-66F89E1C2D5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756515-F9AA-46BD-8DD2-AA15BA492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BA365E2-8B71-408B-9092-0104216AC7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DB8D7A-1BF6-4CDB-B93A-7736955F50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AACD774-5167-46C7-8A62-6E2FE4BE9469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6E0F2D8-452E-48F9-9912-C47EAEAE180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1FBBF95-430B-427C-A6E8-DB899217FC00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EE64698-3ED2-4395-B7FC-65248E437E0A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E20B1E1-CE09-4C2A-A3FB-DB8026C54E9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CB2405B-A907-48B3-906A-FB3573C0B28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8E2D9-6729-4614-8667-C1016D3182E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BB1-1A1F-4A2C-B805-719CF98F6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000" y="540000"/>
            <a:ext cx="11090273" cy="3798000"/>
          </a:xfrm>
        </p:spPr>
        <p:txBody>
          <a:bodyPr anchor="b"/>
          <a:lstStyle>
            <a:lvl1pPr algn="l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CC87B-ED2D-4303-BD40-E7AF14C0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000" y="4508500"/>
            <a:ext cx="7345362" cy="1800224"/>
          </a:xfrm>
        </p:spPr>
        <p:txBody>
          <a:bodyPr/>
          <a:lstStyle>
            <a:lvl1pPr marL="0" indent="0" algn="l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80B4-5679-491C-963F-EC47B04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5D6D-3F98-4BE8-A069-B9640990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CD51D-8E06-4959-88C9-64741507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1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C461672-F18A-4768-9850-0531FD3720BA}"/>
              </a:ext>
            </a:extLst>
          </p:cNvPr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A73898-D78C-45F9-AFC1-2AB16F6725C2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C423E3-700B-43D6-A2CB-F3C871632C20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F05B2A-1EC7-4131-B899-C7ECB9A502EB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711D4C-4FFE-4151-B53D-60890F0F5827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9D6393-413D-4151-BC2C-43161BE4A799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96370B9-6459-4B05-9A8B-A9E7FA8966CD}"/>
              </a:ext>
            </a:extLst>
          </p:cNvPr>
          <p:cNvSpPr>
            <a:spLocks noChangeAspect="1"/>
          </p:cNvSpPr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AC0C6-74C3-4E55-AA42-A9F1A4B1B210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2C27A4-86D3-4C83-8022-E37A8672A9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1FF59-E1BE-4475-953B-5BF6FBC10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090273" cy="18002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F1F045-44C5-4165-A640-4E4D33A59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0000" y="2528887"/>
            <a:ext cx="11090276" cy="37798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7047A-D05B-44E9-A240-BDB881C4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CB2E8-A68D-478D-A728-C9612848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E4F1D-3280-4DB5-B2E0-DA7F1071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8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627D45-FE54-49FF-A37F-6206993AEFD8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8" name="Rectangle 7">
              <a:extLst>
                <a:ext uri="{FF2B5EF4-FFF2-40B4-BE49-F238E27FC236}">
                  <a16:creationId xmlns:a16="http://schemas.microsoft.com/office/drawing/2014/main" id="{879CEFA6-CCA5-4FEF-B53D-E74B1E67E9C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CD768-2100-4B20-87EF-9F92EFBD8FA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0D1B599-DFF1-4E00-9EAE-EE32BD7B4860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0FCF7F6-290B-4DE7-BA60-863CBF95C2AF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9358AB-E1C9-402B-9F3F-28B4F50DAC6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8C24EC-8C5D-4A7E-9D57-C752E0DC9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C0B30A-4855-4424-B3A8-AC110CA8356F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C119EB9-1A9A-45A4-AE16-9968A70C5C35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A5B7B85-4DC3-4343-B734-4852DD5DF033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F3733E-DBA5-4A25-9315-B7A1A5E7A1FF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AB30D07-BE85-45CD-8055-8C57B00E29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FFCCA-9DBF-4E0A-BDC6-F7B8F39BD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12238" y="539999"/>
            <a:ext cx="2628900" cy="5768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F1B23-21CD-4A3B-938B-5502019A1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0863" y="539999"/>
            <a:ext cx="8245475" cy="5768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C884-5A98-4C01-BB89-098AC69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4D22-9CD7-4FC6-9444-21948246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CC14-D66C-401A-A0C9-DFCA5533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62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67416F32-9D98-4340-82E8-E90CE00AD2AC}"/>
              </a:ext>
            </a:extLst>
          </p:cNvPr>
          <p:cNvGrpSpPr/>
          <p:nvPr/>
        </p:nvGrpSpPr>
        <p:grpSpPr>
          <a:xfrm flipV="1">
            <a:off x="0" y="-1"/>
            <a:ext cx="12191999" cy="6861601"/>
            <a:chOff x="0" y="-1"/>
            <a:chExt cx="12191999" cy="686160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375AB4-82BB-418F-A50F-6180F6872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FDD54B2-4A3F-4BFE-8FF0-82CA73F4A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0876F96-77AB-4E72-B1D2-FA45F4E3C0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B08A2E9-6518-449E-940B-8518A1D850BB}"/>
                </a:ext>
              </a:extLst>
            </p:cNvPr>
            <p:cNvGrpSpPr>
              <a:grpSpLocks noChangeAspect="1"/>
            </p:cNvGrpSpPr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0A86BE0-76B3-4EA0-BA2D-05266013A814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BA13564-810C-4398-AA63-67B020811FCB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555E1EF-6216-47FA-BBCA-7C0C8C2DAB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8D85657-6A77-4466-887F-EE948B9CD2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D35498-B0C3-40BD-9407-6D0C0587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F85E-0893-4D8C-816A-5193CC6D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0000">
              <a:defRPr/>
            </a:lvl1pPr>
            <a:lvl2pPr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6A9C-9655-49F5-85B3-A8A37F4F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896C-71D7-487F-A1B9-CBBE6DF4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228E8-7B8A-4153-BEB2-BD5A69F2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21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E54407D-DBA4-414C-ACA5-30D7B87C652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D518BC-8E44-4DAA-A8B9-2CFBD91DCDCD}"/>
                </a:ext>
              </a:extLst>
            </p:cNvPr>
            <p:cNvSpPr/>
            <p:nvPr/>
          </p:nvSpPr>
          <p:spPr>
            <a:xfrm rot="10800000" flipH="1">
              <a:off x="0" y="2019649"/>
              <a:ext cx="4838350" cy="483835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67C3660-39CD-431D-8E64-37508FFEAC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CCE569-E461-438A-A235-B96A542AF82F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3F9DF1F-1F74-476C-AD41-22AC3F8A65A0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E49ED5-9713-43D1-AE9E-3F9FE557407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1A2854-1482-4441-85EA-D7B9F3EF5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ED36A6D-894D-44DA-851C-345A414F3F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6F1DF-CD42-4695-A7D0-2F5B1930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7345362" cy="5768725"/>
          </a:xfrm>
        </p:spPr>
        <p:txBody>
          <a:bodyPr anchor="t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49160-0F86-4FCA-8718-6980E99C7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75612" y="540000"/>
            <a:ext cx="3565523" cy="5768725"/>
          </a:xfrm>
        </p:spPr>
        <p:txBody>
          <a:bodyPr anchor="t"/>
          <a:lstStyle>
            <a:lvl1pPr marL="0" indent="0">
              <a:buNone/>
              <a:defRPr sz="18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C6CBB-DABA-4F2E-8574-46747E15E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86BC-9ECC-439C-BF2E-F0B7EF19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42552-C4C9-44EE-B7CB-5A652393B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9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5774299-531D-4CAC-881D-7EB68BC99FCC}"/>
              </a:ext>
            </a:extLst>
          </p:cNvPr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A17676CF-DDCC-48C1-AC68-CDA0B9E47FD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52D363-F6F5-455B-A2F2-A12B30CEE52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0C396B8-00CA-4AE9-A0A5-B4E2B2A2AC07}"/>
                  </a:ext>
                </a:extLst>
              </p:cNvPr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660166-3107-4058-A259-59B0527306BD}"/>
                  </a:ext>
                </a:extLst>
              </p:cNvPr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BE934E-3063-4D0F-AFDE-68D58D336CB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60000"/>
                  </a:schemeClr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9660FA-744A-4CB3-9BED-C59793E3BF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E313EEC-733B-4019-8A0B-3FA768B8DB7A}"/>
                </a:ext>
              </a:extLst>
            </p:cNvPr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21FE91F-780C-4ABD-ADE8-0EFDB7196A10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09EA389-EE78-4475-A390-5EDED23C2D68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492A94-8867-4C62-9D40-4023C41E0AF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0" y="521786"/>
              <a:ext cx="6336213" cy="633621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60000">
                  <a:schemeClr val="accent1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3DAD7C5-BA12-4557-8BC4-72C69B0D59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412EC-56C0-4009-B2E3-D63F9EEC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5" cy="1209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C84F-F3B7-4BF4-A328-BCF5ADD32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919CD5-DBB4-4749-980D-B5B40ECB6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929600"/>
            <a:ext cx="5437186" cy="438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FC378-6572-43DF-8344-59DE8122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67A14-246A-4DDF-865C-68F6E169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74B6D-E110-478C-94B9-2F8199E5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42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130F7E5-A40E-4C9C-8E4F-3935B9182C4A}"/>
              </a:ext>
            </a:extLst>
          </p:cNvPr>
          <p:cNvGrpSpPr/>
          <p:nvPr/>
        </p:nvGrpSpPr>
        <p:grpSpPr>
          <a:xfrm>
            <a:off x="0" y="-2"/>
            <a:ext cx="12191999" cy="6858001"/>
            <a:chOff x="0" y="-2"/>
            <a:chExt cx="12191999" cy="685800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67B504-02A7-4203-87D0-07D333D71917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A1158F3-E1C3-400D-8505-628DB94365CE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AEADDCE-3295-4F24-8700-C93B5457C2B7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F95C76A-5429-458C-BC9D-E1053EF7B84F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D0E8A42-259A-43FA-B284-B459D736409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900B4F1-619C-4C0E-B749-1843F22C946A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6F70BB-DCCC-4CF0-B5BB-95A965A99947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3E6C50C-C1DA-44E1-B254-3B7228879DCD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FC6EEED-A40A-4D1C-BE6B-11DD62770607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27FF3FB-FDFC-4659-A7D6-ABED74010E82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1548ED5-6668-4672-88DC-40E92508ACA2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AE1B2-E73F-4E6E-AAFB-FB1C02684D3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750F2D6-C0E1-4AFE-AB87-083292737609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ECC0D66-F2BE-4BF4-87F6-CE618B5C891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BCA11-08C2-4C9A-B0A3-31C9051CD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39999"/>
            <a:ext cx="11090273" cy="1210396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2CEB0-C969-40EA-A5E2-8D875E28A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929783"/>
            <a:ext cx="5448052" cy="792161"/>
          </a:xfrm>
        </p:spPr>
        <p:txBody>
          <a:bodyPr anchor="b"/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41A6-112E-4305-A0BA-6E119A77A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000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672C5-31B9-443B-8DEE-552364689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3949" y="1929782"/>
            <a:ext cx="5437187" cy="792000"/>
          </a:xfrm>
        </p:spPr>
        <p:txBody>
          <a:bodyPr anchor="b"/>
          <a:lstStyle>
            <a:lvl1pPr marL="0" indent="0">
              <a:buNone/>
              <a:defRPr sz="1600" b="0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18B9D-8B21-4249-A3AD-8FBE48F0F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3950" y="2937844"/>
            <a:ext cx="5437186" cy="3376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B60881-13B2-4064-84FB-6D071F36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FCE5D-D5EF-485D-97FA-2614FF96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204FC-4F66-417C-8E4B-74772ED0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064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1FD20-B9D4-4FD1-9AAD-F4157555AD62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7477A35-8424-45D6-A66E-8ACFA6C405B5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BA1CE-E9AC-40C0-A7F9-E5671F5FEF9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C2729A-59F8-46A4-9AAA-7665E5966E2D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EBBB96-590D-4704-87AD-A00AE2424DE8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9BAB7D-5298-40B9-910B-136D0C6A9934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323EA00-E168-4864-883B-358A7CDF9153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4F2DFA-2F27-43FB-B08C-0787FA44B0D1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750354-CD8D-4A3B-A7AC-04622BCB049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ED3C6-DA43-4D1C-9056-407A4FB1C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759450"/>
          </a:xfrm>
        </p:spPr>
        <p:txBody>
          <a:bodyPr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0CEB41-E921-45ED-951A-861E31E0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B422D-769C-4E63-8763-ABBB885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8FB6F-2D68-40C0-B628-142011F34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766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ED88E92-14F3-4B58-9E48-1D79E139A89E}"/>
              </a:ext>
            </a:extLst>
          </p:cNvPr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466AE7-32B6-4334-AF41-B9387E6726C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9C09F8-90CD-443F-9AA1-D08C56A605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C7304AB-BE7D-45AC-A876-4A24543AE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E11922B-DDB3-46D7-B1BD-C1CCDB3C42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580F8F6-E662-4BCD-AC9C-7E5DDBD5A773}"/>
                  </a:ext>
                </a:extLst>
              </p:cNvPr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A333FE5-ADB0-48EE-A1A6-9AA36DA343A2}"/>
                  </a:ext>
                </a:extLst>
              </p:cNvPr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09CD4F-6DF4-48AA-BD35-23E3F2A643F7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223219-ACCC-42F2-A1B4-E3C8C8AB12A4}"/>
                  </a:ext>
                </a:extLst>
              </p:cNvPr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510B0E9-9BA0-4357-9E04-554C19BAAC89}"/>
                  </a:ext>
                </a:extLst>
              </p:cNvPr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06DA80-525A-4C9E-A441-50630AA772A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E841E027-8E53-4FEB-8605-2124D85731C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871A2-AE80-4408-AA95-DC60D132E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122A1-7B97-4979-B319-1CE0A4A4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09A76-7DCD-477A-A6BA-EEA63FF9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95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5C0F5C-A529-490C-8941-78F10C6A00D3}"/>
              </a:ext>
            </a:extLst>
          </p:cNvPr>
          <p:cNvGrpSpPr/>
          <p:nvPr/>
        </p:nvGrpSpPr>
        <p:grpSpPr>
          <a:xfrm flipH="1">
            <a:off x="0" y="0"/>
            <a:ext cx="12191999" cy="6858001"/>
            <a:chOff x="0" y="-2"/>
            <a:chExt cx="12191999" cy="68580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A8D739-B942-4545-9459-A6CAF0444D1F}"/>
                </a:ext>
              </a:extLst>
            </p:cNvPr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alpha val="40000"/>
                  </a:schemeClr>
                </a:gs>
                <a:gs pos="34000">
                  <a:schemeClr val="accent3">
                    <a:alpha val="20000"/>
                  </a:schemeClr>
                </a:gs>
                <a:gs pos="65000">
                  <a:schemeClr val="accent3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BB38CCA-110B-4404-9363-BFFA76C096D2}"/>
                </a:ext>
              </a:extLst>
            </p:cNvPr>
            <p:cNvGrpSpPr/>
            <p:nvPr/>
          </p:nvGrpSpPr>
          <p:grpSpPr>
            <a:xfrm rot="162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23FE99-C58F-4A56-8F8E-2942FF74E4BD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BD4511-8AB6-4BD3-8410-7FB3EC8D42B2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A8CA067-2248-4BD3-B56E-2C014AEB2273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C017B9B-2727-4255-8F80-9D4C2A5AE297}"/>
                  </a:ext>
                </a:extLst>
              </p:cNvPr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3C5F16-BC47-4707-B6B7-DC5262ACDC51}"/>
                  </a:ext>
                </a:extLst>
              </p:cNvPr>
              <p:cNvSpPr/>
              <p:nvPr/>
            </p:nvSpPr>
            <p:spPr>
              <a:xfrm flipV="1">
                <a:off x="1" y="0"/>
                <a:ext cx="8304867" cy="3429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alpha val="60000"/>
                    </a:schemeClr>
                  </a:gs>
                  <a:gs pos="63000">
                    <a:schemeClr val="accent3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88FE13-0734-4BB3-B4D1-7C53A194DA84}"/>
                </a:ext>
              </a:extLst>
            </p:cNvPr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9B7EF7-1EDF-4AC7-8E40-C2801783AC85}"/>
                  </a:ext>
                </a:extLst>
              </p:cNvPr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25CA0A0-9A3F-498E-983D-B3285EF5AD9A}"/>
                  </a:ext>
                </a:extLst>
              </p:cNvPr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alpha val="60000"/>
                    </a:schemeClr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5171814-E4F0-44B5-BC3F-588512210991}"/>
                </a:ext>
              </a:extLst>
            </p:cNvPr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E666ACD-EB1C-4732-971B-C3B26061DB82}"/>
                  </a:ext>
                </a:extLst>
              </p:cNvPr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A4E213B-7F96-44C1-90B3-B72E9387BF73}"/>
                  </a:ext>
                </a:extLst>
              </p:cNvPr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alpha val="60000"/>
                    </a:schemeClr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FE392AA-35E5-40E5-9309-284A0C5410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8188C-9713-46E1-AA5C-C84FE515F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192CC-893A-4A84-A7E9-F389D83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540000"/>
            <a:ext cx="6408736" cy="5759450"/>
          </a:xfrm>
        </p:spPr>
        <p:txBody>
          <a:bodyPr/>
          <a:lstStyle>
            <a:lvl1pPr>
              <a:defRPr sz="3200"/>
            </a:lvl1pPr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C7765-7D44-43DD-A1DF-419D3E1C6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3536950"/>
            <a:ext cx="4511426" cy="2771775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36875-AFB0-4905-8C9E-A72B4F59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37ABF-7E70-4E45-A67B-C503BF18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016CA-2983-47BF-BA09-2130A40C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432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97E00A2-2906-4C97-9D1F-C789D3ADD373}"/>
              </a:ext>
            </a:extLst>
          </p:cNvPr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CE8EF9-87D6-47FD-B7D3-2D48D8E48AC3}"/>
                </a:ext>
              </a:extLst>
            </p:cNvPr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84998E-9D37-4D0D-889A-C67531E5295C}"/>
                </a:ext>
              </a:extLst>
            </p:cNvPr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575B0B-C502-438E-967C-64D268031426}"/>
              </a:ext>
            </a:extLst>
          </p:cNvPr>
          <p:cNvGrpSpPr>
            <a:grpSpLocks noChangeAspect="1"/>
          </p:cNvGrpSpPr>
          <p:nvPr/>
        </p:nvGrpSpPr>
        <p:grpSpPr>
          <a:xfrm rot="16200000" flipH="1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FC29931-00EB-4F74-BE4C-172A4C282A26}"/>
                </a:ext>
              </a:extLst>
            </p:cNvPr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4C87-FDD3-406D-BE06-3ABF69905E03}"/>
                </a:ext>
              </a:extLst>
            </p:cNvPr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FD817A89-A0E1-4190-90AE-0571E6CE8FC6}"/>
              </a:ext>
            </a:extLst>
          </p:cNvPr>
          <p:cNvSpPr>
            <a:spLocks noChangeAspect="1"/>
          </p:cNvSpPr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D20388-C666-4992-920D-5F034214950C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60000"/>
                </a:schemeClr>
              </a:gs>
              <a:gs pos="60000">
                <a:schemeClr val="accent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AB0CC3-A07E-43B8-9B34-0A67C1806DE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800A6-9706-4B81-B957-C950A5F7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999" y="540000"/>
            <a:ext cx="4511425" cy="2771774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7652B-AA0D-4574-AF1D-7F7442D84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2400" y="549275"/>
            <a:ext cx="6408736" cy="57594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19547-D24B-4BD1-8C26-318450B17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999" y="3536950"/>
            <a:ext cx="4511425" cy="2771774"/>
          </a:xfrm>
        </p:spPr>
        <p:txBody>
          <a:bodyPr/>
          <a:lstStyle>
            <a:lvl1pPr marL="0" indent="0">
              <a:buNone/>
              <a:defRPr sz="1600" cap="all" spc="3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A22E6-7E01-4547-8555-B2C19754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0BCE0-945C-4FDF-95A1-2149B1FF5B83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F6BEC-98F3-43FE-BA9B-B046D891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FAF54-57F0-46F9-A1BA-B554E1401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7608-3819-479B-BB98-C216BA724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26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49C77-AA3A-4DA0-9E20-32FCD2B8B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DC81A-9B5E-4A92-AA7B-3D750F95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8083-48FB-4D6A-B77A-262FE3E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A5BD-F7C8-4883-81D1-EF1F6F00E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none" spc="100" baseline="0">
                <a:solidFill>
                  <a:schemeClr val="tx1"/>
                </a:solidFill>
              </a:defRPr>
            </a:lvl1pPr>
          </a:lstStyle>
          <a:p>
            <a:pPr algn="r"/>
            <a:fld id="{7CF0BCE0-945C-4FDF-95A1-2149B1FF5B83}" type="datetimeFigureOut">
              <a:rPr lang="en-US" smtClean="0"/>
              <a:pPr algn="r"/>
              <a:t>6/11/2024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8FEDB-2614-400B-9C19-0F4D448D9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4CD77608-3819-479B-BB98-C216BA724EFE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499591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28" r:id="rId6"/>
    <p:sldLayoutId id="2147483724" r:id="rId7"/>
    <p:sldLayoutId id="2147483725" r:id="rId8"/>
    <p:sldLayoutId id="2147483726" r:id="rId9"/>
    <p:sldLayoutId id="2147483727" r:id="rId10"/>
    <p:sldLayoutId id="21474837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700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C51935E-4A08-4AE4-8E13-F40CD3C4F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E2935B3-43F9-4F49-AEEE-A09015DDF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23C3E9F-031F-4D06-B2D1-FBDE7797A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1640114"/>
              <a:ext cx="5217886" cy="5217886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60000"/>
                  </a:schemeClr>
                </a:gs>
                <a:gs pos="60000">
                  <a:schemeClr val="accent2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AD6B24CB-2D97-4762-B34A-9FE40CECA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6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2E85C82-5A92-4169-B806-F7A311C1C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536DD679-1C6F-4F84-9CA0-27B1ABCFD7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0EBB60D-86C6-45E0-AB7B-8C952FEBDD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06710FE-8C5F-4C9D-AF9E-1A7CDAE4C6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/>
                  </a:gs>
                  <a:gs pos="60000">
                    <a:schemeClr val="accent1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8556C1B-E283-4483-ACD0-2808A242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575218D-6500-488D-AB87-B8B426C1CC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859891A-F84B-4F49-B829-12D780F427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/>
                  </a:gs>
                  <a:gs pos="60000">
                    <a:schemeClr val="accent2">
                      <a:alpha val="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A4DD948-16D9-47F3-880E-69BF40A2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 flip="none" rotWithShape="1">
              <a:gsLst>
                <a:gs pos="0">
                  <a:schemeClr val="accent3"/>
                </a:gs>
                <a:gs pos="60000">
                  <a:schemeClr val="accent3"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8CED433A-4441-4EF2-A360-2D5C19C7F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60000"/>
                </a:schemeClr>
              </a:gs>
              <a:gs pos="37000">
                <a:schemeClr val="bg2">
                  <a:alpha val="60000"/>
                </a:schemeClr>
              </a:gs>
              <a:gs pos="79000">
                <a:schemeClr val="bg2">
                  <a:alpha val="0"/>
                </a:scheme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0575" y="540000"/>
            <a:ext cx="4500561" cy="4259814"/>
          </a:xfrm>
        </p:spPr>
        <p:txBody>
          <a:bodyPr>
            <a:normAutofit/>
          </a:bodyPr>
          <a:lstStyle/>
          <a:p>
            <a:r>
              <a:rPr lang="en-US" sz="8100" dirty="0"/>
              <a:t>Plantastic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0575" y="4988476"/>
            <a:ext cx="4500561" cy="1320249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r>
              <a:rPr lang="en-US" dirty="0"/>
              <a:t>Dylan Loers</a:t>
            </a:r>
          </a:p>
          <a:p>
            <a:r>
              <a:rPr lang="en-US" dirty="0"/>
              <a:t>Lisa Curvers</a:t>
            </a:r>
          </a:p>
          <a:p>
            <a:r>
              <a:rPr lang="en-US" dirty="0"/>
              <a:t>Marco Jacobs</a:t>
            </a:r>
          </a:p>
          <a:p>
            <a:r>
              <a:rPr lang="en-US" dirty="0"/>
              <a:t>Nadia Spapens</a:t>
            </a:r>
            <a:endParaRPr lang="en-US"/>
          </a:p>
          <a:p>
            <a:r>
              <a:rPr lang="en-US" dirty="0"/>
              <a:t>Tevin Sanzchez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14A0AA1-C9DD-452F-AF3C-8231C0CD8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1" y="3600"/>
            <a:ext cx="6854400" cy="6854400"/>
            <a:chOff x="0" y="3600"/>
            <a:chExt cx="6854400" cy="685440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81A3F73-01DC-494A-B9CC-582418F95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3600"/>
              <a:ext cx="5760000" cy="5760000"/>
            </a:xfrm>
            <a:prstGeom prst="ellipse">
              <a:avLst/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C4A7316-203B-47F8-B448-E54B106DB1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1" y="1992024"/>
              <a:ext cx="4320000" cy="432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softEdge rad="1016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DFB6685-5F8D-4A29-9735-BF4667A59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3600"/>
              <a:ext cx="6854400" cy="6854400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  <a:effectLst>
              <a:softEdge rad="1270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 descr="Seedling growing on a tree trunk">
            <a:extLst>
              <a:ext uri="{FF2B5EF4-FFF2-40B4-BE49-F238E27FC236}">
                <a16:creationId xmlns:a16="http://schemas.microsoft.com/office/drawing/2014/main" id="{5248FF7D-E6EE-1940-9C50-51C0850B3E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20" r="14930" b="-1"/>
          <a:stretch/>
        </p:blipFill>
        <p:spPr>
          <a:xfrm>
            <a:off x="20" y="-1"/>
            <a:ext cx="6857980" cy="6858000"/>
          </a:xfrm>
          <a:custGeom>
            <a:avLst/>
            <a:gdLst/>
            <a:ahLst/>
            <a:cxnLst/>
            <a:rect l="l" t="t" r="r" b="b"/>
            <a:pathLst>
              <a:path w="6858000" h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effectLst>
            <a:softEdge rad="1016000"/>
          </a:effectLst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BE13E-618C-9930-1DDB-E90A121D6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3B328-DFB6-D121-1990-418AB7C5A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69875" indent="-269875">
              <a:buFont typeface="Calibri" panose="020B0604020202020204" pitchFamily="34" charset="0"/>
              <a:buChar char="-"/>
            </a:pPr>
            <a:r>
              <a:rPr lang="en-US" dirty="0"/>
              <a:t>Recap</a:t>
            </a:r>
          </a:p>
          <a:p>
            <a:pPr marL="269875" indent="-269875">
              <a:buFont typeface="Calibri" panose="020B0604020202020204" pitchFamily="34" charset="0"/>
              <a:buChar char="-"/>
            </a:pPr>
            <a:r>
              <a:rPr lang="en-NL" dirty="0"/>
              <a:t>Requirement</a:t>
            </a:r>
            <a:r>
              <a:rPr lang="en-US" dirty="0"/>
              <a:t> Overview</a:t>
            </a:r>
            <a:endParaRPr lang="en-NL" dirty="0"/>
          </a:p>
          <a:p>
            <a:pPr marL="269875" indent="-269875">
              <a:buFont typeface="Calibri" panose="020B0604020202020204" pitchFamily="34" charset="0"/>
              <a:buChar char="-"/>
            </a:pPr>
            <a:r>
              <a:rPr lang="en-NL" dirty="0"/>
              <a:t>Evaluation</a:t>
            </a:r>
          </a:p>
          <a:p>
            <a:pPr marL="269875" indent="-269875">
              <a:buFont typeface="Calibri" panose="020B0604020202020204" pitchFamily="34" charset="0"/>
              <a:buChar char="-"/>
            </a:pPr>
            <a:r>
              <a:rPr lang="en-NL" dirty="0"/>
              <a:t>Future </a:t>
            </a:r>
            <a:r>
              <a:rPr lang="en-NL" dirty="0" err="1"/>
              <a:t>Reccomendations</a:t>
            </a:r>
            <a:endParaRPr lang="en-US" dirty="0"/>
          </a:p>
          <a:p>
            <a:pPr marL="269875" indent="-269875">
              <a:buFont typeface="Calibri" panose="020B0604020202020204" pitchFamily="34" charset="0"/>
              <a:buChar char="-"/>
            </a:pPr>
            <a:r>
              <a:rPr lang="en-US" dirty="0"/>
              <a:t>Demo</a:t>
            </a:r>
          </a:p>
          <a:p>
            <a:pPr marL="269875" indent="-269875">
              <a:buFont typeface="Calibri" panose="020B0604020202020204" pitchFamily="34" charset="0"/>
              <a:buChar char="-"/>
            </a:pPr>
            <a:r>
              <a:rPr lang="en-US" dirty="0"/>
              <a:t>Q&amp;A</a:t>
            </a:r>
          </a:p>
          <a:p>
            <a:pPr marL="269875" indent="-269875">
              <a:buFont typeface="Calibri" panose="020B0604020202020204" pitchFamily="34" charset="0"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16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448DA-7486-783A-8580-D6B42E78F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Recap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F7F36-567F-568C-7845-9FFD6D8BB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568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A0124-9DBE-EF26-D55B-9FA12B503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240" y="389139"/>
            <a:ext cx="11101135" cy="1809500"/>
          </a:xfrm>
        </p:spPr>
        <p:txBody>
          <a:bodyPr>
            <a:normAutofit/>
          </a:bodyPr>
          <a:lstStyle/>
          <a:p>
            <a:r>
              <a:rPr lang="en-NL" sz="5400" dirty="0"/>
              <a:t>Requirement</a:t>
            </a:r>
            <a:r>
              <a:rPr lang="en-US" sz="5400" dirty="0"/>
              <a:t> Overview</a:t>
            </a:r>
          </a:p>
        </p:txBody>
      </p:sp>
      <p:pic>
        <p:nvPicPr>
          <p:cNvPr id="7" name="Content Placeholder 6" descr="A diagram of a computer network&#10;&#10;Description automatically generated">
            <a:extLst>
              <a:ext uri="{FF2B5EF4-FFF2-40B4-BE49-F238E27FC236}">
                <a16:creationId xmlns:a16="http://schemas.microsoft.com/office/drawing/2014/main" id="{B8F50E30-F9F2-5AEE-1568-A49AFE159D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50" y="1652875"/>
            <a:ext cx="4859427" cy="4414941"/>
          </a:xfr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2546EB3-F7ED-465C-5947-FAD7DA14C4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506953"/>
              </p:ext>
            </p:extLst>
          </p:nvPr>
        </p:nvGraphicFramePr>
        <p:xfrm>
          <a:off x="5929086" y="1436129"/>
          <a:ext cx="5793999" cy="4939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1333">
                  <a:extLst>
                    <a:ext uri="{9D8B030D-6E8A-4147-A177-3AD203B41FA5}">
                      <a16:colId xmlns:a16="http://schemas.microsoft.com/office/drawing/2014/main" val="502616763"/>
                    </a:ext>
                  </a:extLst>
                </a:gridCol>
                <a:gridCol w="1931333">
                  <a:extLst>
                    <a:ext uri="{9D8B030D-6E8A-4147-A177-3AD203B41FA5}">
                      <a16:colId xmlns:a16="http://schemas.microsoft.com/office/drawing/2014/main" val="3856136221"/>
                    </a:ext>
                  </a:extLst>
                </a:gridCol>
                <a:gridCol w="1931333">
                  <a:extLst>
                    <a:ext uri="{9D8B030D-6E8A-4147-A177-3AD203B41FA5}">
                      <a16:colId xmlns:a16="http://schemas.microsoft.com/office/drawing/2014/main" val="3490206638"/>
                    </a:ext>
                  </a:extLst>
                </a:gridCol>
              </a:tblGrid>
              <a:tr h="288498">
                <a:tc>
                  <a:txBody>
                    <a:bodyPr/>
                    <a:lstStyle/>
                    <a:p>
                      <a:r>
                        <a:rPr lang="en-NL" sz="1200" dirty="0"/>
                        <a:t>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1200" dirty="0"/>
                        <a:t>Requirement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1200" dirty="0"/>
                        <a:t>Status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939536"/>
                  </a:ext>
                </a:extLst>
              </a:tr>
              <a:tr h="288498">
                <a:tc>
                  <a:txBody>
                    <a:bodyPr/>
                    <a:lstStyle/>
                    <a:p>
                      <a:r>
                        <a:rPr lang="en-NL" sz="1200" dirty="0"/>
                        <a:t>R_001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1200" dirty="0"/>
                        <a:t>Application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1200" dirty="0">
                          <a:highlight>
                            <a:srgbClr val="FFFF00"/>
                          </a:highlight>
                        </a:rPr>
                        <a:t>In Progress...</a:t>
                      </a:r>
                      <a:endParaRPr lang="en-US" sz="12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243756"/>
                  </a:ext>
                </a:extLst>
              </a:tr>
              <a:tr h="497955">
                <a:tc>
                  <a:txBody>
                    <a:bodyPr/>
                    <a:lstStyle/>
                    <a:p>
                      <a:r>
                        <a:rPr lang="en-NL" sz="1200" dirty="0"/>
                        <a:t>R_002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1200" dirty="0"/>
                        <a:t>Display with Current Info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1200" dirty="0">
                          <a:highlight>
                            <a:srgbClr val="FFFF00"/>
                          </a:highlight>
                        </a:rPr>
                        <a:t>In Progress...</a:t>
                      </a:r>
                      <a:endParaRPr lang="en-US" sz="12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864649"/>
                  </a:ext>
                </a:extLst>
              </a:tr>
              <a:tr h="4979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L" sz="1200" dirty="0"/>
                        <a:t>R_003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L" sz="1200" dirty="0"/>
                        <a:t>Automatic Emergency Shutdown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L" sz="1200" dirty="0">
                          <a:solidFill>
                            <a:schemeClr val="bg1"/>
                          </a:solidFill>
                          <a:highlight>
                            <a:srgbClr val="FFFF00"/>
                          </a:highlight>
                        </a:rPr>
                        <a:t>In Progress...</a:t>
                      </a:r>
                      <a:endParaRPr lang="en-US" sz="1200" dirty="0">
                        <a:solidFill>
                          <a:schemeClr val="bg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6404792"/>
                  </a:ext>
                </a:extLst>
              </a:tr>
              <a:tr h="497955">
                <a:tc>
                  <a:txBody>
                    <a:bodyPr/>
                    <a:lstStyle/>
                    <a:p>
                      <a:r>
                        <a:rPr lang="en-NL" sz="1200" dirty="0"/>
                        <a:t>R_004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1200" dirty="0"/>
                        <a:t>XYZ Movement Tracking (GUI Drawing)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1200" dirty="0">
                          <a:highlight>
                            <a:srgbClr val="00FF00"/>
                          </a:highlight>
                        </a:rPr>
                        <a:t>Pass</a:t>
                      </a:r>
                      <a:endParaRPr lang="en-US" sz="120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234891"/>
                  </a:ext>
                </a:extLst>
              </a:tr>
              <a:tr h="288498">
                <a:tc>
                  <a:txBody>
                    <a:bodyPr/>
                    <a:lstStyle/>
                    <a:p>
                      <a:r>
                        <a:rPr lang="en-NL" sz="1200" dirty="0"/>
                        <a:t>R_005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1200" dirty="0"/>
                        <a:t>Emergency Button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1200" dirty="0">
                          <a:highlight>
                            <a:srgbClr val="FFFF00"/>
                          </a:highlight>
                        </a:rPr>
                        <a:t>In Progress...</a:t>
                      </a:r>
                      <a:endParaRPr lang="en-US" sz="12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927007"/>
                  </a:ext>
                </a:extLst>
              </a:tr>
              <a:tr h="288498">
                <a:tc>
                  <a:txBody>
                    <a:bodyPr/>
                    <a:lstStyle/>
                    <a:p>
                      <a:r>
                        <a:rPr lang="en-NL" sz="1200" dirty="0"/>
                        <a:t>R_006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1200" dirty="0"/>
                        <a:t>G-Code Protocol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1200" dirty="0">
                          <a:highlight>
                            <a:srgbClr val="00FF00"/>
                          </a:highlight>
                        </a:rPr>
                        <a:t>Pass</a:t>
                      </a:r>
                      <a:endParaRPr lang="en-US" sz="120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673080"/>
                  </a:ext>
                </a:extLst>
              </a:tr>
              <a:tr h="288498">
                <a:tc>
                  <a:txBody>
                    <a:bodyPr/>
                    <a:lstStyle/>
                    <a:p>
                      <a:r>
                        <a:rPr lang="en-NL" sz="1200" dirty="0"/>
                        <a:t>R_007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1200" dirty="0"/>
                        <a:t>Temperature Reading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1200" dirty="0">
                          <a:highlight>
                            <a:srgbClr val="00FF00"/>
                          </a:highlight>
                        </a:rPr>
                        <a:t>Pass</a:t>
                      </a:r>
                      <a:endParaRPr lang="en-US" sz="120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800182"/>
                  </a:ext>
                </a:extLst>
              </a:tr>
              <a:tr h="497955">
                <a:tc>
                  <a:txBody>
                    <a:bodyPr/>
                    <a:lstStyle/>
                    <a:p>
                      <a:r>
                        <a:rPr lang="en-NL" sz="1200" dirty="0"/>
                        <a:t>R_008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L" sz="1200" dirty="0"/>
                        <a:t>XYZ Movement Tracking (Accelerometer)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L" sz="1200" dirty="0">
                          <a:highlight>
                            <a:srgbClr val="FF00FF"/>
                          </a:highlight>
                        </a:rPr>
                        <a:t>N/A</a:t>
                      </a:r>
                      <a:endParaRPr lang="en-US" sz="1200" dirty="0">
                        <a:highlight>
                          <a:srgbClr val="FF00FF"/>
                        </a:highligh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062023"/>
                  </a:ext>
                </a:extLst>
              </a:tr>
              <a:tr h="288498">
                <a:tc>
                  <a:txBody>
                    <a:bodyPr/>
                    <a:lstStyle/>
                    <a:p>
                      <a:r>
                        <a:rPr lang="en-NL" sz="1200" dirty="0"/>
                        <a:t>R_009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1200" dirty="0"/>
                        <a:t>Multiple Bits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L" sz="1200" dirty="0">
                          <a:highlight>
                            <a:srgbClr val="FF00FF"/>
                          </a:highlight>
                        </a:rPr>
                        <a:t>N/A</a:t>
                      </a:r>
                      <a:endParaRPr lang="en-US" sz="1200" dirty="0">
                        <a:highlight>
                          <a:srgbClr val="FF00FF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063064"/>
                  </a:ext>
                </a:extLst>
              </a:tr>
              <a:tr h="288498">
                <a:tc>
                  <a:txBody>
                    <a:bodyPr/>
                    <a:lstStyle/>
                    <a:p>
                      <a:r>
                        <a:rPr lang="en-NL" sz="1200" dirty="0"/>
                        <a:t>R_010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1200" dirty="0"/>
                        <a:t>Camera Feed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1200" dirty="0">
                          <a:highlight>
                            <a:srgbClr val="FF00FF"/>
                          </a:highlight>
                        </a:rPr>
                        <a:t>N/A</a:t>
                      </a:r>
                      <a:endParaRPr lang="en-US" sz="1200" dirty="0">
                        <a:highlight>
                          <a:srgbClr val="FF00FF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466849"/>
                  </a:ext>
                </a:extLst>
              </a:tr>
              <a:tr h="497955">
                <a:tc>
                  <a:txBody>
                    <a:bodyPr/>
                    <a:lstStyle/>
                    <a:p>
                      <a:r>
                        <a:rPr lang="en-NL" sz="1200" dirty="0"/>
                        <a:t>R_011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1200" dirty="0"/>
                        <a:t>Self-Retrieving Finished Product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1200" dirty="0">
                          <a:highlight>
                            <a:srgbClr val="FF00FF"/>
                          </a:highlight>
                        </a:rPr>
                        <a:t>N/A</a:t>
                      </a:r>
                      <a:endParaRPr lang="en-US" sz="1200" dirty="0">
                        <a:highlight>
                          <a:srgbClr val="FF00FF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859284"/>
                  </a:ext>
                </a:extLst>
              </a:tr>
              <a:tr h="288498">
                <a:tc>
                  <a:txBody>
                    <a:bodyPr/>
                    <a:lstStyle/>
                    <a:p>
                      <a:r>
                        <a:rPr lang="en-NL" sz="1200" dirty="0"/>
                        <a:t>R_12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1200" dirty="0"/>
                        <a:t>Self-Inserting Material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sz="1200" dirty="0">
                          <a:highlight>
                            <a:srgbClr val="FF00FF"/>
                          </a:highlight>
                        </a:rPr>
                        <a:t>N/A</a:t>
                      </a:r>
                      <a:endParaRPr lang="en-US" sz="1200" dirty="0">
                        <a:highlight>
                          <a:srgbClr val="FF00FF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916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0937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11859-FFE3-D492-DF1A-D40BE2DFB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540000"/>
            <a:ext cx="11101135" cy="838857"/>
          </a:xfrm>
        </p:spPr>
        <p:txBody>
          <a:bodyPr>
            <a:normAutofit fontScale="90000"/>
          </a:bodyPr>
          <a:lstStyle/>
          <a:p>
            <a:r>
              <a:rPr lang="en-NL" dirty="0"/>
              <a:t>Evaluation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AF3BF-2975-C42D-07F7-3AFCAC09C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2496003"/>
            <a:ext cx="2769257" cy="37798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L" sz="2000" dirty="0"/>
              <a:t>What went well</a:t>
            </a:r>
          </a:p>
          <a:p>
            <a:pPr>
              <a:buFontTx/>
              <a:buChar char="-"/>
            </a:pPr>
            <a:r>
              <a:rPr lang="en-NL" dirty="0"/>
              <a:t>Dividing tasks (end)</a:t>
            </a:r>
          </a:p>
          <a:p>
            <a:pPr>
              <a:buFontTx/>
              <a:buChar char="-"/>
            </a:pPr>
            <a:r>
              <a:rPr lang="en-NL" dirty="0"/>
              <a:t>Documentation</a:t>
            </a:r>
          </a:p>
          <a:p>
            <a:pPr>
              <a:buFontTx/>
              <a:buChar char="-"/>
            </a:pPr>
            <a:r>
              <a:rPr lang="en-NL" dirty="0"/>
              <a:t>Communication</a:t>
            </a:r>
          </a:p>
          <a:p>
            <a:pPr>
              <a:buFontTx/>
              <a:buChar char="-"/>
            </a:pPr>
            <a:r>
              <a:rPr lang="en-NL" dirty="0"/>
              <a:t>Collaboration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3D6CE2-81F3-DAB4-2081-179B46EBF11E}"/>
              </a:ext>
            </a:extLst>
          </p:cNvPr>
          <p:cNvSpPr txBox="1">
            <a:spLocks/>
          </p:cNvSpPr>
          <p:nvPr/>
        </p:nvSpPr>
        <p:spPr>
          <a:xfrm>
            <a:off x="3309257" y="2496003"/>
            <a:ext cx="2769257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0000" indent="-27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NL" sz="2000" dirty="0"/>
              <a:t>What went wrong</a:t>
            </a:r>
          </a:p>
          <a:p>
            <a:pPr>
              <a:buFontTx/>
              <a:buChar char="-"/>
            </a:pPr>
            <a:r>
              <a:rPr lang="en-NL" dirty="0"/>
              <a:t>Dividing tasks (beginning)</a:t>
            </a:r>
          </a:p>
          <a:p>
            <a:pPr>
              <a:buFontTx/>
              <a:buChar char="-"/>
            </a:pPr>
            <a:r>
              <a:rPr lang="en-NL" dirty="0"/>
              <a:t>Git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59AA4A6-2DCF-3747-A86D-861AAE971933}"/>
              </a:ext>
            </a:extLst>
          </p:cNvPr>
          <p:cNvSpPr txBox="1">
            <a:spLocks/>
          </p:cNvSpPr>
          <p:nvPr/>
        </p:nvSpPr>
        <p:spPr>
          <a:xfrm>
            <a:off x="6171543" y="2538163"/>
            <a:ext cx="2769257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0000" indent="-27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NL" sz="2000" dirty="0"/>
              <a:t>What went well</a:t>
            </a:r>
          </a:p>
          <a:p>
            <a:pPr>
              <a:buFontTx/>
              <a:buChar char="-"/>
            </a:pPr>
            <a:r>
              <a:rPr lang="en-NL" dirty="0"/>
              <a:t>Fast progress</a:t>
            </a:r>
          </a:p>
          <a:p>
            <a:pPr>
              <a:buFontTx/>
              <a:buChar char="-"/>
            </a:pPr>
            <a:r>
              <a:rPr lang="en-NL" dirty="0"/>
              <a:t>Integration stepper protocol</a:t>
            </a:r>
          </a:p>
          <a:p>
            <a:pPr>
              <a:buFontTx/>
              <a:buChar char="-"/>
            </a:pPr>
            <a:endParaRPr lang="en-N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C0CC370-D0CC-98DD-2A64-8F444357FF14}"/>
              </a:ext>
            </a:extLst>
          </p:cNvPr>
          <p:cNvSpPr txBox="1">
            <a:spLocks/>
          </p:cNvSpPr>
          <p:nvPr/>
        </p:nvSpPr>
        <p:spPr>
          <a:xfrm>
            <a:off x="9033829" y="2496003"/>
            <a:ext cx="2769257" cy="3779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0000" indent="-27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0000" indent="-27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NL" sz="2000" dirty="0"/>
              <a:t>What went wrong</a:t>
            </a:r>
          </a:p>
          <a:p>
            <a:pPr>
              <a:buFontTx/>
              <a:buChar char="-"/>
            </a:pPr>
            <a:r>
              <a:rPr lang="en-NL" dirty="0"/>
              <a:t>Late parts delivery</a:t>
            </a:r>
          </a:p>
          <a:p>
            <a:pPr>
              <a:buFontTx/>
              <a:buChar char="-"/>
            </a:pPr>
            <a:endParaRPr lang="en-N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317696-67A8-7026-2259-6225F966E671}"/>
              </a:ext>
            </a:extLst>
          </p:cNvPr>
          <p:cNvSpPr txBox="1"/>
          <p:nvPr/>
        </p:nvSpPr>
        <p:spPr>
          <a:xfrm>
            <a:off x="7823200" y="1968763"/>
            <a:ext cx="190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2800" dirty="0"/>
              <a:t>Technical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3C416F-526E-89C1-B837-548A9AC77B87}"/>
              </a:ext>
            </a:extLst>
          </p:cNvPr>
          <p:cNvSpPr txBox="1"/>
          <p:nvPr/>
        </p:nvSpPr>
        <p:spPr>
          <a:xfrm>
            <a:off x="2272972" y="1968763"/>
            <a:ext cx="1908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2800" dirty="0"/>
              <a:t>Process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29881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AED72-2D7C-F45D-613A-C68C92EE7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Future </a:t>
            </a:r>
            <a:r>
              <a:rPr lang="en-NL" dirty="0" err="1"/>
              <a:t>Reccomendations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DB118-72B7-CA68-7500-00D16FD20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996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11697-1068-763A-DDA3-BDB949B50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EC83E-7C4E-1524-275D-6F25FE6DD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09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0FC0A-FEB2-8EDA-7A98-373AF68A3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Q&amp;A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5BB6B-9195-F8E9-CF1B-95DCA41B4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63379"/>
      </p:ext>
    </p:extLst>
  </p:cSld>
  <p:clrMapOvr>
    <a:masterClrMapping/>
  </p:clrMapOvr>
</p:sld>
</file>

<file path=ppt/theme/theme1.xml><?xml version="1.0" encoding="utf-8"?>
<a:theme xmlns:a="http://schemas.openxmlformats.org/drawingml/2006/main" name="GlowVTI">
  <a:themeElements>
    <a:clrScheme name="Glow">
      <a:dk1>
        <a:sysClr val="windowText" lastClr="000000"/>
      </a:dk1>
      <a:lt1>
        <a:sysClr val="window" lastClr="FFFFFF"/>
      </a:lt1>
      <a:dk2>
        <a:srgbClr val="00000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404040"/>
      </a:accent6>
      <a:hlink>
        <a:srgbClr val="3E8FF1"/>
      </a:hlink>
      <a:folHlink>
        <a:srgbClr val="939393"/>
      </a:folHlink>
    </a:clrScheme>
    <a:fontScheme name="Blur">
      <a:majorFont>
        <a:latin typeface="Bell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lowVTI" id="{D5B5AA20-F6D3-43B8-AF6B-ECAF69256418}" vid="{93025AB5-1D44-4CD3-9BC3-729F6E11E0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A77DB9A958114E94C0C1107EA9D44F" ma:contentTypeVersion="11" ma:contentTypeDescription="Create a new document." ma:contentTypeScope="" ma:versionID="4d474d8b09cafef2067f587e52f27239">
  <xsd:schema xmlns:xsd="http://www.w3.org/2001/XMLSchema" xmlns:xs="http://www.w3.org/2001/XMLSchema" xmlns:p="http://schemas.microsoft.com/office/2006/metadata/properties" xmlns:ns2="e48a9710-dbde-4061-9f62-91199ac45870" xmlns:ns3="083c20f9-7193-4545-b719-ff0505171bad" targetNamespace="http://schemas.microsoft.com/office/2006/metadata/properties" ma:root="true" ma:fieldsID="a2ccc8e5a928778a2ce9b7cf7b16aeff" ns2:_="" ns3:_="">
    <xsd:import namespace="e48a9710-dbde-4061-9f62-91199ac45870"/>
    <xsd:import namespace="083c20f9-7193-4545-b719-ff0505171ba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8a9710-dbde-4061-9f62-91199ac458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1cf77c6f-7d90-4f59-9429-7beb7326011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3c20f9-7193-4545-b719-ff0505171bad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0e7d2925-e3d6-4b93-98b7-6509f32ddc2a}" ma:internalName="TaxCatchAll" ma:showField="CatchAllData" ma:web="083c20f9-7193-4545-b719-ff0505171ba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1D9C521-D427-4D9F-B1F3-4ACE63AFB8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8a9710-dbde-4061-9f62-91199ac45870"/>
    <ds:schemaRef ds:uri="083c20f9-7193-4545-b719-ff0505171ba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46F169F-2171-4756-AF15-87E331D18C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</TotalTime>
  <Words>193</Words>
  <Application>Microsoft Office PowerPoint</Application>
  <PresentationFormat>Widescreen</PresentationFormat>
  <Paragraphs>77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Arial</vt:lpstr>
      <vt:lpstr>Avenir Next LT Pro</vt:lpstr>
      <vt:lpstr>Bell MT</vt:lpstr>
      <vt:lpstr>Calibri</vt:lpstr>
      <vt:lpstr>GlowVTI</vt:lpstr>
      <vt:lpstr>Plantastic</vt:lpstr>
      <vt:lpstr>Contents</vt:lpstr>
      <vt:lpstr>Recap</vt:lpstr>
      <vt:lpstr>Requirement Overview</vt:lpstr>
      <vt:lpstr>Evaluation</vt:lpstr>
      <vt:lpstr>Future Reccomendations</vt:lpstr>
      <vt:lpstr>Demo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Curvers,Lisa L.M.C.</cp:lastModifiedBy>
  <cp:revision>65</cp:revision>
  <dcterms:created xsi:type="dcterms:W3CDTF">2024-06-11T06:41:05Z</dcterms:created>
  <dcterms:modified xsi:type="dcterms:W3CDTF">2024-06-11T09:01:20Z</dcterms:modified>
</cp:coreProperties>
</file>