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56" r:id="rId5"/>
    <p:sldId id="259" r:id="rId6"/>
    <p:sldId id="263" r:id="rId7"/>
    <p:sldId id="262" r:id="rId8"/>
    <p:sldId id="266" r:id="rId9"/>
    <p:sldId id="264" r:id="rId10"/>
    <p:sldId id="267"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81F9EC-A0BB-BBD9-228F-46B23E710254}" v="40" dt="2024-03-24T23:33:24.0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obs,Marco M.J.P." userId="bced4987-e13b-4a9c-b5aa-751b13766dfd" providerId="ADAL" clId="{791336A3-DA04-4FDA-95C5-90EAE09E598C}"/>
    <pc:docChg chg="undo custSel addSld delSld modSld sldOrd">
      <pc:chgData name="Jacobs,Marco M.J.P." userId="bced4987-e13b-4a9c-b5aa-751b13766dfd" providerId="ADAL" clId="{791336A3-DA04-4FDA-95C5-90EAE09E598C}" dt="2024-03-22T11:07:45.703" v="260" actId="20577"/>
      <pc:docMkLst>
        <pc:docMk/>
      </pc:docMkLst>
      <pc:sldChg chg="addSp modSp mod setBg">
        <pc:chgData name="Jacobs,Marco M.J.P." userId="bced4987-e13b-4a9c-b5aa-751b13766dfd" providerId="ADAL" clId="{791336A3-DA04-4FDA-95C5-90EAE09E598C}" dt="2024-03-22T11:06:52.654" v="255" actId="20577"/>
        <pc:sldMkLst>
          <pc:docMk/>
          <pc:sldMk cId="3761741484" sldId="256"/>
        </pc:sldMkLst>
        <pc:spChg chg="mod">
          <ac:chgData name="Jacobs,Marco M.J.P." userId="bced4987-e13b-4a9c-b5aa-751b13766dfd" providerId="ADAL" clId="{791336A3-DA04-4FDA-95C5-90EAE09E598C}" dt="2024-03-22T11:06:52.654" v="255" actId="20577"/>
          <ac:spMkLst>
            <pc:docMk/>
            <pc:sldMk cId="3761741484" sldId="256"/>
            <ac:spMk id="2" creationId="{BF53B8F3-D393-92C1-69EB-1D0ADBC0281E}"/>
          </ac:spMkLst>
        </pc:spChg>
        <pc:spChg chg="mod">
          <ac:chgData name="Jacobs,Marco M.J.P." userId="bced4987-e13b-4a9c-b5aa-751b13766dfd" providerId="ADAL" clId="{791336A3-DA04-4FDA-95C5-90EAE09E598C}" dt="2024-03-22T11:06:52.329" v="254" actId="20577"/>
          <ac:spMkLst>
            <pc:docMk/>
            <pc:sldMk cId="3761741484" sldId="256"/>
            <ac:spMk id="3" creationId="{CC3E2D43-067F-8C7C-06F7-032C02DA3622}"/>
          </ac:spMkLst>
        </pc:spChg>
        <pc:spChg chg="add">
          <ac:chgData name="Jacobs,Marco M.J.P." userId="bced4987-e13b-4a9c-b5aa-751b13766dfd" providerId="ADAL" clId="{791336A3-DA04-4FDA-95C5-90EAE09E598C}" dt="2024-03-19T10:55:58.053" v="97" actId="26606"/>
          <ac:spMkLst>
            <pc:docMk/>
            <pc:sldMk cId="3761741484" sldId="256"/>
            <ac:spMk id="1031" creationId="{C1DD1A8A-57D5-4A81-AD04-532B043C5611}"/>
          </ac:spMkLst>
        </pc:spChg>
        <pc:spChg chg="add">
          <ac:chgData name="Jacobs,Marco M.J.P." userId="bced4987-e13b-4a9c-b5aa-751b13766dfd" providerId="ADAL" clId="{791336A3-DA04-4FDA-95C5-90EAE09E598C}" dt="2024-03-19T10:55:58.053" v="97" actId="26606"/>
          <ac:spMkLst>
            <pc:docMk/>
            <pc:sldMk cId="3761741484" sldId="256"/>
            <ac:spMk id="1033" creationId="{007891EC-4501-44ED-A8C8-B11B6DB767AB}"/>
          </ac:spMkLst>
        </pc:spChg>
        <pc:picChg chg="add mod ord">
          <ac:chgData name="Jacobs,Marco M.J.P." userId="bced4987-e13b-4a9c-b5aa-751b13766dfd" providerId="ADAL" clId="{791336A3-DA04-4FDA-95C5-90EAE09E598C}" dt="2024-03-19T10:55:58.053" v="97" actId="26606"/>
          <ac:picMkLst>
            <pc:docMk/>
            <pc:sldMk cId="3761741484" sldId="256"/>
            <ac:picMk id="1026" creationId="{C6A6FF2D-D86A-A821-2B06-CE940BBC1675}"/>
          </ac:picMkLst>
        </pc:picChg>
      </pc:sldChg>
      <pc:sldChg chg="addSp delSp modSp del mod setBg">
        <pc:chgData name="Jacobs,Marco M.J.P." userId="bced4987-e13b-4a9c-b5aa-751b13766dfd" providerId="ADAL" clId="{791336A3-DA04-4FDA-95C5-90EAE09E598C}" dt="2024-03-21T13:08:26.957" v="213" actId="47"/>
        <pc:sldMkLst>
          <pc:docMk/>
          <pc:sldMk cId="3975503975" sldId="257"/>
        </pc:sldMkLst>
        <pc:spChg chg="mod">
          <ac:chgData name="Jacobs,Marco M.J.P." userId="bced4987-e13b-4a9c-b5aa-751b13766dfd" providerId="ADAL" clId="{791336A3-DA04-4FDA-95C5-90EAE09E598C}" dt="2024-03-19T11:05:25.825" v="180" actId="26606"/>
          <ac:spMkLst>
            <pc:docMk/>
            <pc:sldMk cId="3975503975" sldId="257"/>
            <ac:spMk id="2" creationId="{B000FD1D-1ACD-1185-1128-B3B85F7B6625}"/>
          </ac:spMkLst>
        </pc:spChg>
        <pc:spChg chg="add del mod">
          <ac:chgData name="Jacobs,Marco M.J.P." userId="bced4987-e13b-4a9c-b5aa-751b13766dfd" providerId="ADAL" clId="{791336A3-DA04-4FDA-95C5-90EAE09E598C}" dt="2024-03-19T11:06:37.304" v="190" actId="21"/>
          <ac:spMkLst>
            <pc:docMk/>
            <pc:sldMk cId="3975503975" sldId="257"/>
            <ac:spMk id="3" creationId="{2E5966C6-6A68-D708-BA5B-0E25D0FCE53F}"/>
          </ac:spMkLst>
        </pc:spChg>
        <pc:spChg chg="add del">
          <ac:chgData name="Jacobs,Marco M.J.P." userId="bced4987-e13b-4a9c-b5aa-751b13766dfd" providerId="ADAL" clId="{791336A3-DA04-4FDA-95C5-90EAE09E598C}" dt="2024-03-19T11:05:25.825" v="180" actId="26606"/>
          <ac:spMkLst>
            <pc:docMk/>
            <pc:sldMk cId="3975503975" sldId="257"/>
            <ac:spMk id="8" creationId="{1B15ED52-F352-441B-82BF-E0EA34836D08}"/>
          </ac:spMkLst>
        </pc:spChg>
        <pc:spChg chg="add del">
          <ac:chgData name="Jacobs,Marco M.J.P." userId="bced4987-e13b-4a9c-b5aa-751b13766dfd" providerId="ADAL" clId="{791336A3-DA04-4FDA-95C5-90EAE09E598C}" dt="2024-03-19T11:05:25.825" v="180" actId="26606"/>
          <ac:spMkLst>
            <pc:docMk/>
            <pc:sldMk cId="3975503975" sldId="257"/>
            <ac:spMk id="10" creationId="{3B2E3793-BFE6-45A2-9B7B-E18844431C99}"/>
          </ac:spMkLst>
        </pc:spChg>
        <pc:spChg chg="add del">
          <ac:chgData name="Jacobs,Marco M.J.P." userId="bced4987-e13b-4a9c-b5aa-751b13766dfd" providerId="ADAL" clId="{791336A3-DA04-4FDA-95C5-90EAE09E598C}" dt="2024-03-19T11:05:25.825" v="180" actId="26606"/>
          <ac:spMkLst>
            <pc:docMk/>
            <pc:sldMk cId="3975503975" sldId="257"/>
            <ac:spMk id="12" creationId="{BC4C4868-CB8F-4AF9-9CDB-8108F2C19B67}"/>
          </ac:spMkLst>
        </pc:spChg>
        <pc:spChg chg="add del">
          <ac:chgData name="Jacobs,Marco M.J.P." userId="bced4987-e13b-4a9c-b5aa-751b13766dfd" providerId="ADAL" clId="{791336A3-DA04-4FDA-95C5-90EAE09E598C}" dt="2024-03-19T11:05:25.825" v="180" actId="26606"/>
          <ac:spMkLst>
            <pc:docMk/>
            <pc:sldMk cId="3975503975" sldId="257"/>
            <ac:spMk id="14" creationId="{375E0459-6403-40CD-989D-56A4407CA12E}"/>
          </ac:spMkLst>
        </pc:spChg>
        <pc:spChg chg="add del">
          <ac:chgData name="Jacobs,Marco M.J.P." userId="bced4987-e13b-4a9c-b5aa-751b13766dfd" providerId="ADAL" clId="{791336A3-DA04-4FDA-95C5-90EAE09E598C}" dt="2024-03-19T11:05:25.825" v="180" actId="26606"/>
          <ac:spMkLst>
            <pc:docMk/>
            <pc:sldMk cId="3975503975" sldId="257"/>
            <ac:spMk id="16" creationId="{53E5B1A8-3AC9-4BD1-9BBC-78CA94F2D1BA}"/>
          </ac:spMkLst>
        </pc:spChg>
        <pc:spChg chg="add del">
          <ac:chgData name="Jacobs,Marco M.J.P." userId="bced4987-e13b-4a9c-b5aa-751b13766dfd" providerId="ADAL" clId="{791336A3-DA04-4FDA-95C5-90EAE09E598C}" dt="2024-03-19T10:59:25.092" v="116" actId="26606"/>
          <ac:spMkLst>
            <pc:docMk/>
            <pc:sldMk cId="3975503975" sldId="257"/>
            <ac:spMk id="18" creationId="{A8384FB5-9ADC-4DDC-881B-597D56F5B15D}"/>
          </ac:spMkLst>
        </pc:spChg>
        <pc:spChg chg="add del">
          <ac:chgData name="Jacobs,Marco M.J.P." userId="bced4987-e13b-4a9c-b5aa-751b13766dfd" providerId="ADAL" clId="{791336A3-DA04-4FDA-95C5-90EAE09E598C}" dt="2024-03-19T10:59:25.092" v="116" actId="26606"/>
          <ac:spMkLst>
            <pc:docMk/>
            <pc:sldMk cId="3975503975" sldId="257"/>
            <ac:spMk id="19" creationId="{1199E1B1-A8C0-4FE8-A5A8-1CB41D69F857}"/>
          </ac:spMkLst>
        </pc:spChg>
        <pc:spChg chg="add del">
          <ac:chgData name="Jacobs,Marco M.J.P." userId="bced4987-e13b-4a9c-b5aa-751b13766dfd" providerId="ADAL" clId="{791336A3-DA04-4FDA-95C5-90EAE09E598C}" dt="2024-03-19T10:59:25.092" v="116" actId="26606"/>
          <ac:spMkLst>
            <pc:docMk/>
            <pc:sldMk cId="3975503975" sldId="257"/>
            <ac:spMk id="20" creationId="{84A8DE83-DE75-4B41-9DB4-A7EC0B0DEC0B}"/>
          </ac:spMkLst>
        </pc:spChg>
        <pc:spChg chg="add del">
          <ac:chgData name="Jacobs,Marco M.J.P." userId="bced4987-e13b-4a9c-b5aa-751b13766dfd" providerId="ADAL" clId="{791336A3-DA04-4FDA-95C5-90EAE09E598C}" dt="2024-03-19T10:57:40.406" v="101" actId="26606"/>
          <ac:spMkLst>
            <pc:docMk/>
            <pc:sldMk cId="3975503975" sldId="257"/>
            <ac:spMk id="21" creationId="{6F5A5072-7B47-4D32-B52A-4EBBF590B8A5}"/>
          </ac:spMkLst>
        </pc:spChg>
        <pc:spChg chg="add del">
          <ac:chgData name="Jacobs,Marco M.J.P." userId="bced4987-e13b-4a9c-b5aa-751b13766dfd" providerId="ADAL" clId="{791336A3-DA04-4FDA-95C5-90EAE09E598C}" dt="2024-03-19T10:59:25.092" v="116" actId="26606"/>
          <ac:spMkLst>
            <pc:docMk/>
            <pc:sldMk cId="3975503975" sldId="257"/>
            <ac:spMk id="22" creationId="{A7009A0A-BEF5-4EAC-AF15-E4F9F002E239}"/>
          </ac:spMkLst>
        </pc:spChg>
        <pc:spChg chg="add del">
          <ac:chgData name="Jacobs,Marco M.J.P." userId="bced4987-e13b-4a9c-b5aa-751b13766dfd" providerId="ADAL" clId="{791336A3-DA04-4FDA-95C5-90EAE09E598C}" dt="2024-03-19T10:57:40.406" v="101" actId="26606"/>
          <ac:spMkLst>
            <pc:docMk/>
            <pc:sldMk cId="3975503975" sldId="257"/>
            <ac:spMk id="23" creationId="{9715DAF0-AE1B-46C9-8A6B-DB2AA05AB91D}"/>
          </ac:spMkLst>
        </pc:spChg>
        <pc:spChg chg="add del">
          <ac:chgData name="Jacobs,Marco M.J.P." userId="bced4987-e13b-4a9c-b5aa-751b13766dfd" providerId="ADAL" clId="{791336A3-DA04-4FDA-95C5-90EAE09E598C}" dt="2024-03-19T10:57:40.406" v="101" actId="26606"/>
          <ac:spMkLst>
            <pc:docMk/>
            <pc:sldMk cId="3975503975" sldId="257"/>
            <ac:spMk id="25" creationId="{6016219D-510E-4184-9090-6D5578A87BD1}"/>
          </ac:spMkLst>
        </pc:spChg>
        <pc:spChg chg="add del">
          <ac:chgData name="Jacobs,Marco M.J.P." userId="bced4987-e13b-4a9c-b5aa-751b13766dfd" providerId="ADAL" clId="{791336A3-DA04-4FDA-95C5-90EAE09E598C}" dt="2024-03-19T10:57:40.406" v="101" actId="26606"/>
          <ac:spMkLst>
            <pc:docMk/>
            <pc:sldMk cId="3975503975" sldId="257"/>
            <ac:spMk id="27" creationId="{AFF4A713-7B75-4B21-90D7-5AB19547C728}"/>
          </ac:spMkLst>
        </pc:spChg>
        <pc:spChg chg="add del">
          <ac:chgData name="Jacobs,Marco M.J.P." userId="bced4987-e13b-4a9c-b5aa-751b13766dfd" providerId="ADAL" clId="{791336A3-DA04-4FDA-95C5-90EAE09E598C}" dt="2024-03-19T10:57:40.406" v="101" actId="26606"/>
          <ac:spMkLst>
            <pc:docMk/>
            <pc:sldMk cId="3975503975" sldId="257"/>
            <ac:spMk id="29" creationId="{DC631C0B-6DA6-4E57-8231-CE32B3434A7E}"/>
          </ac:spMkLst>
        </pc:spChg>
        <pc:spChg chg="add del">
          <ac:chgData name="Jacobs,Marco M.J.P." userId="bced4987-e13b-4a9c-b5aa-751b13766dfd" providerId="ADAL" clId="{791336A3-DA04-4FDA-95C5-90EAE09E598C}" dt="2024-03-19T10:57:40.406" v="101" actId="26606"/>
          <ac:spMkLst>
            <pc:docMk/>
            <pc:sldMk cId="3975503975" sldId="257"/>
            <ac:spMk id="31" creationId="{C29501E6-A978-4A61-9689-9085AF97A53A}"/>
          </ac:spMkLst>
        </pc:spChg>
        <pc:spChg chg="add del">
          <ac:chgData name="Jacobs,Marco M.J.P." userId="bced4987-e13b-4a9c-b5aa-751b13766dfd" providerId="ADAL" clId="{791336A3-DA04-4FDA-95C5-90EAE09E598C}" dt="2024-03-19T11:05:25.825" v="180" actId="26606"/>
          <ac:spMkLst>
            <pc:docMk/>
            <pc:sldMk cId="3975503975" sldId="257"/>
            <ac:spMk id="2057" creationId="{C4285719-470E-454C-AF62-8323075F1F5B}"/>
          </ac:spMkLst>
        </pc:spChg>
        <pc:spChg chg="add del">
          <ac:chgData name="Jacobs,Marco M.J.P." userId="bced4987-e13b-4a9c-b5aa-751b13766dfd" providerId="ADAL" clId="{791336A3-DA04-4FDA-95C5-90EAE09E598C}" dt="2024-03-19T11:05:25.825" v="180" actId="26606"/>
          <ac:spMkLst>
            <pc:docMk/>
            <pc:sldMk cId="3975503975" sldId="257"/>
            <ac:spMk id="2059" creationId="{CD9FE4EF-C4D8-49A0-B2FF-81D8DB7D8A24}"/>
          </ac:spMkLst>
        </pc:spChg>
        <pc:spChg chg="add del">
          <ac:chgData name="Jacobs,Marco M.J.P." userId="bced4987-e13b-4a9c-b5aa-751b13766dfd" providerId="ADAL" clId="{791336A3-DA04-4FDA-95C5-90EAE09E598C}" dt="2024-03-19T11:05:25.825" v="180" actId="26606"/>
          <ac:spMkLst>
            <pc:docMk/>
            <pc:sldMk cId="3975503975" sldId="257"/>
            <ac:spMk id="2061" creationId="{4300840D-0A0B-4512-BACA-B439D5B9C57C}"/>
          </ac:spMkLst>
        </pc:spChg>
        <pc:spChg chg="add del">
          <ac:chgData name="Jacobs,Marco M.J.P." userId="bced4987-e13b-4a9c-b5aa-751b13766dfd" providerId="ADAL" clId="{791336A3-DA04-4FDA-95C5-90EAE09E598C}" dt="2024-03-19T11:05:25.825" v="180" actId="26606"/>
          <ac:spMkLst>
            <pc:docMk/>
            <pc:sldMk cId="3975503975" sldId="257"/>
            <ac:spMk id="2063" creationId="{D2B78728-A580-49A7-84F9-6EF6F583ADE0}"/>
          </ac:spMkLst>
        </pc:spChg>
        <pc:spChg chg="add del">
          <ac:chgData name="Jacobs,Marco M.J.P." userId="bced4987-e13b-4a9c-b5aa-751b13766dfd" providerId="ADAL" clId="{791336A3-DA04-4FDA-95C5-90EAE09E598C}" dt="2024-03-19T11:05:25.825" v="180" actId="26606"/>
          <ac:spMkLst>
            <pc:docMk/>
            <pc:sldMk cId="3975503975" sldId="257"/>
            <ac:spMk id="2065" creationId="{38FAA1A1-D861-433F-88FA-1E9D6FD31D11}"/>
          </ac:spMkLst>
        </pc:spChg>
        <pc:spChg chg="add del">
          <ac:chgData name="Jacobs,Marco M.J.P." userId="bced4987-e13b-4a9c-b5aa-751b13766dfd" providerId="ADAL" clId="{791336A3-DA04-4FDA-95C5-90EAE09E598C}" dt="2024-03-19T11:05:25.825" v="180" actId="26606"/>
          <ac:spMkLst>
            <pc:docMk/>
            <pc:sldMk cId="3975503975" sldId="257"/>
            <ac:spMk id="2067" creationId="{8D71EDA1-87BF-4D5D-AB79-F346FD19278A}"/>
          </ac:spMkLst>
        </pc:spChg>
        <pc:picChg chg="add mod">
          <ac:chgData name="Jacobs,Marco M.J.P." userId="bced4987-e13b-4a9c-b5aa-751b13766dfd" providerId="ADAL" clId="{791336A3-DA04-4FDA-95C5-90EAE09E598C}" dt="2024-03-19T10:59:26.173" v="117"/>
          <ac:picMkLst>
            <pc:docMk/>
            <pc:sldMk cId="3975503975" sldId="257"/>
            <ac:picMk id="4" creationId="{A24C6702-ACE3-A2E3-CA5F-180B66EF00AC}"/>
          </ac:picMkLst>
        </pc:picChg>
        <pc:picChg chg="add del mod">
          <ac:chgData name="Jacobs,Marco M.J.P." userId="bced4987-e13b-4a9c-b5aa-751b13766dfd" providerId="ADAL" clId="{791336A3-DA04-4FDA-95C5-90EAE09E598C}" dt="2024-03-19T11:05:01.738" v="176" actId="478"/>
          <ac:picMkLst>
            <pc:docMk/>
            <pc:sldMk cId="3975503975" sldId="257"/>
            <ac:picMk id="5" creationId="{5E73BA7B-01D4-B1EB-8E0C-D7E5A523385E}"/>
          </ac:picMkLst>
        </pc:picChg>
        <pc:picChg chg="add">
          <ac:chgData name="Jacobs,Marco M.J.P." userId="bced4987-e13b-4a9c-b5aa-751b13766dfd" providerId="ADAL" clId="{791336A3-DA04-4FDA-95C5-90EAE09E598C}" dt="2024-03-19T10:57:11.615" v="99"/>
          <ac:picMkLst>
            <pc:docMk/>
            <pc:sldMk cId="3975503975" sldId="257"/>
            <ac:picMk id="2050" creationId="{F688FC24-3826-722E-EC13-B139EEA22756}"/>
          </ac:picMkLst>
        </pc:picChg>
        <pc:picChg chg="add del mod">
          <ac:chgData name="Jacobs,Marco M.J.P." userId="bced4987-e13b-4a9c-b5aa-751b13766dfd" providerId="ADAL" clId="{791336A3-DA04-4FDA-95C5-90EAE09E598C}" dt="2024-03-19T11:06:15.641" v="184" actId="21"/>
          <ac:picMkLst>
            <pc:docMk/>
            <pc:sldMk cId="3975503975" sldId="257"/>
            <ac:picMk id="2052" creationId="{791443CC-2CC5-9E83-4EE8-E08CFC489387}"/>
          </ac:picMkLst>
        </pc:picChg>
      </pc:sldChg>
      <pc:sldChg chg="addSp delSp modSp mod">
        <pc:chgData name="Jacobs,Marco M.J.P." userId="bced4987-e13b-4a9c-b5aa-751b13766dfd" providerId="ADAL" clId="{791336A3-DA04-4FDA-95C5-90EAE09E598C}" dt="2024-03-22T11:07:45.703" v="260" actId="20577"/>
        <pc:sldMkLst>
          <pc:docMk/>
          <pc:sldMk cId="530443230" sldId="259"/>
        </pc:sldMkLst>
        <pc:spChg chg="mod">
          <ac:chgData name="Jacobs,Marco M.J.P." userId="bced4987-e13b-4a9c-b5aa-751b13766dfd" providerId="ADAL" clId="{791336A3-DA04-4FDA-95C5-90EAE09E598C}" dt="2024-03-22T11:07:45.703" v="260" actId="20577"/>
          <ac:spMkLst>
            <pc:docMk/>
            <pc:sldMk cId="530443230" sldId="259"/>
            <ac:spMk id="2" creationId="{DACC9696-5886-6D99-9E7E-D003AC27031E}"/>
          </ac:spMkLst>
        </pc:spChg>
        <pc:spChg chg="del mod">
          <ac:chgData name="Jacobs,Marco M.J.P." userId="bced4987-e13b-4a9c-b5aa-751b13766dfd" providerId="ADAL" clId="{791336A3-DA04-4FDA-95C5-90EAE09E598C}" dt="2024-03-19T11:07:38.178" v="209" actId="21"/>
          <ac:spMkLst>
            <pc:docMk/>
            <pc:sldMk cId="530443230" sldId="259"/>
            <ac:spMk id="3" creationId="{AE849938-957B-8FAE-F2B4-8CB2FC6A092B}"/>
          </ac:spMkLst>
        </pc:spChg>
        <pc:spChg chg="add del mod">
          <ac:chgData name="Jacobs,Marco M.J.P." userId="bced4987-e13b-4a9c-b5aa-751b13766dfd" providerId="ADAL" clId="{791336A3-DA04-4FDA-95C5-90EAE09E598C}" dt="2024-03-19T11:07:44.583" v="211" actId="478"/>
          <ac:spMkLst>
            <pc:docMk/>
            <pc:sldMk cId="530443230" sldId="259"/>
            <ac:spMk id="8" creationId="{CA790A16-60AC-B87C-864C-267F65946E76}"/>
          </ac:spMkLst>
        </pc:spChg>
        <pc:spChg chg="add mod">
          <ac:chgData name="Jacobs,Marco M.J.P." userId="bced4987-e13b-4a9c-b5aa-751b13766dfd" providerId="ADAL" clId="{791336A3-DA04-4FDA-95C5-90EAE09E598C}" dt="2024-03-19T11:07:38.818" v="210"/>
          <ac:spMkLst>
            <pc:docMk/>
            <pc:sldMk cId="530443230" sldId="259"/>
            <ac:spMk id="9" creationId="{AE849938-957B-8FAE-F2B4-8CB2FC6A092B}"/>
          </ac:spMkLst>
        </pc:spChg>
        <pc:picChg chg="del">
          <ac:chgData name="Jacobs,Marco M.J.P." userId="bced4987-e13b-4a9c-b5aa-751b13766dfd" providerId="ADAL" clId="{791336A3-DA04-4FDA-95C5-90EAE09E598C}" dt="2024-03-19T11:06:24.404" v="186" actId="478"/>
          <ac:picMkLst>
            <pc:docMk/>
            <pc:sldMk cId="530443230" sldId="259"/>
            <ac:picMk id="4" creationId="{DEE5943E-F56F-0F17-2CC0-4C450BDE1088}"/>
          </ac:picMkLst>
        </pc:picChg>
        <pc:picChg chg="del">
          <ac:chgData name="Jacobs,Marco M.J.P." userId="bced4987-e13b-4a9c-b5aa-751b13766dfd" providerId="ADAL" clId="{791336A3-DA04-4FDA-95C5-90EAE09E598C}" dt="2024-03-19T11:06:26.597" v="187" actId="478"/>
          <ac:picMkLst>
            <pc:docMk/>
            <pc:sldMk cId="530443230" sldId="259"/>
            <ac:picMk id="6" creationId="{A02C4798-B84D-5087-A675-AB739D44D133}"/>
          </ac:picMkLst>
        </pc:picChg>
        <pc:picChg chg="del">
          <ac:chgData name="Jacobs,Marco M.J.P." userId="bced4987-e13b-4a9c-b5aa-751b13766dfd" providerId="ADAL" clId="{791336A3-DA04-4FDA-95C5-90EAE09E598C}" dt="2024-03-19T11:06:21.529" v="185" actId="478"/>
          <ac:picMkLst>
            <pc:docMk/>
            <pc:sldMk cId="530443230" sldId="259"/>
            <ac:picMk id="7" creationId="{6EC3C2AF-CD9F-B8CA-5B0E-74086BC2F4ED}"/>
          </ac:picMkLst>
        </pc:picChg>
        <pc:picChg chg="add mod">
          <ac:chgData name="Jacobs,Marco M.J.P." userId="bced4987-e13b-4a9c-b5aa-751b13766dfd" providerId="ADAL" clId="{791336A3-DA04-4FDA-95C5-90EAE09E598C}" dt="2024-03-19T11:07:57.425" v="212" actId="1076"/>
          <ac:picMkLst>
            <pc:docMk/>
            <pc:sldMk cId="530443230" sldId="259"/>
            <ac:picMk id="2052" creationId="{791443CC-2CC5-9E83-4EE8-E08CFC489387}"/>
          </ac:picMkLst>
        </pc:picChg>
      </pc:sldChg>
      <pc:sldChg chg="ord">
        <pc:chgData name="Jacobs,Marco M.J.P." userId="bced4987-e13b-4a9c-b5aa-751b13766dfd" providerId="ADAL" clId="{791336A3-DA04-4FDA-95C5-90EAE09E598C}" dt="2024-03-21T13:23:11.040" v="218"/>
        <pc:sldMkLst>
          <pc:docMk/>
          <pc:sldMk cId="3471180714" sldId="262"/>
        </pc:sldMkLst>
      </pc:sldChg>
      <pc:sldChg chg="add">
        <pc:chgData name="Jacobs,Marco M.J.P." userId="bced4987-e13b-4a9c-b5aa-751b13766dfd" providerId="ADAL" clId="{791336A3-DA04-4FDA-95C5-90EAE09E598C}" dt="2024-03-19T11:06:11.254" v="183" actId="2890"/>
        <pc:sldMkLst>
          <pc:docMk/>
          <pc:sldMk cId="3851300606" sldId="263"/>
        </pc:sldMkLst>
      </pc:sldChg>
      <pc:sldChg chg="del">
        <pc:chgData name="Jacobs,Marco M.J.P." userId="bced4987-e13b-4a9c-b5aa-751b13766dfd" providerId="ADAL" clId="{791336A3-DA04-4FDA-95C5-90EAE09E598C}" dt="2024-03-21T13:13:17.168" v="214" actId="47"/>
        <pc:sldMkLst>
          <pc:docMk/>
          <pc:sldMk cId="962854609" sldId="266"/>
        </pc:sldMkLst>
      </pc:sldChg>
      <pc:sldChg chg="addSp delSp modSp mod">
        <pc:chgData name="Jacobs,Marco M.J.P." userId="bced4987-e13b-4a9c-b5aa-751b13766dfd" providerId="ADAL" clId="{791336A3-DA04-4FDA-95C5-90EAE09E598C}" dt="2024-03-21T14:49:23.452" v="239" actId="1440"/>
        <pc:sldMkLst>
          <pc:docMk/>
          <pc:sldMk cId="780283420" sldId="267"/>
        </pc:sldMkLst>
        <pc:picChg chg="add del mod">
          <ac:chgData name="Jacobs,Marco M.J.P." userId="bced4987-e13b-4a9c-b5aa-751b13766dfd" providerId="ADAL" clId="{791336A3-DA04-4FDA-95C5-90EAE09E598C}" dt="2024-03-21T14:47:42.445" v="225" actId="478"/>
          <ac:picMkLst>
            <pc:docMk/>
            <pc:sldMk cId="780283420" sldId="267"/>
            <ac:picMk id="4" creationId="{EFCCBCCF-AB57-98FE-50D7-5ACF083EF32F}"/>
          </ac:picMkLst>
        </pc:picChg>
        <pc:picChg chg="add mod">
          <ac:chgData name="Jacobs,Marco M.J.P." userId="bced4987-e13b-4a9c-b5aa-751b13766dfd" providerId="ADAL" clId="{791336A3-DA04-4FDA-95C5-90EAE09E598C}" dt="2024-03-21T14:48:42.710" v="233" actId="1076"/>
          <ac:picMkLst>
            <pc:docMk/>
            <pc:sldMk cId="780283420" sldId="267"/>
            <ac:picMk id="6" creationId="{C76BBE4F-D817-64EA-AF62-B3B3B0E32454}"/>
          </ac:picMkLst>
        </pc:picChg>
        <pc:picChg chg="add mod ord">
          <ac:chgData name="Jacobs,Marco M.J.P." userId="bced4987-e13b-4a9c-b5aa-751b13766dfd" providerId="ADAL" clId="{791336A3-DA04-4FDA-95C5-90EAE09E598C}" dt="2024-03-21T14:49:23.452" v="239" actId="1440"/>
          <ac:picMkLst>
            <pc:docMk/>
            <pc:sldMk cId="780283420" sldId="267"/>
            <ac:picMk id="8" creationId="{B3CD9F33-C84E-A24C-5D06-A7E8CE9B05BD}"/>
          </ac:picMkLst>
        </pc:picChg>
      </pc:sldChg>
    </pc:docChg>
  </pc:docChgLst>
  <pc:docChgLst>
    <pc:chgData name="Loers,Dylan Loers D." userId="S::532470@student.fontys.nl::1090e757-55f3-4fe1-97c7-8cc3960a3003" providerId="AD" clId="Web-{EDDFFF8D-45EB-4A38-AA59-DF0B686841E1}"/>
    <pc:docChg chg="modSld">
      <pc:chgData name="Loers,Dylan Loers D." userId="S::532470@student.fontys.nl::1090e757-55f3-4fe1-97c7-8cc3960a3003" providerId="AD" clId="Web-{EDDFFF8D-45EB-4A38-AA59-DF0B686841E1}" dt="2024-03-22T14:18:44.209" v="2100"/>
      <pc:docMkLst>
        <pc:docMk/>
      </pc:docMkLst>
      <pc:sldChg chg="modNotes">
        <pc:chgData name="Loers,Dylan Loers D." userId="S::532470@student.fontys.nl::1090e757-55f3-4fe1-97c7-8cc3960a3003" providerId="AD" clId="Web-{EDDFFF8D-45EB-4A38-AA59-DF0B686841E1}" dt="2024-03-22T11:43:35.001" v="333"/>
        <pc:sldMkLst>
          <pc:docMk/>
          <pc:sldMk cId="3761741484" sldId="256"/>
        </pc:sldMkLst>
      </pc:sldChg>
      <pc:sldChg chg="addSp delSp modSp addAnim delAnim modAnim modNotes">
        <pc:chgData name="Loers,Dylan Loers D." userId="S::532470@student.fontys.nl::1090e757-55f3-4fe1-97c7-8cc3960a3003" providerId="AD" clId="Web-{EDDFFF8D-45EB-4A38-AA59-DF0B686841E1}" dt="2024-03-22T14:18:44.209" v="2100"/>
        <pc:sldMkLst>
          <pc:docMk/>
          <pc:sldMk cId="382314038" sldId="264"/>
        </pc:sldMkLst>
        <pc:spChg chg="del">
          <ac:chgData name="Loers,Dylan Loers D." userId="S::532470@student.fontys.nl::1090e757-55f3-4fe1-97c7-8cc3960a3003" providerId="AD" clId="Web-{EDDFFF8D-45EB-4A38-AA59-DF0B686841E1}" dt="2024-03-22T11:47:13.384" v="352"/>
          <ac:spMkLst>
            <pc:docMk/>
            <pc:sldMk cId="382314038" sldId="264"/>
            <ac:spMk id="3" creationId="{8E5A636B-4434-B21C-88B1-3A9472D8E91A}"/>
          </ac:spMkLst>
        </pc:spChg>
        <pc:spChg chg="add del">
          <ac:chgData name="Loers,Dylan Loers D." userId="S::532470@student.fontys.nl::1090e757-55f3-4fe1-97c7-8cc3960a3003" providerId="AD" clId="Web-{EDDFFF8D-45EB-4A38-AA59-DF0B686841E1}" dt="2024-03-22T11:48:00.495" v="360"/>
          <ac:spMkLst>
            <pc:docMk/>
            <pc:sldMk cId="382314038" sldId="264"/>
            <ac:spMk id="5" creationId="{3E25C88C-41BE-4509-4787-087CE4961788}"/>
          </ac:spMkLst>
        </pc:spChg>
        <pc:spChg chg="add del">
          <ac:chgData name="Loers,Dylan Loers D." userId="S::532470@student.fontys.nl::1090e757-55f3-4fe1-97c7-8cc3960a3003" providerId="AD" clId="Web-{EDDFFF8D-45EB-4A38-AA59-DF0B686841E1}" dt="2024-03-22T11:47:58.245" v="359"/>
          <ac:spMkLst>
            <pc:docMk/>
            <pc:sldMk cId="382314038" sldId="264"/>
            <ac:spMk id="6" creationId="{099BB8A1-2A13-717C-9B80-E0F70C533B1D}"/>
          </ac:spMkLst>
        </pc:spChg>
        <pc:spChg chg="add mod">
          <ac:chgData name="Loers,Dylan Loers D." userId="S::532470@student.fontys.nl::1090e757-55f3-4fe1-97c7-8cc3960a3003" providerId="AD" clId="Web-{EDDFFF8D-45EB-4A38-AA59-DF0B686841E1}" dt="2024-03-22T11:49:39.967" v="412" actId="1076"/>
          <ac:spMkLst>
            <pc:docMk/>
            <pc:sldMk cId="382314038" sldId="264"/>
            <ac:spMk id="9" creationId="{47A73719-618B-CBA6-E031-BA2B06F8B762}"/>
          </ac:spMkLst>
        </pc:spChg>
        <pc:spChg chg="add mod">
          <ac:chgData name="Loers,Dylan Loers D." userId="S::532470@student.fontys.nl::1090e757-55f3-4fe1-97c7-8cc3960a3003" providerId="AD" clId="Web-{EDDFFF8D-45EB-4A38-AA59-DF0B686841E1}" dt="2024-03-22T11:50:01.859" v="415" actId="1076"/>
          <ac:spMkLst>
            <pc:docMk/>
            <pc:sldMk cId="382314038" sldId="264"/>
            <ac:spMk id="10" creationId="{0B23B859-AF60-E6FB-BAD5-AA746AAAAEFE}"/>
          </ac:spMkLst>
        </pc:spChg>
        <pc:spChg chg="add mod">
          <ac:chgData name="Loers,Dylan Loers D." userId="S::532470@student.fontys.nl::1090e757-55f3-4fe1-97c7-8cc3960a3003" providerId="AD" clId="Web-{EDDFFF8D-45EB-4A38-AA59-DF0B686841E1}" dt="2024-03-22T11:50:18.141" v="418" actId="1076"/>
          <ac:spMkLst>
            <pc:docMk/>
            <pc:sldMk cId="382314038" sldId="264"/>
            <ac:spMk id="11" creationId="{4D416A13-8594-4EF3-7E2D-85D8659BB704}"/>
          </ac:spMkLst>
        </pc:spChg>
        <pc:spChg chg="add mod">
          <ac:chgData name="Loers,Dylan Loers D." userId="S::532470@student.fontys.nl::1090e757-55f3-4fe1-97c7-8cc3960a3003" providerId="AD" clId="Web-{EDDFFF8D-45EB-4A38-AA59-DF0B686841E1}" dt="2024-03-22T11:50:42.188" v="435" actId="14100"/>
          <ac:spMkLst>
            <pc:docMk/>
            <pc:sldMk cId="382314038" sldId="264"/>
            <ac:spMk id="13" creationId="{83E779D8-885D-9044-3205-8878FDBFF58D}"/>
          </ac:spMkLst>
        </pc:spChg>
        <pc:spChg chg="add mod">
          <ac:chgData name="Loers,Dylan Loers D." userId="S::532470@student.fontys.nl::1090e757-55f3-4fe1-97c7-8cc3960a3003" providerId="AD" clId="Web-{EDDFFF8D-45EB-4A38-AA59-DF0B686841E1}" dt="2024-03-22T11:51:07.236" v="453" actId="20577"/>
          <ac:spMkLst>
            <pc:docMk/>
            <pc:sldMk cId="382314038" sldId="264"/>
            <ac:spMk id="15" creationId="{896FDB73-CD1F-AB6B-ED5F-93FD5D400BF9}"/>
          </ac:spMkLst>
        </pc:spChg>
        <pc:spChg chg="add mod">
          <ac:chgData name="Loers,Dylan Loers D." userId="S::532470@student.fontys.nl::1090e757-55f3-4fe1-97c7-8cc3960a3003" providerId="AD" clId="Web-{EDDFFF8D-45EB-4A38-AA59-DF0B686841E1}" dt="2024-03-22T11:57:11.608" v="690" actId="20577"/>
          <ac:spMkLst>
            <pc:docMk/>
            <pc:sldMk cId="382314038" sldId="264"/>
            <ac:spMk id="17" creationId="{ABFA0F1D-FE39-8384-A170-BF4C5789FE3E}"/>
          </ac:spMkLst>
        </pc:spChg>
        <pc:cxnChg chg="del">
          <ac:chgData name="Loers,Dylan Loers D." userId="S::532470@student.fontys.nl::1090e757-55f3-4fe1-97c7-8cc3960a3003" providerId="AD" clId="Web-{EDDFFF8D-45EB-4A38-AA59-DF0B686841E1}" dt="2024-03-22T11:50:05.656" v="417"/>
          <ac:cxnSpMkLst>
            <pc:docMk/>
            <pc:sldMk cId="382314038" sldId="264"/>
            <ac:cxnSpMk id="7" creationId="{38D0D704-E273-F7A2-0004-D314D8E0C483}"/>
          </ac:cxnSpMkLst>
        </pc:cxnChg>
        <pc:cxnChg chg="del">
          <ac:chgData name="Loers,Dylan Loers D." userId="S::532470@student.fontys.nl::1090e757-55f3-4fe1-97c7-8cc3960a3003" providerId="AD" clId="Web-{EDDFFF8D-45EB-4A38-AA59-DF0B686841E1}" dt="2024-03-22T11:50:03.828" v="416"/>
          <ac:cxnSpMkLst>
            <pc:docMk/>
            <pc:sldMk cId="382314038" sldId="264"/>
            <ac:cxnSpMk id="8" creationId="{E051B67F-F878-0382-0145-7DC62C8C4633}"/>
          </ac:cxnSpMkLst>
        </pc:cxnChg>
        <pc:cxnChg chg="add mod">
          <ac:chgData name="Loers,Dylan Loers D." userId="S::532470@student.fontys.nl::1090e757-55f3-4fe1-97c7-8cc3960a3003" providerId="AD" clId="Web-{EDDFFF8D-45EB-4A38-AA59-DF0B686841E1}" dt="2024-03-22T11:52:44.396" v="481" actId="14100"/>
          <ac:cxnSpMkLst>
            <pc:docMk/>
            <pc:sldMk cId="382314038" sldId="264"/>
            <ac:cxnSpMk id="19" creationId="{6EC07DF9-5B23-A8F4-BEC3-E4EF18C173E9}"/>
          </ac:cxnSpMkLst>
        </pc:cxnChg>
        <pc:cxnChg chg="add mod">
          <ac:chgData name="Loers,Dylan Loers D." userId="S::532470@student.fontys.nl::1090e757-55f3-4fe1-97c7-8cc3960a3003" providerId="AD" clId="Web-{EDDFFF8D-45EB-4A38-AA59-DF0B686841E1}" dt="2024-03-22T11:53:53.164" v="485" actId="14100"/>
          <ac:cxnSpMkLst>
            <pc:docMk/>
            <pc:sldMk cId="382314038" sldId="264"/>
            <ac:cxnSpMk id="21" creationId="{B7D1818E-1273-F7D6-EA3E-2FEDCC4B88B9}"/>
          </ac:cxnSpMkLst>
        </pc:cxnChg>
      </pc:sldChg>
    </pc:docChg>
  </pc:docChgLst>
  <pc:docChgLst>
    <pc:chgData name="Loers,Dylan Loers D." userId="S::532470@student.fontys.nl::1090e757-55f3-4fe1-97c7-8cc3960a3003" providerId="AD" clId="Web-{C92D8CFD-E29C-4559-8CC1-9D2C6662BA85}"/>
    <pc:docChg chg="modSld">
      <pc:chgData name="Loers,Dylan Loers D." userId="S::532470@student.fontys.nl::1090e757-55f3-4fe1-97c7-8cc3960a3003" providerId="AD" clId="Web-{C92D8CFD-E29C-4559-8CC1-9D2C6662BA85}" dt="2024-03-21T14:27:27.986" v="807"/>
      <pc:docMkLst>
        <pc:docMk/>
      </pc:docMkLst>
      <pc:sldChg chg="modSp modNotes">
        <pc:chgData name="Loers,Dylan Loers D." userId="S::532470@student.fontys.nl::1090e757-55f3-4fe1-97c7-8cc3960a3003" providerId="AD" clId="Web-{C92D8CFD-E29C-4559-8CC1-9D2C6662BA85}" dt="2024-03-21T14:27:27.986" v="807"/>
        <pc:sldMkLst>
          <pc:docMk/>
          <pc:sldMk cId="382314038" sldId="264"/>
        </pc:sldMkLst>
        <pc:spChg chg="mod">
          <ac:chgData name="Loers,Dylan Loers D." userId="S::532470@student.fontys.nl::1090e757-55f3-4fe1-97c7-8cc3960a3003" providerId="AD" clId="Web-{C92D8CFD-E29C-4559-8CC1-9D2C6662BA85}" dt="2024-03-21T14:22:28.334" v="510" actId="20577"/>
          <ac:spMkLst>
            <pc:docMk/>
            <pc:sldMk cId="382314038" sldId="264"/>
            <ac:spMk id="3" creationId="{8E5A636B-4434-B21C-88B1-3A9472D8E91A}"/>
          </ac:spMkLst>
        </pc:spChg>
      </pc:sldChg>
    </pc:docChg>
  </pc:docChgLst>
  <pc:docChgLst>
    <pc:chgData name="Sanchez,Tevin T.B." userId="S::528098@student.fontys.nl::f9ae53f4-be96-4f07-afb7-f79a08cbcdfb" providerId="AD" clId="Web-{AEEF90F6-F601-4ACE-98DD-157B9D41C0D3}"/>
    <pc:docChg chg="addSld delSld modSld">
      <pc:chgData name="Sanchez,Tevin T.B." userId="S::528098@student.fontys.nl::f9ae53f4-be96-4f07-afb7-f79a08cbcdfb" providerId="AD" clId="Web-{AEEF90F6-F601-4ACE-98DD-157B9D41C0D3}" dt="2024-03-21T13:34:24.606" v="129" actId="1076"/>
      <pc:docMkLst>
        <pc:docMk/>
      </pc:docMkLst>
      <pc:sldChg chg="new del">
        <pc:chgData name="Sanchez,Tevin T.B." userId="S::528098@student.fontys.nl::f9ae53f4-be96-4f07-afb7-f79a08cbcdfb" providerId="AD" clId="Web-{AEEF90F6-F601-4ACE-98DD-157B9D41C0D3}" dt="2024-03-21T13:13:07.562" v="1"/>
        <pc:sldMkLst>
          <pc:docMk/>
          <pc:sldMk cId="962854609" sldId="266"/>
        </pc:sldMkLst>
      </pc:sldChg>
      <pc:sldChg chg="addSp delSp modSp add replId">
        <pc:chgData name="Sanchez,Tevin T.B." userId="S::528098@student.fontys.nl::f9ae53f4-be96-4f07-afb7-f79a08cbcdfb" providerId="AD" clId="Web-{AEEF90F6-F601-4ACE-98DD-157B9D41C0D3}" dt="2024-03-21T13:34:24.606" v="129" actId="1076"/>
        <pc:sldMkLst>
          <pc:docMk/>
          <pc:sldMk cId="1828508347" sldId="266"/>
        </pc:sldMkLst>
        <pc:spChg chg="mod">
          <ac:chgData name="Sanchez,Tevin T.B." userId="S::528098@student.fontys.nl::f9ae53f4-be96-4f07-afb7-f79a08cbcdfb" providerId="AD" clId="Web-{AEEF90F6-F601-4ACE-98DD-157B9D41C0D3}" dt="2024-03-21T13:13:20.156" v="8" actId="20577"/>
          <ac:spMkLst>
            <pc:docMk/>
            <pc:sldMk cId="1828508347" sldId="266"/>
            <ac:spMk id="2" creationId="{303F7E07-CD9E-A4AD-1F25-36EBF255637D}"/>
          </ac:spMkLst>
        </pc:spChg>
        <pc:spChg chg="mod">
          <ac:chgData name="Sanchez,Tevin T.B." userId="S::528098@student.fontys.nl::f9ae53f4-be96-4f07-afb7-f79a08cbcdfb" providerId="AD" clId="Web-{AEEF90F6-F601-4ACE-98DD-157B9D41C0D3}" dt="2024-03-21T13:13:34.547" v="14" actId="20577"/>
          <ac:spMkLst>
            <pc:docMk/>
            <pc:sldMk cId="1828508347" sldId="266"/>
            <ac:spMk id="3" creationId="{F7FF345F-C6D3-F82D-2777-8499C0E71B19}"/>
          </ac:spMkLst>
        </pc:spChg>
        <pc:spChg chg="add del">
          <ac:chgData name="Sanchez,Tevin T.B." userId="S::528098@student.fontys.nl::f9ae53f4-be96-4f07-afb7-f79a08cbcdfb" providerId="AD" clId="Web-{AEEF90F6-F601-4ACE-98DD-157B9D41C0D3}" dt="2024-03-21T13:29:32.034" v="19"/>
          <ac:spMkLst>
            <pc:docMk/>
            <pc:sldMk cId="1828508347" sldId="266"/>
            <ac:spMk id="5" creationId="{DE6FA3AB-D5AA-B1C1-CA94-E0AB6A743743}"/>
          </ac:spMkLst>
        </pc:spChg>
        <pc:spChg chg="add mod">
          <ac:chgData name="Sanchez,Tevin T.B." userId="S::528098@student.fontys.nl::f9ae53f4-be96-4f07-afb7-f79a08cbcdfb" providerId="AD" clId="Web-{AEEF90F6-F601-4ACE-98DD-157B9D41C0D3}" dt="2024-03-21T13:34:24.606" v="129" actId="1076"/>
          <ac:spMkLst>
            <pc:docMk/>
            <pc:sldMk cId="1828508347" sldId="266"/>
            <ac:spMk id="6" creationId="{63DC2557-77D8-009A-0DB8-753D36428F42}"/>
          </ac:spMkLst>
        </pc:spChg>
        <pc:picChg chg="del">
          <ac:chgData name="Sanchez,Tevin T.B." userId="S::528098@student.fontys.nl::f9ae53f4-be96-4f07-afb7-f79a08cbcdfb" providerId="AD" clId="Web-{AEEF90F6-F601-4ACE-98DD-157B9D41C0D3}" dt="2024-03-21T13:13:25.859" v="10"/>
          <ac:picMkLst>
            <pc:docMk/>
            <pc:sldMk cId="1828508347" sldId="266"/>
            <ac:picMk id="4" creationId="{0303154D-B510-DC14-9D45-5C88EB832AFA}"/>
          </ac:picMkLst>
        </pc:picChg>
        <pc:picChg chg="add mod">
          <ac:chgData name="Sanchez,Tevin T.B." userId="S::528098@student.fontys.nl::f9ae53f4-be96-4f07-afb7-f79a08cbcdfb" providerId="AD" clId="Web-{AEEF90F6-F601-4ACE-98DD-157B9D41C0D3}" dt="2024-03-21T13:33:26.526" v="117" actId="1076"/>
          <ac:picMkLst>
            <pc:docMk/>
            <pc:sldMk cId="1828508347" sldId="266"/>
            <ac:picMk id="4" creationId="{7808920D-FFFC-0C3D-F54E-91481976E062}"/>
          </ac:picMkLst>
        </pc:picChg>
        <pc:picChg chg="del">
          <ac:chgData name="Sanchez,Tevin T.B." userId="S::528098@student.fontys.nl::f9ae53f4-be96-4f07-afb7-f79a08cbcdfb" providerId="AD" clId="Web-{AEEF90F6-F601-4ACE-98DD-157B9D41C0D3}" dt="2024-03-21T13:13:27.109" v="11"/>
          <ac:picMkLst>
            <pc:docMk/>
            <pc:sldMk cId="1828508347" sldId="266"/>
            <ac:picMk id="6" creationId="{D254CE43-6C0B-59B3-7459-BAB70626D5E8}"/>
          </ac:picMkLst>
        </pc:picChg>
        <pc:picChg chg="del">
          <ac:chgData name="Sanchez,Tevin T.B." userId="S::528098@student.fontys.nl::f9ae53f4-be96-4f07-afb7-f79a08cbcdfb" providerId="AD" clId="Web-{AEEF90F6-F601-4ACE-98DD-157B9D41C0D3}" dt="2024-03-21T13:13:24.437" v="9"/>
          <ac:picMkLst>
            <pc:docMk/>
            <pc:sldMk cId="1828508347" sldId="266"/>
            <ac:picMk id="7" creationId="{648A6E44-4863-E6FF-92DB-227190025597}"/>
          </ac:picMkLst>
        </pc:picChg>
      </pc:sldChg>
    </pc:docChg>
  </pc:docChgLst>
  <pc:docChgLst>
    <pc:chgData name="Spapens,Nadia N." userId="S::503141@student.fontys.nl::2605532d-bfd8-4cf7-b37e-b8be70b4dad5" providerId="AD" clId="Web-{07257C0C-078A-490E-8ECB-E5B838253EF2}"/>
    <pc:docChg chg="modSld">
      <pc:chgData name="Spapens,Nadia N." userId="S::503141@student.fontys.nl::2605532d-bfd8-4cf7-b37e-b8be70b4dad5" providerId="AD" clId="Web-{07257C0C-078A-490E-8ECB-E5B838253EF2}" dt="2024-03-21T13:19:17.610" v="42" actId="20577"/>
      <pc:docMkLst>
        <pc:docMk/>
      </pc:docMkLst>
      <pc:sldChg chg="modSp">
        <pc:chgData name="Spapens,Nadia N." userId="S::503141@student.fontys.nl::2605532d-bfd8-4cf7-b37e-b8be70b4dad5" providerId="AD" clId="Web-{07257C0C-078A-490E-8ECB-E5B838253EF2}" dt="2024-03-21T13:19:17.610" v="42" actId="20577"/>
        <pc:sldMkLst>
          <pc:docMk/>
          <pc:sldMk cId="3851300606" sldId="263"/>
        </pc:sldMkLst>
        <pc:spChg chg="mod">
          <ac:chgData name="Spapens,Nadia N." userId="S::503141@student.fontys.nl::2605532d-bfd8-4cf7-b37e-b8be70b4dad5" providerId="AD" clId="Web-{07257C0C-078A-490E-8ECB-E5B838253EF2}" dt="2024-03-21T13:19:17.610" v="42" actId="20577"/>
          <ac:spMkLst>
            <pc:docMk/>
            <pc:sldMk cId="3851300606" sldId="263"/>
            <ac:spMk id="3" creationId="{F7FF345F-C6D3-F82D-2777-8499C0E71B19}"/>
          </ac:spMkLst>
        </pc:spChg>
      </pc:sldChg>
    </pc:docChg>
  </pc:docChgLst>
  <pc:docChgLst>
    <pc:chgData name="Loers,Dylan Loers D." userId="S::532470@student.fontys.nl::1090e757-55f3-4fe1-97c7-8cc3960a3003" providerId="AD" clId="Web-{618956A6-E827-43E0-B53E-A7868B0DBA7F}"/>
    <pc:docChg chg="modSld">
      <pc:chgData name="Loers,Dylan Loers D." userId="S::532470@student.fontys.nl::1090e757-55f3-4fe1-97c7-8cc3960a3003" providerId="AD" clId="Web-{618956A6-E827-43E0-B53E-A7868B0DBA7F}" dt="2024-03-22T10:26:26.311" v="106"/>
      <pc:docMkLst>
        <pc:docMk/>
      </pc:docMkLst>
      <pc:sldChg chg="modNotes">
        <pc:chgData name="Loers,Dylan Loers D." userId="S::532470@student.fontys.nl::1090e757-55f3-4fe1-97c7-8cc3960a3003" providerId="AD" clId="Web-{618956A6-E827-43E0-B53E-A7868B0DBA7F}" dt="2024-03-22T10:26:26.311" v="106"/>
        <pc:sldMkLst>
          <pc:docMk/>
          <pc:sldMk cId="3761741484" sldId="256"/>
        </pc:sldMkLst>
      </pc:sldChg>
    </pc:docChg>
  </pc:docChgLst>
  <pc:docChgLst>
    <pc:chgData name="Sanchez,Tevin T.B." userId="S::528098@student.fontys.nl::f9ae53f4-be96-4f07-afb7-f79a08cbcdfb" providerId="AD" clId="Web-{6281F9EC-A0BB-BBD9-228F-46B23E710254}"/>
    <pc:docChg chg="modSld">
      <pc:chgData name="Sanchez,Tevin T.B." userId="S::528098@student.fontys.nl::f9ae53f4-be96-4f07-afb7-f79a08cbcdfb" providerId="AD" clId="Web-{6281F9EC-A0BB-BBD9-228F-46B23E710254}" dt="2024-03-24T23:38:33.123" v="33"/>
      <pc:docMkLst>
        <pc:docMk/>
      </pc:docMkLst>
      <pc:sldChg chg="addSp delSp modSp modNotes">
        <pc:chgData name="Sanchez,Tevin T.B." userId="S::528098@student.fontys.nl::f9ae53f4-be96-4f07-afb7-f79a08cbcdfb" providerId="AD" clId="Web-{6281F9EC-A0BB-BBD9-228F-46B23E710254}" dt="2024-03-24T23:38:33.123" v="33"/>
        <pc:sldMkLst>
          <pc:docMk/>
          <pc:sldMk cId="1828508347" sldId="266"/>
        </pc:sldMkLst>
        <pc:spChg chg="mod">
          <ac:chgData name="Sanchez,Tevin T.B." userId="S::528098@student.fontys.nl::f9ae53f4-be96-4f07-afb7-f79a08cbcdfb" providerId="AD" clId="Web-{6281F9EC-A0BB-BBD9-228F-46B23E710254}" dt="2024-03-24T23:33:17.458" v="28" actId="1076"/>
          <ac:spMkLst>
            <pc:docMk/>
            <pc:sldMk cId="1828508347" sldId="266"/>
            <ac:spMk id="6" creationId="{63DC2557-77D8-009A-0DB8-753D36428F42}"/>
          </ac:spMkLst>
        </pc:spChg>
        <pc:picChg chg="del">
          <ac:chgData name="Sanchez,Tevin T.B." userId="S::528098@student.fontys.nl::f9ae53f4-be96-4f07-afb7-f79a08cbcdfb" providerId="AD" clId="Web-{6281F9EC-A0BB-BBD9-228F-46B23E710254}" dt="2024-03-24T22:54:40.236" v="5"/>
          <ac:picMkLst>
            <pc:docMk/>
            <pc:sldMk cId="1828508347" sldId="266"/>
            <ac:picMk id="4" creationId="{7808920D-FFFC-0C3D-F54E-91481976E062}"/>
          </ac:picMkLst>
        </pc:picChg>
        <pc:picChg chg="add del mod">
          <ac:chgData name="Sanchez,Tevin T.B." userId="S::528098@student.fontys.nl::f9ae53f4-be96-4f07-afb7-f79a08cbcdfb" providerId="AD" clId="Web-{6281F9EC-A0BB-BBD9-228F-46B23E710254}" dt="2024-03-24T23:25:17.695" v="17"/>
          <ac:picMkLst>
            <pc:docMk/>
            <pc:sldMk cId="1828508347" sldId="266"/>
            <ac:picMk id="4" creationId="{7DDD1137-E588-95D5-F195-962983A0540D}"/>
          </ac:picMkLst>
        </pc:picChg>
        <pc:picChg chg="add del mod">
          <ac:chgData name="Sanchez,Tevin T.B." userId="S::528098@student.fontys.nl::f9ae53f4-be96-4f07-afb7-f79a08cbcdfb" providerId="AD" clId="Web-{6281F9EC-A0BB-BBD9-228F-46B23E710254}" dt="2024-03-24T22:54:43.751" v="7"/>
          <ac:picMkLst>
            <pc:docMk/>
            <pc:sldMk cId="1828508347" sldId="266"/>
            <ac:picMk id="5" creationId="{4A510B3F-B021-7890-39EE-CD9B02FAA7EC}"/>
          </ac:picMkLst>
        </pc:picChg>
        <pc:picChg chg="add mod">
          <ac:chgData name="Sanchez,Tevin T.B." userId="S::528098@student.fontys.nl::f9ae53f4-be96-4f07-afb7-f79a08cbcdfb" providerId="AD" clId="Web-{6281F9EC-A0BB-BBD9-228F-46B23E710254}" dt="2024-03-24T23:33:17.427" v="27" actId="1076"/>
          <ac:picMkLst>
            <pc:docMk/>
            <pc:sldMk cId="1828508347" sldId="266"/>
            <ac:picMk id="5" creationId="{64813E11-32A9-ECA6-614C-A527BDAE7E9F}"/>
          </ac:picMkLst>
        </pc:picChg>
        <pc:picChg chg="add del mod">
          <ac:chgData name="Sanchez,Tevin T.B." userId="S::528098@student.fontys.nl::f9ae53f4-be96-4f07-afb7-f79a08cbcdfb" providerId="AD" clId="Web-{6281F9EC-A0BB-BBD9-228F-46B23E710254}" dt="2024-03-24T23:25:13.617" v="15"/>
          <ac:picMkLst>
            <pc:docMk/>
            <pc:sldMk cId="1828508347" sldId="266"/>
            <ac:picMk id="7" creationId="{8DAFD672-2EB3-8E64-81AA-C20734E9546A}"/>
          </ac:picMkLst>
        </pc:picChg>
        <pc:picChg chg="add mod">
          <ac:chgData name="Sanchez,Tevin T.B." userId="S::528098@student.fontys.nl::f9ae53f4-be96-4f07-afb7-f79a08cbcdfb" providerId="AD" clId="Web-{6281F9EC-A0BB-BBD9-228F-46B23E710254}" dt="2024-03-24T23:33:24.068" v="31" actId="1076"/>
          <ac:picMkLst>
            <pc:docMk/>
            <pc:sldMk cId="1828508347" sldId="266"/>
            <ac:picMk id="8" creationId="{31FADEDE-C5FF-4F43-8F92-7A0E181DCF66}"/>
          </ac:picMkLst>
        </pc:picChg>
      </pc:sldChg>
    </pc:docChg>
  </pc:docChgLst>
  <pc:docChgLst>
    <pc:chgData name="Spapens,Nadia N." userId="S::503141@student.fontys.nl::2605532d-bfd8-4cf7-b37e-b8be70b4dad5" providerId="AD" clId="Web-{064221D0-A94A-4CB4-8E7B-B1640D5376A7}"/>
    <pc:docChg chg="modSld">
      <pc:chgData name="Spapens,Nadia N." userId="S::503141@student.fontys.nl::2605532d-bfd8-4cf7-b37e-b8be70b4dad5" providerId="AD" clId="Web-{064221D0-A94A-4CB4-8E7B-B1640D5376A7}" dt="2024-03-19T10:21:14.017" v="41"/>
      <pc:docMkLst>
        <pc:docMk/>
      </pc:docMkLst>
      <pc:sldChg chg="addSp delSp modSp mod setBg">
        <pc:chgData name="Spapens,Nadia N." userId="S::503141@student.fontys.nl::2605532d-bfd8-4cf7-b37e-b8be70b4dad5" providerId="AD" clId="Web-{064221D0-A94A-4CB4-8E7B-B1640D5376A7}" dt="2024-03-19T10:21:14.017" v="41"/>
        <pc:sldMkLst>
          <pc:docMk/>
          <pc:sldMk cId="530443230" sldId="259"/>
        </pc:sldMkLst>
        <pc:spChg chg="mod">
          <ac:chgData name="Spapens,Nadia N." userId="S::503141@student.fontys.nl::2605532d-bfd8-4cf7-b37e-b8be70b4dad5" providerId="AD" clId="Web-{064221D0-A94A-4CB4-8E7B-B1640D5376A7}" dt="2024-03-19T10:21:14.017" v="41"/>
          <ac:spMkLst>
            <pc:docMk/>
            <pc:sldMk cId="530443230" sldId="259"/>
            <ac:spMk id="2" creationId="{DACC9696-5886-6D99-9E7E-D003AC27031E}"/>
          </ac:spMkLst>
        </pc:spChg>
        <pc:spChg chg="mod ord">
          <ac:chgData name="Spapens,Nadia N." userId="S::503141@student.fontys.nl::2605532d-bfd8-4cf7-b37e-b8be70b4dad5" providerId="AD" clId="Web-{064221D0-A94A-4CB4-8E7B-B1640D5376A7}" dt="2024-03-19T10:21:14.017" v="41"/>
          <ac:spMkLst>
            <pc:docMk/>
            <pc:sldMk cId="530443230" sldId="259"/>
            <ac:spMk id="3" creationId="{AE849938-957B-8FAE-F2B4-8CB2FC6A092B}"/>
          </ac:spMkLst>
        </pc:spChg>
        <pc:spChg chg="add">
          <ac:chgData name="Spapens,Nadia N." userId="S::503141@student.fontys.nl::2605532d-bfd8-4cf7-b37e-b8be70b4dad5" providerId="AD" clId="Web-{064221D0-A94A-4CB4-8E7B-B1640D5376A7}" dt="2024-03-19T10:21:14.017" v="41"/>
          <ac:spMkLst>
            <pc:docMk/>
            <pc:sldMk cId="530443230" sldId="259"/>
            <ac:spMk id="12" creationId="{50D1C5B3-B60D-4696-AE60-100D5EC8AB5D}"/>
          </ac:spMkLst>
        </pc:spChg>
        <pc:spChg chg="add">
          <ac:chgData name="Spapens,Nadia N." userId="S::503141@student.fontys.nl::2605532d-bfd8-4cf7-b37e-b8be70b4dad5" providerId="AD" clId="Web-{064221D0-A94A-4CB4-8E7B-B1640D5376A7}" dt="2024-03-19T10:21:14.017" v="41"/>
          <ac:spMkLst>
            <pc:docMk/>
            <pc:sldMk cId="530443230" sldId="259"/>
            <ac:spMk id="14" creationId="{6C45AC87-1D03-4452-BBE4-712E10796A83}"/>
          </ac:spMkLst>
        </pc:spChg>
        <pc:spChg chg="add">
          <ac:chgData name="Spapens,Nadia N." userId="S::503141@student.fontys.nl::2605532d-bfd8-4cf7-b37e-b8be70b4dad5" providerId="AD" clId="Web-{064221D0-A94A-4CB4-8E7B-B1640D5376A7}" dt="2024-03-19T10:21:14.017" v="41"/>
          <ac:spMkLst>
            <pc:docMk/>
            <pc:sldMk cId="530443230" sldId="259"/>
            <ac:spMk id="16" creationId="{D3A66E38-056D-4A0A-BF1D-682AB0529888}"/>
          </ac:spMkLst>
        </pc:spChg>
        <pc:spChg chg="add">
          <ac:chgData name="Spapens,Nadia N." userId="S::503141@student.fontys.nl::2605532d-bfd8-4cf7-b37e-b8be70b4dad5" providerId="AD" clId="Web-{064221D0-A94A-4CB4-8E7B-B1640D5376A7}" dt="2024-03-19T10:21:14.017" v="41"/>
          <ac:spMkLst>
            <pc:docMk/>
            <pc:sldMk cId="530443230" sldId="259"/>
            <ac:spMk id="18" creationId="{E7D0A197-F7EC-4629-86FB-48D5D3B829AB}"/>
          </ac:spMkLst>
        </pc:spChg>
        <pc:spChg chg="add">
          <ac:chgData name="Spapens,Nadia N." userId="S::503141@student.fontys.nl::2605532d-bfd8-4cf7-b37e-b8be70b4dad5" providerId="AD" clId="Web-{064221D0-A94A-4CB4-8E7B-B1640D5376A7}" dt="2024-03-19T10:21:14.017" v="41"/>
          <ac:spMkLst>
            <pc:docMk/>
            <pc:sldMk cId="530443230" sldId="259"/>
            <ac:spMk id="20" creationId="{47251444-A29D-44A8-9E2E-263F0C215B1F}"/>
          </ac:spMkLst>
        </pc:spChg>
        <pc:picChg chg="add mod">
          <ac:chgData name="Spapens,Nadia N." userId="S::503141@student.fontys.nl::2605532d-bfd8-4cf7-b37e-b8be70b4dad5" providerId="AD" clId="Web-{064221D0-A94A-4CB4-8E7B-B1640D5376A7}" dt="2024-03-19T10:21:14.017" v="41"/>
          <ac:picMkLst>
            <pc:docMk/>
            <pc:sldMk cId="530443230" sldId="259"/>
            <ac:picMk id="4" creationId="{DEE5943E-F56F-0F17-2CC0-4C450BDE1088}"/>
          </ac:picMkLst>
        </pc:picChg>
        <pc:picChg chg="add del mod">
          <ac:chgData name="Spapens,Nadia N." userId="S::503141@student.fontys.nl::2605532d-bfd8-4cf7-b37e-b8be70b4dad5" providerId="AD" clId="Web-{064221D0-A94A-4CB4-8E7B-B1640D5376A7}" dt="2024-03-19T10:21:02.329" v="38"/>
          <ac:picMkLst>
            <pc:docMk/>
            <pc:sldMk cId="530443230" sldId="259"/>
            <ac:picMk id="5" creationId="{8799C6B9-1CAF-A80C-FBD9-26C533CED53A}"/>
          </ac:picMkLst>
        </pc:picChg>
        <pc:picChg chg="add mod">
          <ac:chgData name="Spapens,Nadia N." userId="S::503141@student.fontys.nl::2605532d-bfd8-4cf7-b37e-b8be70b4dad5" providerId="AD" clId="Web-{064221D0-A94A-4CB4-8E7B-B1640D5376A7}" dt="2024-03-19T10:21:14.017" v="41"/>
          <ac:picMkLst>
            <pc:docMk/>
            <pc:sldMk cId="530443230" sldId="259"/>
            <ac:picMk id="6" creationId="{A02C4798-B84D-5087-A675-AB739D44D133}"/>
          </ac:picMkLst>
        </pc:picChg>
        <pc:picChg chg="add mod ord">
          <ac:chgData name="Spapens,Nadia N." userId="S::503141@student.fontys.nl::2605532d-bfd8-4cf7-b37e-b8be70b4dad5" providerId="AD" clId="Web-{064221D0-A94A-4CB4-8E7B-B1640D5376A7}" dt="2024-03-19T10:21:14.017" v="41"/>
          <ac:picMkLst>
            <pc:docMk/>
            <pc:sldMk cId="530443230" sldId="259"/>
            <ac:picMk id="7" creationId="{6EC3C2AF-CD9F-B8CA-5B0E-74086BC2F4ED}"/>
          </ac:picMkLst>
        </pc:picChg>
      </pc:sldChg>
    </pc:docChg>
  </pc:docChgLst>
  <pc:docChgLst>
    <pc:chgData name="Loers,Dylan Loers D." userId="S::532470@student.fontys.nl::1090e757-55f3-4fe1-97c7-8cc3960a3003" providerId="AD" clId="Web-{263F1789-244D-45DB-A396-EEC362081EDC}"/>
    <pc:docChg chg="addSld delSld modSld sldOrd">
      <pc:chgData name="Loers,Dylan Loers D." userId="S::532470@student.fontys.nl::1090e757-55f3-4fe1-97c7-8cc3960a3003" providerId="AD" clId="Web-{263F1789-244D-45DB-A396-EEC362081EDC}" dt="2024-03-20T16:02:38.821" v="252" actId="1076"/>
      <pc:docMkLst>
        <pc:docMk/>
      </pc:docMkLst>
      <pc:sldChg chg="del">
        <pc:chgData name="Loers,Dylan Loers D." userId="S::532470@student.fontys.nl::1090e757-55f3-4fe1-97c7-8cc3960a3003" providerId="AD" clId="Web-{263F1789-244D-45DB-A396-EEC362081EDC}" dt="2024-03-20T15:42:20.262" v="2"/>
        <pc:sldMkLst>
          <pc:docMk/>
          <pc:sldMk cId="2538021577" sldId="260"/>
        </pc:sldMkLst>
      </pc:sldChg>
      <pc:sldChg chg="del">
        <pc:chgData name="Loers,Dylan Loers D." userId="S::532470@student.fontys.nl::1090e757-55f3-4fe1-97c7-8cc3960a3003" providerId="AD" clId="Web-{263F1789-244D-45DB-A396-EEC362081EDC}" dt="2024-03-20T15:58:25.596" v="218"/>
        <pc:sldMkLst>
          <pc:docMk/>
          <pc:sldMk cId="2678522295" sldId="261"/>
        </pc:sldMkLst>
      </pc:sldChg>
      <pc:sldChg chg="ord">
        <pc:chgData name="Loers,Dylan Loers D." userId="S::532470@student.fontys.nl::1090e757-55f3-4fe1-97c7-8cc3960a3003" providerId="AD" clId="Web-{263F1789-244D-45DB-A396-EEC362081EDC}" dt="2024-03-20T16:02:20.289" v="251"/>
        <pc:sldMkLst>
          <pc:docMk/>
          <pc:sldMk cId="3471180714" sldId="262"/>
        </pc:sldMkLst>
      </pc:sldChg>
      <pc:sldChg chg="addSp delSp modSp add ord replId addAnim">
        <pc:chgData name="Loers,Dylan Loers D." userId="S::532470@student.fontys.nl::1090e757-55f3-4fe1-97c7-8cc3960a3003" providerId="AD" clId="Web-{263F1789-244D-45DB-A396-EEC362081EDC}" dt="2024-03-20T15:57:44.252" v="216"/>
        <pc:sldMkLst>
          <pc:docMk/>
          <pc:sldMk cId="382314038" sldId="264"/>
        </pc:sldMkLst>
        <pc:spChg chg="mod">
          <ac:chgData name="Loers,Dylan Loers D." userId="S::532470@student.fontys.nl::1090e757-55f3-4fe1-97c7-8cc3960a3003" providerId="AD" clId="Web-{263F1789-244D-45DB-A396-EEC362081EDC}" dt="2024-03-20T15:42:32.575" v="9" actId="20577"/>
          <ac:spMkLst>
            <pc:docMk/>
            <pc:sldMk cId="382314038" sldId="264"/>
            <ac:spMk id="2" creationId="{DACC9696-5886-6D99-9E7E-D003AC27031E}"/>
          </ac:spMkLst>
        </pc:spChg>
        <pc:spChg chg="add mod">
          <ac:chgData name="Loers,Dylan Loers D." userId="S::532470@student.fontys.nl::1090e757-55f3-4fe1-97c7-8cc3960a3003" providerId="AD" clId="Web-{263F1789-244D-45DB-A396-EEC362081EDC}" dt="2024-03-20T15:56:01.187" v="204" actId="20577"/>
          <ac:spMkLst>
            <pc:docMk/>
            <pc:sldMk cId="382314038" sldId="264"/>
            <ac:spMk id="3" creationId="{8E5A636B-4434-B21C-88B1-3A9472D8E91A}"/>
          </ac:spMkLst>
        </pc:spChg>
        <pc:spChg chg="del">
          <ac:chgData name="Loers,Dylan Loers D." userId="S::532470@student.fontys.nl::1090e757-55f3-4fe1-97c7-8cc3960a3003" providerId="AD" clId="Web-{263F1789-244D-45DB-A396-EEC362081EDC}" dt="2024-03-20T15:42:41.138" v="11"/>
          <ac:spMkLst>
            <pc:docMk/>
            <pc:sldMk cId="382314038" sldId="264"/>
            <ac:spMk id="9" creationId="{AE849938-957B-8FAE-F2B4-8CB2FC6A092B}"/>
          </ac:spMkLst>
        </pc:spChg>
        <pc:picChg chg="add mod">
          <ac:chgData name="Loers,Dylan Loers D." userId="S::532470@student.fontys.nl::1090e757-55f3-4fe1-97c7-8cc3960a3003" providerId="AD" clId="Web-{263F1789-244D-45DB-A396-EEC362081EDC}" dt="2024-03-20T15:56:27.406" v="210" actId="1076"/>
          <ac:picMkLst>
            <pc:docMk/>
            <pc:sldMk cId="382314038" sldId="264"/>
            <ac:picMk id="4" creationId="{D3FD8FA5-1D03-CB8E-518C-271304296983}"/>
          </ac:picMkLst>
        </pc:picChg>
        <pc:picChg chg="del">
          <ac:chgData name="Loers,Dylan Loers D." userId="S::532470@student.fontys.nl::1090e757-55f3-4fe1-97c7-8cc3960a3003" providerId="AD" clId="Web-{263F1789-244D-45DB-A396-EEC362081EDC}" dt="2024-03-20T15:42:34.200" v="10"/>
          <ac:picMkLst>
            <pc:docMk/>
            <pc:sldMk cId="382314038" sldId="264"/>
            <ac:picMk id="2052" creationId="{791443CC-2CC5-9E83-4EE8-E08CFC489387}"/>
          </ac:picMkLst>
        </pc:picChg>
        <pc:cxnChg chg="add del mod">
          <ac:chgData name="Loers,Dylan Loers D." userId="S::532470@student.fontys.nl::1090e757-55f3-4fe1-97c7-8cc3960a3003" providerId="AD" clId="Web-{263F1789-244D-45DB-A396-EEC362081EDC}" dt="2024-03-20T15:55:39.843" v="198"/>
          <ac:cxnSpMkLst>
            <pc:docMk/>
            <pc:sldMk cId="382314038" sldId="264"/>
            <ac:cxnSpMk id="5" creationId="{2F8AEA73-70B4-D9A6-7B80-84A620A13224}"/>
          </ac:cxnSpMkLst>
        </pc:cxnChg>
        <pc:cxnChg chg="add del mod">
          <ac:chgData name="Loers,Dylan Loers D." userId="S::532470@student.fontys.nl::1090e757-55f3-4fe1-97c7-8cc3960a3003" providerId="AD" clId="Web-{263F1789-244D-45DB-A396-EEC362081EDC}" dt="2024-03-20T15:55:41.327" v="199"/>
          <ac:cxnSpMkLst>
            <pc:docMk/>
            <pc:sldMk cId="382314038" sldId="264"/>
            <ac:cxnSpMk id="6" creationId="{03E49936-9E3B-CE51-F3CB-3A4B8AAD6D38}"/>
          </ac:cxnSpMkLst>
        </pc:cxnChg>
        <pc:cxnChg chg="add mod">
          <ac:chgData name="Loers,Dylan Loers D." userId="S::532470@student.fontys.nl::1090e757-55f3-4fe1-97c7-8cc3960a3003" providerId="AD" clId="Web-{263F1789-244D-45DB-A396-EEC362081EDC}" dt="2024-03-20T15:56:32.610" v="211" actId="1076"/>
          <ac:cxnSpMkLst>
            <pc:docMk/>
            <pc:sldMk cId="382314038" sldId="264"/>
            <ac:cxnSpMk id="7" creationId="{38D0D704-E273-F7A2-0004-D314D8E0C483}"/>
          </ac:cxnSpMkLst>
        </pc:cxnChg>
        <pc:cxnChg chg="add mod">
          <ac:chgData name="Loers,Dylan Loers D." userId="S::532470@student.fontys.nl::1090e757-55f3-4fe1-97c7-8cc3960a3003" providerId="AD" clId="Web-{263F1789-244D-45DB-A396-EEC362081EDC}" dt="2024-03-20T15:56:43.094" v="214" actId="14100"/>
          <ac:cxnSpMkLst>
            <pc:docMk/>
            <pc:sldMk cId="382314038" sldId="264"/>
            <ac:cxnSpMk id="8" creationId="{E051B67F-F878-0382-0145-7DC62C8C4633}"/>
          </ac:cxnSpMkLst>
        </pc:cxnChg>
      </pc:sldChg>
      <pc:sldChg chg="addSp delSp modSp add replId delAnim">
        <pc:chgData name="Loers,Dylan Loers D." userId="S::532470@student.fontys.nl::1090e757-55f3-4fe1-97c7-8cc3960a3003" providerId="AD" clId="Web-{263F1789-244D-45DB-A396-EEC362081EDC}" dt="2024-03-20T16:02:38.821" v="252" actId="1076"/>
        <pc:sldMkLst>
          <pc:docMk/>
          <pc:sldMk cId="2278217016" sldId="265"/>
        </pc:sldMkLst>
        <pc:spChg chg="mod">
          <ac:chgData name="Loers,Dylan Loers D." userId="S::532470@student.fontys.nl::1090e757-55f3-4fe1-97c7-8cc3960a3003" providerId="AD" clId="Web-{263F1789-244D-45DB-A396-EEC362081EDC}" dt="2024-03-20T16:02:38.821" v="252" actId="1076"/>
          <ac:spMkLst>
            <pc:docMk/>
            <pc:sldMk cId="2278217016" sldId="265"/>
            <ac:spMk id="2" creationId="{DACC9696-5886-6D99-9E7E-D003AC27031E}"/>
          </ac:spMkLst>
        </pc:spChg>
        <pc:spChg chg="del">
          <ac:chgData name="Loers,Dylan Loers D." userId="S::532470@student.fontys.nl::1090e757-55f3-4fe1-97c7-8cc3960a3003" providerId="AD" clId="Web-{263F1789-244D-45DB-A396-EEC362081EDC}" dt="2024-03-20T15:58:41.206" v="230"/>
          <ac:spMkLst>
            <pc:docMk/>
            <pc:sldMk cId="2278217016" sldId="265"/>
            <ac:spMk id="3" creationId="{8E5A636B-4434-B21C-88B1-3A9472D8E91A}"/>
          </ac:spMkLst>
        </pc:spChg>
        <pc:spChg chg="add mod">
          <ac:chgData name="Loers,Dylan Loers D." userId="S::532470@student.fontys.nl::1090e757-55f3-4fe1-97c7-8cc3960a3003" providerId="AD" clId="Web-{263F1789-244D-45DB-A396-EEC362081EDC}" dt="2024-03-20T16:00:26.630" v="247" actId="1076"/>
          <ac:spMkLst>
            <pc:docMk/>
            <pc:sldMk cId="2278217016" sldId="265"/>
            <ac:spMk id="5" creationId="{DBAF4299-CF7A-6668-8EFE-7F92099C7C93}"/>
          </ac:spMkLst>
        </pc:spChg>
        <pc:spChg chg="del">
          <ac:chgData name="Loers,Dylan Loers D." userId="S::532470@student.fontys.nl::1090e757-55f3-4fe1-97c7-8cc3960a3003" providerId="AD" clId="Web-{263F1789-244D-45DB-A396-EEC362081EDC}" dt="2024-03-20T15:58:41.206" v="231"/>
          <ac:spMkLst>
            <pc:docMk/>
            <pc:sldMk cId="2278217016" sldId="265"/>
            <ac:spMk id="12" creationId="{50D1C5B3-B60D-4696-AE60-100D5EC8AB5D}"/>
          </ac:spMkLst>
        </pc:spChg>
        <pc:picChg chg="del">
          <ac:chgData name="Loers,Dylan Loers D." userId="S::532470@student.fontys.nl::1090e757-55f3-4fe1-97c7-8cc3960a3003" providerId="AD" clId="Web-{263F1789-244D-45DB-A396-EEC362081EDC}" dt="2024-03-20T15:58:38.440" v="227"/>
          <ac:picMkLst>
            <pc:docMk/>
            <pc:sldMk cId="2278217016" sldId="265"/>
            <ac:picMk id="4" creationId="{D3FD8FA5-1D03-CB8E-518C-271304296983}"/>
          </ac:picMkLst>
        </pc:picChg>
        <pc:cxnChg chg="del">
          <ac:chgData name="Loers,Dylan Loers D." userId="S::532470@student.fontys.nl::1090e757-55f3-4fe1-97c7-8cc3960a3003" providerId="AD" clId="Web-{263F1789-244D-45DB-A396-EEC362081EDC}" dt="2024-03-20T15:58:41.206" v="229"/>
          <ac:cxnSpMkLst>
            <pc:docMk/>
            <pc:sldMk cId="2278217016" sldId="265"/>
            <ac:cxnSpMk id="7" creationId="{38D0D704-E273-F7A2-0004-D314D8E0C483}"/>
          </ac:cxnSpMkLst>
        </pc:cxnChg>
        <pc:cxnChg chg="del">
          <ac:chgData name="Loers,Dylan Loers D." userId="S::532470@student.fontys.nl::1090e757-55f3-4fe1-97c7-8cc3960a3003" providerId="AD" clId="Web-{263F1789-244D-45DB-A396-EEC362081EDC}" dt="2024-03-20T15:58:41.206" v="228"/>
          <ac:cxnSpMkLst>
            <pc:docMk/>
            <pc:sldMk cId="2278217016" sldId="265"/>
            <ac:cxnSpMk id="8" creationId="{E051B67F-F878-0382-0145-7DC62C8C4633}"/>
          </ac:cxnSpMkLst>
        </pc:cxnChg>
      </pc:sldChg>
    </pc:docChg>
  </pc:docChgLst>
  <pc:docChgLst>
    <pc:chgData clId="Web-{4BD23D0F-EB61-4613-A7EB-F61944C5D0EC}"/>
    <pc:docChg chg="addSld">
      <pc:chgData name="" userId="" providerId="" clId="Web-{4BD23D0F-EB61-4613-A7EB-F61944C5D0EC}" dt="2024-03-19T10:15:18.383" v="0"/>
      <pc:docMkLst>
        <pc:docMk/>
      </pc:docMkLst>
      <pc:sldChg chg="new">
        <pc:chgData name="" userId="" providerId="" clId="Web-{4BD23D0F-EB61-4613-A7EB-F61944C5D0EC}" dt="2024-03-19T10:15:18.383" v="0"/>
        <pc:sldMkLst>
          <pc:docMk/>
          <pc:sldMk cId="3975503975" sldId="257"/>
        </pc:sldMkLst>
      </pc:sldChg>
    </pc:docChg>
  </pc:docChgLst>
  <pc:docChgLst>
    <pc:chgData name="Curvers,Lisa L.M.C." userId="S::527798@student.fontys.nl::c8015edd-7f27-4bc4-a9ca-f53a79feac70" providerId="AD" clId="Web-{D4E6412C-7357-42E2-97CA-3C382307D455}"/>
    <pc:docChg chg="addSld delSld modSld">
      <pc:chgData name="Curvers,Lisa L.M.C." userId="S::527798@student.fontys.nl::c8015edd-7f27-4bc4-a9ca-f53a79feac70" providerId="AD" clId="Web-{D4E6412C-7357-42E2-97CA-3C382307D455}" dt="2024-03-19T10:25:00.745" v="53" actId="1076"/>
      <pc:docMkLst>
        <pc:docMk/>
      </pc:docMkLst>
      <pc:sldChg chg="addSp delSp modSp del mod setBg modClrScheme delDesignElem chgLayout">
        <pc:chgData name="Curvers,Lisa L.M.C." userId="S::527798@student.fontys.nl::c8015edd-7f27-4bc4-a9ca-f53a79feac70" providerId="AD" clId="Web-{D4E6412C-7357-42E2-97CA-3C382307D455}" dt="2024-03-19T10:24:48.650" v="48"/>
        <pc:sldMkLst>
          <pc:docMk/>
          <pc:sldMk cId="2432684879" sldId="258"/>
        </pc:sldMkLst>
        <pc:spChg chg="mod ord">
          <ac:chgData name="Curvers,Lisa L.M.C." userId="S::527798@student.fontys.nl::c8015edd-7f27-4bc4-a9ca-f53a79feac70" providerId="AD" clId="Web-{D4E6412C-7357-42E2-97CA-3C382307D455}" dt="2024-03-19T10:23:59.459" v="30" actId="20577"/>
          <ac:spMkLst>
            <pc:docMk/>
            <pc:sldMk cId="2432684879" sldId="258"/>
            <ac:spMk id="2" creationId="{1620472E-AEF3-CE03-8722-37630DA6648B}"/>
          </ac:spMkLst>
        </pc:spChg>
        <pc:spChg chg="del">
          <ac:chgData name="Curvers,Lisa L.M.C." userId="S::527798@student.fontys.nl::c8015edd-7f27-4bc4-a9ca-f53a79feac70" providerId="AD" clId="Web-{D4E6412C-7357-42E2-97CA-3C382307D455}" dt="2024-03-19T10:16:48.336" v="14"/>
          <ac:spMkLst>
            <pc:docMk/>
            <pc:sldMk cId="2432684879" sldId="258"/>
            <ac:spMk id="3" creationId="{E5A98147-6FF4-402F-37B3-5927FCB1176F}"/>
          </ac:spMkLst>
        </pc:spChg>
        <pc:spChg chg="add del mod ord">
          <ac:chgData name="Curvers,Lisa L.M.C." userId="S::527798@student.fontys.nl::c8015edd-7f27-4bc4-a9ca-f53a79feac70" providerId="AD" clId="Web-{D4E6412C-7357-42E2-97CA-3C382307D455}" dt="2024-03-19T10:22:59.737" v="26"/>
          <ac:spMkLst>
            <pc:docMk/>
            <pc:sldMk cId="2432684879" sldId="258"/>
            <ac:spMk id="6" creationId="{4B68046A-9C60-1251-3B2F-D05458B26C46}"/>
          </ac:spMkLst>
        </pc:spChg>
        <pc:spChg chg="add del">
          <ac:chgData name="Curvers,Lisa L.M.C." userId="S::527798@student.fontys.nl::c8015edd-7f27-4bc4-a9ca-f53a79feac70" providerId="AD" clId="Web-{D4E6412C-7357-42E2-97CA-3C382307D455}" dt="2024-03-19T10:22:59.737" v="26"/>
          <ac:spMkLst>
            <pc:docMk/>
            <pc:sldMk cId="2432684879" sldId="258"/>
            <ac:spMk id="7" creationId="{2151139A-886F-4B97-8815-729AD3831BBD}"/>
          </ac:spMkLst>
        </pc:spChg>
        <pc:spChg chg="add del mod">
          <ac:chgData name="Curvers,Lisa L.M.C." userId="S::527798@student.fontys.nl::c8015edd-7f27-4bc4-a9ca-f53a79feac70" providerId="AD" clId="Web-{D4E6412C-7357-42E2-97CA-3C382307D455}" dt="2024-03-19T10:24:42.884" v="46"/>
          <ac:spMkLst>
            <pc:docMk/>
            <pc:sldMk cId="2432684879" sldId="258"/>
            <ac:spMk id="9" creationId="{03CE0313-7A09-FFD5-EB7E-FC07DFBDCFF8}"/>
          </ac:spMkLst>
        </pc:spChg>
        <pc:spChg chg="add del">
          <ac:chgData name="Curvers,Lisa L.M.C." userId="S::527798@student.fontys.nl::c8015edd-7f27-4bc4-a9ca-f53a79feac70" providerId="AD" clId="Web-{D4E6412C-7357-42E2-97CA-3C382307D455}" dt="2024-03-19T10:17:44.277" v="19"/>
          <ac:spMkLst>
            <pc:docMk/>
            <pc:sldMk cId="2432684879" sldId="258"/>
            <ac:spMk id="10" creationId="{022BDE4A-8A20-4A69-9C5A-581C82036A4D}"/>
          </ac:spMkLst>
        </pc:spChg>
        <pc:spChg chg="add del">
          <ac:chgData name="Curvers,Lisa L.M.C." userId="S::527798@student.fontys.nl::c8015edd-7f27-4bc4-a9ca-f53a79feac70" providerId="AD" clId="Web-{D4E6412C-7357-42E2-97CA-3C382307D455}" dt="2024-03-19T10:22:59.737" v="26"/>
          <ac:spMkLst>
            <pc:docMk/>
            <pc:sldMk cId="2432684879" sldId="258"/>
            <ac:spMk id="12" creationId="{AB5E08C4-8CDD-4623-A5B8-E998C6DEE3B7}"/>
          </ac:spMkLst>
        </pc:spChg>
        <pc:spChg chg="add del">
          <ac:chgData name="Curvers,Lisa L.M.C." userId="S::527798@student.fontys.nl::c8015edd-7f27-4bc4-a9ca-f53a79feac70" providerId="AD" clId="Web-{D4E6412C-7357-42E2-97CA-3C382307D455}" dt="2024-03-19T10:22:59.737" v="26"/>
          <ac:spMkLst>
            <pc:docMk/>
            <pc:sldMk cId="2432684879" sldId="258"/>
            <ac:spMk id="14" creationId="{15F33878-D502-4FFA-8ACE-F2AECDB2A23F}"/>
          </ac:spMkLst>
        </pc:spChg>
        <pc:spChg chg="add del">
          <ac:chgData name="Curvers,Lisa L.M.C." userId="S::527798@student.fontys.nl::c8015edd-7f27-4bc4-a9ca-f53a79feac70" providerId="AD" clId="Web-{D4E6412C-7357-42E2-97CA-3C382307D455}" dt="2024-03-19T10:22:59.737" v="26"/>
          <ac:spMkLst>
            <pc:docMk/>
            <pc:sldMk cId="2432684879" sldId="258"/>
            <ac:spMk id="16" creationId="{D3539FEE-81D3-4406-802E-60B20B16F4F6}"/>
          </ac:spMkLst>
        </pc:spChg>
        <pc:spChg chg="add del">
          <ac:chgData name="Curvers,Lisa L.M.C." userId="S::527798@student.fontys.nl::c8015edd-7f27-4bc4-a9ca-f53a79feac70" providerId="AD" clId="Web-{D4E6412C-7357-42E2-97CA-3C382307D455}" dt="2024-03-19T10:22:59.737" v="26"/>
          <ac:spMkLst>
            <pc:docMk/>
            <pc:sldMk cId="2432684879" sldId="258"/>
            <ac:spMk id="18" creationId="{DC701763-729E-462F-A5A8-E0DEFEB1E2E4}"/>
          </ac:spMkLst>
        </pc:spChg>
        <pc:picChg chg="add del mod ord">
          <ac:chgData name="Curvers,Lisa L.M.C." userId="S::527798@student.fontys.nl::c8015edd-7f27-4bc4-a9ca-f53a79feac70" providerId="AD" clId="Web-{D4E6412C-7357-42E2-97CA-3C382307D455}" dt="2024-03-19T10:24:08.585" v="33"/>
          <ac:picMkLst>
            <pc:docMk/>
            <pc:sldMk cId="2432684879" sldId="258"/>
            <ac:picMk id="4" creationId="{BDE4FD46-41D7-D800-F1B3-8FF6545E3C15}"/>
          </ac:picMkLst>
        </pc:picChg>
        <pc:picChg chg="add del mod">
          <ac:chgData name="Curvers,Lisa L.M.C." userId="S::527798@student.fontys.nl::c8015edd-7f27-4bc4-a9ca-f53a79feac70" providerId="AD" clId="Web-{D4E6412C-7357-42E2-97CA-3C382307D455}" dt="2024-03-19T10:24:44.588" v="47"/>
          <ac:picMkLst>
            <pc:docMk/>
            <pc:sldMk cId="2432684879" sldId="258"/>
            <ac:picMk id="5" creationId="{F8478634-633F-B70F-C432-6B621F13AB83}"/>
          </ac:picMkLst>
        </pc:picChg>
      </pc:sldChg>
      <pc:sldChg chg="addSp delSp modSp add replId">
        <pc:chgData name="Curvers,Lisa L.M.C." userId="S::527798@student.fontys.nl::c8015edd-7f27-4bc4-a9ca-f53a79feac70" providerId="AD" clId="Web-{D4E6412C-7357-42E2-97CA-3C382307D455}" dt="2024-03-19T10:25:00.745" v="53" actId="1076"/>
        <pc:sldMkLst>
          <pc:docMk/>
          <pc:sldMk cId="3471180714" sldId="262"/>
        </pc:sldMkLst>
        <pc:spChg chg="mod">
          <ac:chgData name="Curvers,Lisa L.M.C." userId="S::527798@student.fontys.nl::c8015edd-7f27-4bc4-a9ca-f53a79feac70" providerId="AD" clId="Web-{D4E6412C-7357-42E2-97CA-3C382307D455}" dt="2024-03-19T10:24:35.118" v="43" actId="1076"/>
          <ac:spMkLst>
            <pc:docMk/>
            <pc:sldMk cId="3471180714" sldId="262"/>
            <ac:spMk id="2" creationId="{DACC9696-5886-6D99-9E7E-D003AC27031E}"/>
          </ac:spMkLst>
        </pc:spChg>
        <pc:spChg chg="del mod">
          <ac:chgData name="Curvers,Lisa L.M.C." userId="S::527798@student.fontys.nl::c8015edd-7f27-4bc4-a9ca-f53a79feac70" providerId="AD" clId="Web-{D4E6412C-7357-42E2-97CA-3C382307D455}" dt="2024-03-19T10:24:23.539" v="39"/>
          <ac:spMkLst>
            <pc:docMk/>
            <pc:sldMk cId="3471180714" sldId="262"/>
            <ac:spMk id="3" creationId="{AE849938-957B-8FAE-F2B4-8CB2FC6A092B}"/>
          </ac:spMkLst>
        </pc:spChg>
        <pc:spChg chg="add del mod">
          <ac:chgData name="Curvers,Lisa L.M.C." userId="S::527798@student.fontys.nl::c8015edd-7f27-4bc4-a9ca-f53a79feac70" providerId="AD" clId="Web-{D4E6412C-7357-42E2-97CA-3C382307D455}" dt="2024-03-19T10:24:27.524" v="40"/>
          <ac:spMkLst>
            <pc:docMk/>
            <pc:sldMk cId="3471180714" sldId="262"/>
            <ac:spMk id="9" creationId="{BB19D910-3F91-D81B-DC00-D472D5110034}"/>
          </ac:spMkLst>
        </pc:spChg>
        <pc:picChg chg="del">
          <ac:chgData name="Curvers,Lisa L.M.C." userId="S::527798@student.fontys.nl::c8015edd-7f27-4bc4-a9ca-f53a79feac70" providerId="AD" clId="Web-{D4E6412C-7357-42E2-97CA-3C382307D455}" dt="2024-03-19T10:24:29.040" v="41"/>
          <ac:picMkLst>
            <pc:docMk/>
            <pc:sldMk cId="3471180714" sldId="262"/>
            <ac:picMk id="4" creationId="{DEE5943E-F56F-0F17-2CC0-4C450BDE1088}"/>
          </ac:picMkLst>
        </pc:picChg>
        <pc:picChg chg="add mod">
          <ac:chgData name="Curvers,Lisa L.M.C." userId="S::527798@student.fontys.nl::c8015edd-7f27-4bc4-a9ca-f53a79feac70" providerId="AD" clId="Web-{D4E6412C-7357-42E2-97CA-3C382307D455}" dt="2024-03-19T10:24:57.339" v="52" actId="1076"/>
          <ac:picMkLst>
            <pc:docMk/>
            <pc:sldMk cId="3471180714" sldId="262"/>
            <ac:picMk id="5" creationId="{CC1CA615-954F-F7D4-D6D6-8AE85784480F}"/>
          </ac:picMkLst>
        </pc:picChg>
        <pc:picChg chg="del">
          <ac:chgData name="Curvers,Lisa L.M.C." userId="S::527798@student.fontys.nl::c8015edd-7f27-4bc4-a9ca-f53a79feac70" providerId="AD" clId="Web-{D4E6412C-7357-42E2-97CA-3C382307D455}" dt="2024-03-19T10:24:30.212" v="42"/>
          <ac:picMkLst>
            <pc:docMk/>
            <pc:sldMk cId="3471180714" sldId="262"/>
            <ac:picMk id="6" creationId="{A02C4798-B84D-5087-A675-AB739D44D133}"/>
          </ac:picMkLst>
        </pc:picChg>
        <pc:picChg chg="del">
          <ac:chgData name="Curvers,Lisa L.M.C." userId="S::527798@student.fontys.nl::c8015edd-7f27-4bc4-a9ca-f53a79feac70" providerId="AD" clId="Web-{D4E6412C-7357-42E2-97CA-3C382307D455}" dt="2024-03-19T10:24:13.039" v="35"/>
          <ac:picMkLst>
            <pc:docMk/>
            <pc:sldMk cId="3471180714" sldId="262"/>
            <ac:picMk id="7" creationId="{6EC3C2AF-CD9F-B8CA-5B0E-74086BC2F4ED}"/>
          </ac:picMkLst>
        </pc:picChg>
        <pc:picChg chg="add mod">
          <ac:chgData name="Curvers,Lisa L.M.C." userId="S::527798@student.fontys.nl::c8015edd-7f27-4bc4-a9ca-f53a79feac70" providerId="AD" clId="Web-{D4E6412C-7357-42E2-97CA-3C382307D455}" dt="2024-03-19T10:25:00.745" v="53" actId="1076"/>
          <ac:picMkLst>
            <pc:docMk/>
            <pc:sldMk cId="3471180714" sldId="262"/>
            <ac:picMk id="10" creationId="{7CFD422A-91AA-8560-1072-A98670F61AD8}"/>
          </ac:picMkLst>
        </pc:picChg>
      </pc:sldChg>
    </pc:docChg>
  </pc:docChgLst>
  <pc:docChgLst>
    <pc:chgData name="Loers,Dylan Loers D." userId="S::532470@student.fontys.nl::1090e757-55f3-4fe1-97c7-8cc3960a3003" providerId="AD" clId="Web-{E461FACB-E3E5-42B0-B242-400897F50431}"/>
    <pc:docChg chg="addSld delSld modSld sldOrd">
      <pc:chgData name="Loers,Dylan Loers D." userId="S::532470@student.fontys.nl::1090e757-55f3-4fe1-97c7-8cc3960a3003" providerId="AD" clId="Web-{E461FACB-E3E5-42B0-B242-400897F50431}" dt="2024-03-21T13:26:53.652" v="13" actId="20577"/>
      <pc:docMkLst>
        <pc:docMk/>
      </pc:docMkLst>
      <pc:sldChg chg="modSp">
        <pc:chgData name="Loers,Dylan Loers D." userId="S::532470@student.fontys.nl::1090e757-55f3-4fe1-97c7-8cc3960a3003" providerId="AD" clId="Web-{E461FACB-E3E5-42B0-B242-400897F50431}" dt="2024-03-21T13:00:54.257" v="1"/>
        <pc:sldMkLst>
          <pc:docMk/>
          <pc:sldMk cId="382314038" sldId="264"/>
        </pc:sldMkLst>
        <pc:picChg chg="mod modCrop">
          <ac:chgData name="Loers,Dylan Loers D." userId="S::532470@student.fontys.nl::1090e757-55f3-4fe1-97c7-8cc3960a3003" providerId="AD" clId="Web-{E461FACB-E3E5-42B0-B242-400897F50431}" dt="2024-03-21T13:00:54.257" v="1"/>
          <ac:picMkLst>
            <pc:docMk/>
            <pc:sldMk cId="382314038" sldId="264"/>
            <ac:picMk id="4" creationId="{D3FD8FA5-1D03-CB8E-518C-271304296983}"/>
          </ac:picMkLst>
        </pc:picChg>
      </pc:sldChg>
      <pc:sldChg chg="add del">
        <pc:chgData name="Loers,Dylan Loers D." userId="S::532470@student.fontys.nl::1090e757-55f3-4fe1-97c7-8cc3960a3003" providerId="AD" clId="Web-{E461FACB-E3E5-42B0-B242-400897F50431}" dt="2024-03-21T13:26:42.261" v="3"/>
        <pc:sldMkLst>
          <pc:docMk/>
          <pc:sldMk cId="1828508347" sldId="266"/>
        </pc:sldMkLst>
      </pc:sldChg>
      <pc:sldChg chg="modSp add ord replId">
        <pc:chgData name="Loers,Dylan Loers D." userId="S::532470@student.fontys.nl::1090e757-55f3-4fe1-97c7-8cc3960a3003" providerId="AD" clId="Web-{E461FACB-E3E5-42B0-B242-400897F50431}" dt="2024-03-21T13:26:53.652" v="13" actId="20577"/>
        <pc:sldMkLst>
          <pc:docMk/>
          <pc:sldMk cId="780283420" sldId="267"/>
        </pc:sldMkLst>
        <pc:spChg chg="mod">
          <ac:chgData name="Loers,Dylan Loers D." userId="S::532470@student.fontys.nl::1090e757-55f3-4fe1-97c7-8cc3960a3003" providerId="AD" clId="Web-{E461FACB-E3E5-42B0-B242-400897F50431}" dt="2024-03-21T13:26:53.652" v="13" actId="20577"/>
          <ac:spMkLst>
            <pc:docMk/>
            <pc:sldMk cId="780283420" sldId="267"/>
            <ac:spMk id="2" creationId="{303F7E07-CD9E-A4AD-1F25-36EBF255637D}"/>
          </ac:spMkLst>
        </pc:spChg>
      </pc:sldChg>
    </pc:docChg>
  </pc:docChgLst>
  <pc:docChgLst>
    <pc:chgData name="Loers,Dylan Loers D." userId="S::532470@student.fontys.nl::1090e757-55f3-4fe1-97c7-8cc3960a3003" providerId="AD" clId="Web-{5BAC1F2E-C5FD-4CA0-BFD5-A8A346E55B04}"/>
    <pc:docChg chg="modSld">
      <pc:chgData name="Loers,Dylan Loers D." userId="S::532470@student.fontys.nl::1090e757-55f3-4fe1-97c7-8cc3960a3003" providerId="AD" clId="Web-{5BAC1F2E-C5FD-4CA0-BFD5-A8A346E55B04}" dt="2024-03-25T10:31:35.854" v="5"/>
      <pc:docMkLst>
        <pc:docMk/>
      </pc:docMkLst>
      <pc:sldChg chg="modNotes">
        <pc:chgData name="Loers,Dylan Loers D." userId="S::532470@student.fontys.nl::1090e757-55f3-4fe1-97c7-8cc3960a3003" providerId="AD" clId="Web-{5BAC1F2E-C5FD-4CA0-BFD5-A8A346E55B04}" dt="2024-03-25T10:31:35.854" v="5"/>
        <pc:sldMkLst>
          <pc:docMk/>
          <pc:sldMk cId="382314038" sldId="264"/>
        </pc:sldMkLst>
      </pc:sldChg>
    </pc:docChg>
  </pc:docChgLst>
  <pc:docChgLst>
    <pc:chgData name="Curvers,Lisa L.M.C." userId="c8015edd-7f27-4bc4-a9ca-f53a79feac70" providerId="ADAL" clId="{D46AD5AE-AF4B-4D6B-B813-A573AC348293}"/>
    <pc:docChg chg="custSel modSld sldOrd">
      <pc:chgData name="Curvers,Lisa L.M.C." userId="c8015edd-7f27-4bc4-a9ca-f53a79feac70" providerId="ADAL" clId="{D46AD5AE-AF4B-4D6B-B813-A573AC348293}" dt="2024-03-22T10:19:14.764" v="309" actId="20577"/>
      <pc:docMkLst>
        <pc:docMk/>
      </pc:docMkLst>
      <pc:sldChg chg="modSp mod ord modNotesTx">
        <pc:chgData name="Curvers,Lisa L.M.C." userId="c8015edd-7f27-4bc4-a9ca-f53a79feac70" providerId="ADAL" clId="{D46AD5AE-AF4B-4D6B-B813-A573AC348293}" dt="2024-03-22T10:19:14.764" v="309" actId="20577"/>
        <pc:sldMkLst>
          <pc:docMk/>
          <pc:sldMk cId="3471180714" sldId="262"/>
        </pc:sldMkLst>
        <pc:picChg chg="mod">
          <ac:chgData name="Curvers,Lisa L.M.C." userId="c8015edd-7f27-4bc4-a9ca-f53a79feac70" providerId="ADAL" clId="{D46AD5AE-AF4B-4D6B-B813-A573AC348293}" dt="2024-03-21T11:10:09.310" v="4" actId="1076"/>
          <ac:picMkLst>
            <pc:docMk/>
            <pc:sldMk cId="3471180714" sldId="262"/>
            <ac:picMk id="5" creationId="{CC1CA615-954F-F7D4-D6D6-8AE85784480F}"/>
          </ac:picMkLst>
        </pc:picChg>
        <pc:picChg chg="mod">
          <ac:chgData name="Curvers,Lisa L.M.C." userId="c8015edd-7f27-4bc4-a9ca-f53a79feac70" providerId="ADAL" clId="{D46AD5AE-AF4B-4D6B-B813-A573AC348293}" dt="2024-03-21T11:10:11.256" v="5" actId="1076"/>
          <ac:picMkLst>
            <pc:docMk/>
            <pc:sldMk cId="3471180714" sldId="262"/>
            <ac:picMk id="10" creationId="{7CFD422A-91AA-8560-1072-A98670F61AD8}"/>
          </ac:picMkLst>
        </pc:picChg>
      </pc:sldChg>
    </pc:docChg>
  </pc:docChgLst>
  <pc:docChgLst>
    <pc:chgData name="Curvers,Lisa L.M.C." userId="S::527798@student.fontys.nl::c8015edd-7f27-4bc4-a9ca-f53a79feac70" providerId="AD" clId="Web-{4BD23D0F-EB61-4613-A7EB-F61944C5D0EC}"/>
    <pc:docChg chg="addSld">
      <pc:chgData name="Curvers,Lisa L.M.C." userId="S::527798@student.fontys.nl::c8015edd-7f27-4bc4-a9ca-f53a79feac70" providerId="AD" clId="Web-{4BD23D0F-EB61-4613-A7EB-F61944C5D0EC}" dt="2024-03-19T10:15:24.273" v="3"/>
      <pc:docMkLst>
        <pc:docMk/>
      </pc:docMkLst>
      <pc:sldChg chg="new">
        <pc:chgData name="Curvers,Lisa L.M.C." userId="S::527798@student.fontys.nl::c8015edd-7f27-4bc4-a9ca-f53a79feac70" providerId="AD" clId="Web-{4BD23D0F-EB61-4613-A7EB-F61944C5D0EC}" dt="2024-03-19T10:15:19.461" v="0"/>
        <pc:sldMkLst>
          <pc:docMk/>
          <pc:sldMk cId="2432684879" sldId="258"/>
        </pc:sldMkLst>
      </pc:sldChg>
      <pc:sldChg chg="new">
        <pc:chgData name="Curvers,Lisa L.M.C." userId="S::527798@student.fontys.nl::c8015edd-7f27-4bc4-a9ca-f53a79feac70" providerId="AD" clId="Web-{4BD23D0F-EB61-4613-A7EB-F61944C5D0EC}" dt="2024-03-19T10:15:20.258" v="1"/>
        <pc:sldMkLst>
          <pc:docMk/>
          <pc:sldMk cId="530443230" sldId="259"/>
        </pc:sldMkLst>
      </pc:sldChg>
      <pc:sldChg chg="new">
        <pc:chgData name="Curvers,Lisa L.M.C." userId="S::527798@student.fontys.nl::c8015edd-7f27-4bc4-a9ca-f53a79feac70" providerId="AD" clId="Web-{4BD23D0F-EB61-4613-A7EB-F61944C5D0EC}" dt="2024-03-19T10:15:23.180" v="2"/>
        <pc:sldMkLst>
          <pc:docMk/>
          <pc:sldMk cId="2538021577" sldId="260"/>
        </pc:sldMkLst>
      </pc:sldChg>
      <pc:sldChg chg="new">
        <pc:chgData name="Curvers,Lisa L.M.C." userId="S::527798@student.fontys.nl::c8015edd-7f27-4bc4-a9ca-f53a79feac70" providerId="AD" clId="Web-{4BD23D0F-EB61-4613-A7EB-F61944C5D0EC}" dt="2024-03-19T10:15:24.273" v="3"/>
        <pc:sldMkLst>
          <pc:docMk/>
          <pc:sldMk cId="2678522295"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58E1F7-CC39-4069-AD6E-A7C832A82AE6}" type="datetimeFigureOut">
              <a:rPr lang="en-US" smtClean="0"/>
              <a:t>3/25/2024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66214-5A19-46F1-9D0F-A7D4799D3564}" type="slidenum">
              <a:rPr lang="en-US" smtClean="0"/>
              <a:t>‹#›</a:t>
            </a:fld>
            <a:endParaRPr lang="en-US"/>
          </a:p>
        </p:txBody>
      </p:sp>
    </p:spTree>
    <p:extLst>
      <p:ext uri="{BB962C8B-B14F-4D97-AF65-F5344CB8AC3E}">
        <p14:creationId xmlns:p14="http://schemas.microsoft.com/office/powerpoint/2010/main" val="2490693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ea typeface="Calibri"/>
                <a:cs typeface="Calibri"/>
              </a:rPr>
              <a:t>Guidline</a:t>
            </a:r>
            <a:r>
              <a:rPr lang="en-US">
                <a:ea typeface="Calibri"/>
                <a:cs typeface="Calibri"/>
              </a:rPr>
              <a:t>:</a:t>
            </a:r>
          </a:p>
          <a:p>
            <a:r>
              <a:rPr lang="en-US">
                <a:ea typeface="Calibri"/>
                <a:cs typeface="Calibri"/>
              </a:rPr>
              <a:t>Good afternoon everyone, we are </a:t>
            </a:r>
            <a:r>
              <a:rPr lang="en-US" err="1">
                <a:ea typeface="Calibri"/>
                <a:cs typeface="Calibri"/>
              </a:rPr>
              <a:t>Plantastic</a:t>
            </a:r>
            <a:r>
              <a:rPr lang="en-US">
                <a:ea typeface="Calibri"/>
                <a:cs typeface="Calibri"/>
              </a:rPr>
              <a:t>, my name is Dylan (give the rest the time to introduce themselves). Our plan is to design A cheap, compact and easy to use CNC router for the masses. What is a CNC router you may ask yourself, A CNC router is a machine which is used for cutting different materials such as but not limited to, wood, plastic and foams.</a:t>
            </a:r>
          </a:p>
        </p:txBody>
      </p:sp>
      <p:sp>
        <p:nvSpPr>
          <p:cNvPr id="4" name="Slide Number Placeholder 3"/>
          <p:cNvSpPr>
            <a:spLocks noGrp="1"/>
          </p:cNvSpPr>
          <p:nvPr>
            <p:ph type="sldNum" sz="quarter" idx="5"/>
          </p:nvPr>
        </p:nvSpPr>
        <p:spPr/>
        <p:txBody>
          <a:bodyPr/>
          <a:lstStyle/>
          <a:p>
            <a:fld id="{B6D66214-5A19-46F1-9D0F-A7D4799D3564}" type="slidenum">
              <a:rPr lang="en-US" smtClean="0"/>
              <a:t>1</a:t>
            </a:fld>
            <a:endParaRPr lang="en-US"/>
          </a:p>
        </p:txBody>
      </p:sp>
    </p:spTree>
    <p:extLst>
      <p:ext uri="{BB962C8B-B14F-4D97-AF65-F5344CB8AC3E}">
        <p14:creationId xmlns:p14="http://schemas.microsoft.com/office/powerpoint/2010/main" val="422197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a:t>CAD file is Computer Aided Design and is used for models and architectural plans mostly, after that, they will be made into G-Code and we will use a protocol to translate the G-Code into movement. We’re thinking about making a protocol to translate the G-Code to actual movement.</a:t>
            </a:r>
            <a:endParaRPr lang="en-US"/>
          </a:p>
        </p:txBody>
      </p:sp>
      <p:sp>
        <p:nvSpPr>
          <p:cNvPr id="4" name="Slide Number Placeholder 3"/>
          <p:cNvSpPr>
            <a:spLocks noGrp="1"/>
          </p:cNvSpPr>
          <p:nvPr>
            <p:ph type="sldNum" sz="quarter" idx="5"/>
          </p:nvPr>
        </p:nvSpPr>
        <p:spPr/>
        <p:txBody>
          <a:bodyPr/>
          <a:lstStyle/>
          <a:p>
            <a:fld id="{B6D66214-5A19-46F1-9D0F-A7D4799D3564}" type="slidenum">
              <a:rPr lang="en-US" smtClean="0"/>
              <a:t>4</a:t>
            </a:fld>
            <a:endParaRPr lang="en-US"/>
          </a:p>
        </p:txBody>
      </p:sp>
    </p:spTree>
    <p:extLst>
      <p:ext uri="{BB962C8B-B14F-4D97-AF65-F5344CB8AC3E}">
        <p14:creationId xmlns:p14="http://schemas.microsoft.com/office/powerpoint/2010/main" val="2889803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Introducing a user interface that is as simple as everyday appliances, our focus will be on a commitment to user-friendly design.</a:t>
            </a:r>
          </a:p>
          <a:p>
            <a:r>
              <a:rPr lang="en-US"/>
              <a:t> </a:t>
            </a:r>
          </a:p>
          <a:p>
            <a:r>
              <a:rPr lang="en-US"/>
              <a:t>Starting with the graphical user interface, a protocol to translate the G-code that we will use is a CAM software called F-Engrave. We will create our user-friendly application to retrieve the G-code from F-Engrave and upload it to the CNC machine. Yes, it's that easy.</a:t>
            </a:r>
          </a:p>
          <a:p>
            <a:r>
              <a:rPr lang="en-US"/>
              <a:t> </a:t>
            </a:r>
          </a:p>
          <a:p>
            <a:r>
              <a:rPr lang="en-US"/>
              <a:t>For us, simplicity doesn't mean limitations; instead, it means more opportunities for features. We will also include real-time data display and precise coordination. Additionally, for the rest of the user interfaces, we will add monitoring capabilities, including temperature monitoring, emergency controls, and more safety features for the user.</a:t>
            </a:r>
          </a:p>
        </p:txBody>
      </p:sp>
      <p:sp>
        <p:nvSpPr>
          <p:cNvPr id="4" name="Slide Number Placeholder 3"/>
          <p:cNvSpPr>
            <a:spLocks noGrp="1"/>
          </p:cNvSpPr>
          <p:nvPr>
            <p:ph type="sldNum" sz="quarter" idx="5"/>
          </p:nvPr>
        </p:nvSpPr>
        <p:spPr/>
        <p:txBody>
          <a:bodyPr/>
          <a:lstStyle/>
          <a:p>
            <a:fld id="{B6D66214-5A19-46F1-9D0F-A7D4799D3564}" type="slidenum">
              <a:rPr lang="en-US" smtClean="0"/>
              <a:t>5</a:t>
            </a:fld>
            <a:endParaRPr lang="en-US"/>
          </a:p>
        </p:txBody>
      </p:sp>
    </p:spTree>
    <p:extLst>
      <p:ext uri="{BB962C8B-B14F-4D97-AF65-F5344CB8AC3E}">
        <p14:creationId xmlns:p14="http://schemas.microsoft.com/office/powerpoint/2010/main" val="2774396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Guideline:</a:t>
            </a:r>
          </a:p>
          <a:p>
            <a:r>
              <a:rPr lang="en-US">
                <a:ea typeface="Calibri"/>
                <a:cs typeface="Calibri"/>
              </a:rPr>
              <a:t>So a machine head, what is it and what does it do? The machine head in our case, houses the components that removes the material. The machine head consists of 3 main </a:t>
            </a:r>
            <a:r>
              <a:rPr lang="en-US"/>
              <a:t>components </a:t>
            </a:r>
            <a:r>
              <a:rPr lang="en-US">
                <a:ea typeface="Calibri"/>
                <a:cs typeface="Calibri"/>
              </a:rPr>
              <a:t>: The spindle motor, the collet and the tool. </a:t>
            </a:r>
          </a:p>
          <a:p>
            <a:endParaRPr lang="en-US">
              <a:ea typeface="Calibri"/>
              <a:cs typeface="Calibri"/>
            </a:endParaRPr>
          </a:p>
          <a:p>
            <a:r>
              <a:rPr lang="en-US">
                <a:ea typeface="Calibri"/>
                <a:cs typeface="Calibri"/>
              </a:rPr>
              <a:t>You may ask, what is a spindle motor? </a:t>
            </a:r>
          </a:p>
          <a:p>
            <a:r>
              <a:rPr lang="en-US">
                <a:ea typeface="Calibri"/>
                <a:cs typeface="Calibri"/>
              </a:rPr>
              <a:t>A spindle motor sometimes called a high-speed motor. </a:t>
            </a:r>
            <a:r>
              <a:rPr lang="en-US"/>
              <a:t>There are two types of spindle motors, a belt driven spindle and a integral motor spindle. We will be using a integral motor spindle.</a:t>
            </a:r>
            <a:r>
              <a:rPr lang="en-US">
                <a:ea typeface="Calibri"/>
                <a:cs typeface="Calibri"/>
              </a:rPr>
              <a:t> The integral is a reliable, high speed, small and lightweight motor that is widely used and valued by related industries. </a:t>
            </a:r>
          </a:p>
          <a:p>
            <a:endParaRPr lang="en-US">
              <a:ea typeface="Calibri"/>
              <a:cs typeface="Calibri"/>
            </a:endParaRPr>
          </a:p>
          <a:p>
            <a:r>
              <a:rPr lang="en-US">
                <a:ea typeface="Calibri"/>
                <a:cs typeface="Calibri"/>
              </a:rPr>
              <a:t>Attached to a spindle motor is a collet. Collets are a type of chuck that holds a tool. We will be using a ER collet, it is a popular and widely used clamping system. It works by using a tightening mechanism, creating clamping pressure around the tool and thus securely holding in place.</a:t>
            </a:r>
          </a:p>
          <a:p>
            <a:endParaRPr lang="en-US">
              <a:ea typeface="Calibri"/>
              <a:cs typeface="Calibri"/>
            </a:endParaRPr>
          </a:p>
          <a:p>
            <a:r>
              <a:rPr lang="en-US">
                <a:ea typeface="Calibri"/>
                <a:cs typeface="Calibri"/>
              </a:rPr>
              <a:t>You've heard me referring to a tool, and I am not talking about myself. A tool in this case is not a wrench or drill. A tool in our case is a device clamped inside of the collet that makes a CNC machine versatile. You can compare a tool to a bit you attach to screwdriver or drills. Different tasks require different tools.</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B6D66214-5A19-46F1-9D0F-A7D4799D3564}" type="slidenum">
              <a:rPr lang="en-US" smtClean="0"/>
              <a:t>6</a:t>
            </a:fld>
            <a:endParaRPr lang="en-US"/>
          </a:p>
        </p:txBody>
      </p:sp>
    </p:spTree>
    <p:extLst>
      <p:ext uri="{BB962C8B-B14F-4D97-AF65-F5344CB8AC3E}">
        <p14:creationId xmlns:p14="http://schemas.microsoft.com/office/powerpoint/2010/main" val="289012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27226-83C2-381F-B214-DA2BEF91B9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868C077-35CF-4CCC-3720-D37AA0A2BE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EAF305-B238-A516-8BC8-4C151D1CB227}"/>
              </a:ext>
            </a:extLst>
          </p:cNvPr>
          <p:cNvSpPr>
            <a:spLocks noGrp="1"/>
          </p:cNvSpPr>
          <p:nvPr>
            <p:ph type="dt" sz="half" idx="10"/>
          </p:nvPr>
        </p:nvSpPr>
        <p:spPr/>
        <p:txBody>
          <a:bodyPr/>
          <a:lstStyle/>
          <a:p>
            <a:fld id="{FF90D236-452A-4586-872C-8C0D5FCEB953}" type="datetimeFigureOut">
              <a:rPr lang="en-GB" smtClean="0"/>
              <a:t>25/03/2024</a:t>
            </a:fld>
            <a:endParaRPr lang="en-GB"/>
          </a:p>
        </p:txBody>
      </p:sp>
      <p:sp>
        <p:nvSpPr>
          <p:cNvPr id="5" name="Footer Placeholder 4">
            <a:extLst>
              <a:ext uri="{FF2B5EF4-FFF2-40B4-BE49-F238E27FC236}">
                <a16:creationId xmlns:a16="http://schemas.microsoft.com/office/drawing/2014/main" id="{AA3F5801-8FA5-D088-35DA-81F77BD44B9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4E551D-B8C2-5377-CB32-D291EAD343D6}"/>
              </a:ext>
            </a:extLst>
          </p:cNvPr>
          <p:cNvSpPr>
            <a:spLocks noGrp="1"/>
          </p:cNvSpPr>
          <p:nvPr>
            <p:ph type="sldNum" sz="quarter" idx="12"/>
          </p:nvPr>
        </p:nvSpPr>
        <p:spPr/>
        <p:txBody>
          <a:bodyPr/>
          <a:lstStyle/>
          <a:p>
            <a:fld id="{DF70E2AD-4C57-45B8-934A-0BB61C4002F5}" type="slidenum">
              <a:rPr lang="en-GB" smtClean="0"/>
              <a:t>‹#›</a:t>
            </a:fld>
            <a:endParaRPr lang="en-GB"/>
          </a:p>
        </p:txBody>
      </p:sp>
    </p:spTree>
    <p:extLst>
      <p:ext uri="{BB962C8B-B14F-4D97-AF65-F5344CB8AC3E}">
        <p14:creationId xmlns:p14="http://schemas.microsoft.com/office/powerpoint/2010/main" val="4010760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6E539-611B-EF34-878A-6D15E19B975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2187A63-F613-5C9D-3C6E-E08709E884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9B6212-F24B-7E37-6B53-A8A3E990425C}"/>
              </a:ext>
            </a:extLst>
          </p:cNvPr>
          <p:cNvSpPr>
            <a:spLocks noGrp="1"/>
          </p:cNvSpPr>
          <p:nvPr>
            <p:ph type="dt" sz="half" idx="10"/>
          </p:nvPr>
        </p:nvSpPr>
        <p:spPr/>
        <p:txBody>
          <a:bodyPr/>
          <a:lstStyle/>
          <a:p>
            <a:fld id="{FF90D236-452A-4586-872C-8C0D5FCEB953}" type="datetimeFigureOut">
              <a:rPr lang="en-GB" smtClean="0"/>
              <a:t>25/03/2024</a:t>
            </a:fld>
            <a:endParaRPr lang="en-GB"/>
          </a:p>
        </p:txBody>
      </p:sp>
      <p:sp>
        <p:nvSpPr>
          <p:cNvPr id="5" name="Footer Placeholder 4">
            <a:extLst>
              <a:ext uri="{FF2B5EF4-FFF2-40B4-BE49-F238E27FC236}">
                <a16:creationId xmlns:a16="http://schemas.microsoft.com/office/drawing/2014/main" id="{4DEE467E-A5F1-CD34-8784-8C34C7AA32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CF471A-49D4-A1AF-CCCB-ADF7AE3A1A77}"/>
              </a:ext>
            </a:extLst>
          </p:cNvPr>
          <p:cNvSpPr>
            <a:spLocks noGrp="1"/>
          </p:cNvSpPr>
          <p:nvPr>
            <p:ph type="sldNum" sz="quarter" idx="12"/>
          </p:nvPr>
        </p:nvSpPr>
        <p:spPr/>
        <p:txBody>
          <a:bodyPr/>
          <a:lstStyle/>
          <a:p>
            <a:fld id="{DF70E2AD-4C57-45B8-934A-0BB61C4002F5}" type="slidenum">
              <a:rPr lang="en-GB" smtClean="0"/>
              <a:t>‹#›</a:t>
            </a:fld>
            <a:endParaRPr lang="en-GB"/>
          </a:p>
        </p:txBody>
      </p:sp>
    </p:spTree>
    <p:extLst>
      <p:ext uri="{BB962C8B-B14F-4D97-AF65-F5344CB8AC3E}">
        <p14:creationId xmlns:p14="http://schemas.microsoft.com/office/powerpoint/2010/main" val="223356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4F55BF-4DB4-B0EF-987B-8C2D35140E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D43E3BC-AD65-7B47-5403-D14FB8CA6A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2681876-F5B5-8516-D445-5F006855E23A}"/>
              </a:ext>
            </a:extLst>
          </p:cNvPr>
          <p:cNvSpPr>
            <a:spLocks noGrp="1"/>
          </p:cNvSpPr>
          <p:nvPr>
            <p:ph type="dt" sz="half" idx="10"/>
          </p:nvPr>
        </p:nvSpPr>
        <p:spPr/>
        <p:txBody>
          <a:bodyPr/>
          <a:lstStyle/>
          <a:p>
            <a:fld id="{FF90D236-452A-4586-872C-8C0D5FCEB953}" type="datetimeFigureOut">
              <a:rPr lang="en-GB" smtClean="0"/>
              <a:t>25/03/2024</a:t>
            </a:fld>
            <a:endParaRPr lang="en-GB"/>
          </a:p>
        </p:txBody>
      </p:sp>
      <p:sp>
        <p:nvSpPr>
          <p:cNvPr id="5" name="Footer Placeholder 4">
            <a:extLst>
              <a:ext uri="{FF2B5EF4-FFF2-40B4-BE49-F238E27FC236}">
                <a16:creationId xmlns:a16="http://schemas.microsoft.com/office/drawing/2014/main" id="{691AD004-9625-E897-4D73-E8F069D777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3BE6FD-5781-988B-7D6D-47AEAE6B0D44}"/>
              </a:ext>
            </a:extLst>
          </p:cNvPr>
          <p:cNvSpPr>
            <a:spLocks noGrp="1"/>
          </p:cNvSpPr>
          <p:nvPr>
            <p:ph type="sldNum" sz="quarter" idx="12"/>
          </p:nvPr>
        </p:nvSpPr>
        <p:spPr/>
        <p:txBody>
          <a:bodyPr/>
          <a:lstStyle/>
          <a:p>
            <a:fld id="{DF70E2AD-4C57-45B8-934A-0BB61C4002F5}" type="slidenum">
              <a:rPr lang="en-GB" smtClean="0"/>
              <a:t>‹#›</a:t>
            </a:fld>
            <a:endParaRPr lang="en-GB"/>
          </a:p>
        </p:txBody>
      </p:sp>
    </p:spTree>
    <p:extLst>
      <p:ext uri="{BB962C8B-B14F-4D97-AF65-F5344CB8AC3E}">
        <p14:creationId xmlns:p14="http://schemas.microsoft.com/office/powerpoint/2010/main" val="4179552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7C4FC-9B04-6291-C12E-E7C4BA4EF12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3347928-5E2B-DB6A-F3A5-F4BE547EDB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76EAF1-1090-70D7-D219-885C0B6B812B}"/>
              </a:ext>
            </a:extLst>
          </p:cNvPr>
          <p:cNvSpPr>
            <a:spLocks noGrp="1"/>
          </p:cNvSpPr>
          <p:nvPr>
            <p:ph type="dt" sz="half" idx="10"/>
          </p:nvPr>
        </p:nvSpPr>
        <p:spPr/>
        <p:txBody>
          <a:bodyPr/>
          <a:lstStyle/>
          <a:p>
            <a:fld id="{FF90D236-452A-4586-872C-8C0D5FCEB953}" type="datetimeFigureOut">
              <a:rPr lang="en-GB" smtClean="0"/>
              <a:t>25/03/2024</a:t>
            </a:fld>
            <a:endParaRPr lang="en-GB"/>
          </a:p>
        </p:txBody>
      </p:sp>
      <p:sp>
        <p:nvSpPr>
          <p:cNvPr id="5" name="Footer Placeholder 4">
            <a:extLst>
              <a:ext uri="{FF2B5EF4-FFF2-40B4-BE49-F238E27FC236}">
                <a16:creationId xmlns:a16="http://schemas.microsoft.com/office/drawing/2014/main" id="{793DB91A-1FD3-8CAE-C8F2-4C9E5872DD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8AC59A-5AE0-617A-342D-D0D7F095DAEF}"/>
              </a:ext>
            </a:extLst>
          </p:cNvPr>
          <p:cNvSpPr>
            <a:spLocks noGrp="1"/>
          </p:cNvSpPr>
          <p:nvPr>
            <p:ph type="sldNum" sz="quarter" idx="12"/>
          </p:nvPr>
        </p:nvSpPr>
        <p:spPr/>
        <p:txBody>
          <a:bodyPr/>
          <a:lstStyle/>
          <a:p>
            <a:fld id="{DF70E2AD-4C57-45B8-934A-0BB61C4002F5}" type="slidenum">
              <a:rPr lang="en-GB" smtClean="0"/>
              <a:t>‹#›</a:t>
            </a:fld>
            <a:endParaRPr lang="en-GB"/>
          </a:p>
        </p:txBody>
      </p:sp>
    </p:spTree>
    <p:extLst>
      <p:ext uri="{BB962C8B-B14F-4D97-AF65-F5344CB8AC3E}">
        <p14:creationId xmlns:p14="http://schemas.microsoft.com/office/powerpoint/2010/main" val="2201825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5BB8C-4723-781C-72D0-350E5E70C7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2118751-8976-AF0B-5A1E-3626769926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CE4861-55CA-73A5-B1E4-BC094A414A52}"/>
              </a:ext>
            </a:extLst>
          </p:cNvPr>
          <p:cNvSpPr>
            <a:spLocks noGrp="1"/>
          </p:cNvSpPr>
          <p:nvPr>
            <p:ph type="dt" sz="half" idx="10"/>
          </p:nvPr>
        </p:nvSpPr>
        <p:spPr/>
        <p:txBody>
          <a:bodyPr/>
          <a:lstStyle/>
          <a:p>
            <a:fld id="{FF90D236-452A-4586-872C-8C0D5FCEB953}" type="datetimeFigureOut">
              <a:rPr lang="en-GB" smtClean="0"/>
              <a:t>25/03/2024</a:t>
            </a:fld>
            <a:endParaRPr lang="en-GB"/>
          </a:p>
        </p:txBody>
      </p:sp>
      <p:sp>
        <p:nvSpPr>
          <p:cNvPr id="5" name="Footer Placeholder 4">
            <a:extLst>
              <a:ext uri="{FF2B5EF4-FFF2-40B4-BE49-F238E27FC236}">
                <a16:creationId xmlns:a16="http://schemas.microsoft.com/office/drawing/2014/main" id="{1244054C-FD7A-9060-0431-405D67E37A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104094-D945-B1F8-5A93-317631BACC46}"/>
              </a:ext>
            </a:extLst>
          </p:cNvPr>
          <p:cNvSpPr>
            <a:spLocks noGrp="1"/>
          </p:cNvSpPr>
          <p:nvPr>
            <p:ph type="sldNum" sz="quarter" idx="12"/>
          </p:nvPr>
        </p:nvSpPr>
        <p:spPr/>
        <p:txBody>
          <a:bodyPr/>
          <a:lstStyle/>
          <a:p>
            <a:fld id="{DF70E2AD-4C57-45B8-934A-0BB61C4002F5}" type="slidenum">
              <a:rPr lang="en-GB" smtClean="0"/>
              <a:t>‹#›</a:t>
            </a:fld>
            <a:endParaRPr lang="en-GB"/>
          </a:p>
        </p:txBody>
      </p:sp>
    </p:spTree>
    <p:extLst>
      <p:ext uri="{BB962C8B-B14F-4D97-AF65-F5344CB8AC3E}">
        <p14:creationId xmlns:p14="http://schemas.microsoft.com/office/powerpoint/2010/main" val="78674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FE5A0-AE38-82B6-C135-33F2AD8520B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005AA9-406A-EE65-7CD3-5FE34EB767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21B8C26-F128-9956-1176-1006104331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BF8267E-572C-4C4E-FAA4-903347619BB9}"/>
              </a:ext>
            </a:extLst>
          </p:cNvPr>
          <p:cNvSpPr>
            <a:spLocks noGrp="1"/>
          </p:cNvSpPr>
          <p:nvPr>
            <p:ph type="dt" sz="half" idx="10"/>
          </p:nvPr>
        </p:nvSpPr>
        <p:spPr/>
        <p:txBody>
          <a:bodyPr/>
          <a:lstStyle/>
          <a:p>
            <a:fld id="{FF90D236-452A-4586-872C-8C0D5FCEB953}" type="datetimeFigureOut">
              <a:rPr lang="en-GB" smtClean="0"/>
              <a:t>25/03/2024</a:t>
            </a:fld>
            <a:endParaRPr lang="en-GB"/>
          </a:p>
        </p:txBody>
      </p:sp>
      <p:sp>
        <p:nvSpPr>
          <p:cNvPr id="6" name="Footer Placeholder 5">
            <a:extLst>
              <a:ext uri="{FF2B5EF4-FFF2-40B4-BE49-F238E27FC236}">
                <a16:creationId xmlns:a16="http://schemas.microsoft.com/office/drawing/2014/main" id="{4CFE37C9-C3D8-AAFD-A3D1-A0875A74C1D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8BA52CB-015C-ABCE-95D4-8B6BF0F65636}"/>
              </a:ext>
            </a:extLst>
          </p:cNvPr>
          <p:cNvSpPr>
            <a:spLocks noGrp="1"/>
          </p:cNvSpPr>
          <p:nvPr>
            <p:ph type="sldNum" sz="quarter" idx="12"/>
          </p:nvPr>
        </p:nvSpPr>
        <p:spPr/>
        <p:txBody>
          <a:bodyPr/>
          <a:lstStyle/>
          <a:p>
            <a:fld id="{DF70E2AD-4C57-45B8-934A-0BB61C4002F5}" type="slidenum">
              <a:rPr lang="en-GB" smtClean="0"/>
              <a:t>‹#›</a:t>
            </a:fld>
            <a:endParaRPr lang="en-GB"/>
          </a:p>
        </p:txBody>
      </p:sp>
    </p:spTree>
    <p:extLst>
      <p:ext uri="{BB962C8B-B14F-4D97-AF65-F5344CB8AC3E}">
        <p14:creationId xmlns:p14="http://schemas.microsoft.com/office/powerpoint/2010/main" val="2665116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FEE37-E500-5F4C-5EE7-A84F1F6A1A0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A7F5C8B-4614-EAEB-F3DE-2C1193296F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F32F7F-D410-0F9A-F14A-1D3E85AB1E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438AC1D-248F-A6C6-1E4D-F7139F4805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6CFEF-5468-32B1-DDE5-5B2F9AB357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72F9EB2-BD3A-0245-DD69-1BDBC9C47B68}"/>
              </a:ext>
            </a:extLst>
          </p:cNvPr>
          <p:cNvSpPr>
            <a:spLocks noGrp="1"/>
          </p:cNvSpPr>
          <p:nvPr>
            <p:ph type="dt" sz="half" idx="10"/>
          </p:nvPr>
        </p:nvSpPr>
        <p:spPr/>
        <p:txBody>
          <a:bodyPr/>
          <a:lstStyle/>
          <a:p>
            <a:fld id="{FF90D236-452A-4586-872C-8C0D5FCEB953}" type="datetimeFigureOut">
              <a:rPr lang="en-GB" smtClean="0"/>
              <a:t>25/03/2024</a:t>
            </a:fld>
            <a:endParaRPr lang="en-GB"/>
          </a:p>
        </p:txBody>
      </p:sp>
      <p:sp>
        <p:nvSpPr>
          <p:cNvPr id="8" name="Footer Placeholder 7">
            <a:extLst>
              <a:ext uri="{FF2B5EF4-FFF2-40B4-BE49-F238E27FC236}">
                <a16:creationId xmlns:a16="http://schemas.microsoft.com/office/drawing/2014/main" id="{3DCF9C31-612F-A662-7614-449E6B0B74E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C1448E2-7EDA-F67C-9D11-C3BF5B4272E5}"/>
              </a:ext>
            </a:extLst>
          </p:cNvPr>
          <p:cNvSpPr>
            <a:spLocks noGrp="1"/>
          </p:cNvSpPr>
          <p:nvPr>
            <p:ph type="sldNum" sz="quarter" idx="12"/>
          </p:nvPr>
        </p:nvSpPr>
        <p:spPr/>
        <p:txBody>
          <a:bodyPr/>
          <a:lstStyle/>
          <a:p>
            <a:fld id="{DF70E2AD-4C57-45B8-934A-0BB61C4002F5}" type="slidenum">
              <a:rPr lang="en-GB" smtClean="0"/>
              <a:t>‹#›</a:t>
            </a:fld>
            <a:endParaRPr lang="en-GB"/>
          </a:p>
        </p:txBody>
      </p:sp>
    </p:spTree>
    <p:extLst>
      <p:ext uri="{BB962C8B-B14F-4D97-AF65-F5344CB8AC3E}">
        <p14:creationId xmlns:p14="http://schemas.microsoft.com/office/powerpoint/2010/main" val="2472676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1789A-8AC6-DA15-D00E-D0441D28212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4E4BE81-FB9A-1B37-17E8-018F541F87EE}"/>
              </a:ext>
            </a:extLst>
          </p:cNvPr>
          <p:cNvSpPr>
            <a:spLocks noGrp="1"/>
          </p:cNvSpPr>
          <p:nvPr>
            <p:ph type="dt" sz="half" idx="10"/>
          </p:nvPr>
        </p:nvSpPr>
        <p:spPr/>
        <p:txBody>
          <a:bodyPr/>
          <a:lstStyle/>
          <a:p>
            <a:fld id="{FF90D236-452A-4586-872C-8C0D5FCEB953}" type="datetimeFigureOut">
              <a:rPr lang="en-GB" smtClean="0"/>
              <a:t>25/03/2024</a:t>
            </a:fld>
            <a:endParaRPr lang="en-GB"/>
          </a:p>
        </p:txBody>
      </p:sp>
      <p:sp>
        <p:nvSpPr>
          <p:cNvPr id="4" name="Footer Placeholder 3">
            <a:extLst>
              <a:ext uri="{FF2B5EF4-FFF2-40B4-BE49-F238E27FC236}">
                <a16:creationId xmlns:a16="http://schemas.microsoft.com/office/drawing/2014/main" id="{55F69AEF-4816-3931-84D4-F570D61D6BB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6EB8C0A-D952-E7C4-F755-7041BD10C967}"/>
              </a:ext>
            </a:extLst>
          </p:cNvPr>
          <p:cNvSpPr>
            <a:spLocks noGrp="1"/>
          </p:cNvSpPr>
          <p:nvPr>
            <p:ph type="sldNum" sz="quarter" idx="12"/>
          </p:nvPr>
        </p:nvSpPr>
        <p:spPr/>
        <p:txBody>
          <a:bodyPr/>
          <a:lstStyle/>
          <a:p>
            <a:fld id="{DF70E2AD-4C57-45B8-934A-0BB61C4002F5}" type="slidenum">
              <a:rPr lang="en-GB" smtClean="0"/>
              <a:t>‹#›</a:t>
            </a:fld>
            <a:endParaRPr lang="en-GB"/>
          </a:p>
        </p:txBody>
      </p:sp>
    </p:spTree>
    <p:extLst>
      <p:ext uri="{BB962C8B-B14F-4D97-AF65-F5344CB8AC3E}">
        <p14:creationId xmlns:p14="http://schemas.microsoft.com/office/powerpoint/2010/main" val="4074519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C89C72-A30B-16F9-6B80-956D68DDA79C}"/>
              </a:ext>
            </a:extLst>
          </p:cNvPr>
          <p:cNvSpPr>
            <a:spLocks noGrp="1"/>
          </p:cNvSpPr>
          <p:nvPr>
            <p:ph type="dt" sz="half" idx="10"/>
          </p:nvPr>
        </p:nvSpPr>
        <p:spPr/>
        <p:txBody>
          <a:bodyPr/>
          <a:lstStyle/>
          <a:p>
            <a:fld id="{FF90D236-452A-4586-872C-8C0D5FCEB953}" type="datetimeFigureOut">
              <a:rPr lang="en-GB" smtClean="0"/>
              <a:t>25/03/2024</a:t>
            </a:fld>
            <a:endParaRPr lang="en-GB"/>
          </a:p>
        </p:txBody>
      </p:sp>
      <p:sp>
        <p:nvSpPr>
          <p:cNvPr id="3" name="Footer Placeholder 2">
            <a:extLst>
              <a:ext uri="{FF2B5EF4-FFF2-40B4-BE49-F238E27FC236}">
                <a16:creationId xmlns:a16="http://schemas.microsoft.com/office/drawing/2014/main" id="{B27F28D2-C8F1-04E3-B511-FA0F97E93CE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F08CC30-414E-02F3-C8B5-BBB4914FF05D}"/>
              </a:ext>
            </a:extLst>
          </p:cNvPr>
          <p:cNvSpPr>
            <a:spLocks noGrp="1"/>
          </p:cNvSpPr>
          <p:nvPr>
            <p:ph type="sldNum" sz="quarter" idx="12"/>
          </p:nvPr>
        </p:nvSpPr>
        <p:spPr/>
        <p:txBody>
          <a:bodyPr/>
          <a:lstStyle/>
          <a:p>
            <a:fld id="{DF70E2AD-4C57-45B8-934A-0BB61C4002F5}" type="slidenum">
              <a:rPr lang="en-GB" smtClean="0"/>
              <a:t>‹#›</a:t>
            </a:fld>
            <a:endParaRPr lang="en-GB"/>
          </a:p>
        </p:txBody>
      </p:sp>
    </p:spTree>
    <p:extLst>
      <p:ext uri="{BB962C8B-B14F-4D97-AF65-F5344CB8AC3E}">
        <p14:creationId xmlns:p14="http://schemas.microsoft.com/office/powerpoint/2010/main" val="1648159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75904-309C-E5BD-C8D6-99FEA1387B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6A74ED2-81BD-F1F6-A9DA-D93F696F60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58B0DB7-D7CC-C9D1-14DE-DB583B528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F16E1E-1A8E-1CCE-818C-FA81992E8959}"/>
              </a:ext>
            </a:extLst>
          </p:cNvPr>
          <p:cNvSpPr>
            <a:spLocks noGrp="1"/>
          </p:cNvSpPr>
          <p:nvPr>
            <p:ph type="dt" sz="half" idx="10"/>
          </p:nvPr>
        </p:nvSpPr>
        <p:spPr/>
        <p:txBody>
          <a:bodyPr/>
          <a:lstStyle/>
          <a:p>
            <a:fld id="{FF90D236-452A-4586-872C-8C0D5FCEB953}" type="datetimeFigureOut">
              <a:rPr lang="en-GB" smtClean="0"/>
              <a:t>25/03/2024</a:t>
            </a:fld>
            <a:endParaRPr lang="en-GB"/>
          </a:p>
        </p:txBody>
      </p:sp>
      <p:sp>
        <p:nvSpPr>
          <p:cNvPr id="6" name="Footer Placeholder 5">
            <a:extLst>
              <a:ext uri="{FF2B5EF4-FFF2-40B4-BE49-F238E27FC236}">
                <a16:creationId xmlns:a16="http://schemas.microsoft.com/office/drawing/2014/main" id="{498FF014-09A0-A4DA-A09F-82884D341D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DD80A24-E4BE-B42B-07BE-501EB0348CCD}"/>
              </a:ext>
            </a:extLst>
          </p:cNvPr>
          <p:cNvSpPr>
            <a:spLocks noGrp="1"/>
          </p:cNvSpPr>
          <p:nvPr>
            <p:ph type="sldNum" sz="quarter" idx="12"/>
          </p:nvPr>
        </p:nvSpPr>
        <p:spPr/>
        <p:txBody>
          <a:bodyPr/>
          <a:lstStyle/>
          <a:p>
            <a:fld id="{DF70E2AD-4C57-45B8-934A-0BB61C4002F5}" type="slidenum">
              <a:rPr lang="en-GB" smtClean="0"/>
              <a:t>‹#›</a:t>
            </a:fld>
            <a:endParaRPr lang="en-GB"/>
          </a:p>
        </p:txBody>
      </p:sp>
    </p:spTree>
    <p:extLst>
      <p:ext uri="{BB962C8B-B14F-4D97-AF65-F5344CB8AC3E}">
        <p14:creationId xmlns:p14="http://schemas.microsoft.com/office/powerpoint/2010/main" val="4111118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C3C91-B004-AA9D-7549-09A3BF701C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6880875-6DCB-13C7-A2D4-A1B22C4C0F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C6E4BF9-B0C8-94B0-A634-922DDF9971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D6C1E4-518A-9026-EE08-DB5FF292627D}"/>
              </a:ext>
            </a:extLst>
          </p:cNvPr>
          <p:cNvSpPr>
            <a:spLocks noGrp="1"/>
          </p:cNvSpPr>
          <p:nvPr>
            <p:ph type="dt" sz="half" idx="10"/>
          </p:nvPr>
        </p:nvSpPr>
        <p:spPr/>
        <p:txBody>
          <a:bodyPr/>
          <a:lstStyle/>
          <a:p>
            <a:fld id="{FF90D236-452A-4586-872C-8C0D5FCEB953}" type="datetimeFigureOut">
              <a:rPr lang="en-GB" smtClean="0"/>
              <a:t>25/03/2024</a:t>
            </a:fld>
            <a:endParaRPr lang="en-GB"/>
          </a:p>
        </p:txBody>
      </p:sp>
      <p:sp>
        <p:nvSpPr>
          <p:cNvPr id="6" name="Footer Placeholder 5">
            <a:extLst>
              <a:ext uri="{FF2B5EF4-FFF2-40B4-BE49-F238E27FC236}">
                <a16:creationId xmlns:a16="http://schemas.microsoft.com/office/drawing/2014/main" id="{A61749C0-FEAE-4914-0EFB-166799EC18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05EF11-EA4B-1E56-2DAE-BBD31C179A26}"/>
              </a:ext>
            </a:extLst>
          </p:cNvPr>
          <p:cNvSpPr>
            <a:spLocks noGrp="1"/>
          </p:cNvSpPr>
          <p:nvPr>
            <p:ph type="sldNum" sz="quarter" idx="12"/>
          </p:nvPr>
        </p:nvSpPr>
        <p:spPr/>
        <p:txBody>
          <a:bodyPr/>
          <a:lstStyle/>
          <a:p>
            <a:fld id="{DF70E2AD-4C57-45B8-934A-0BB61C4002F5}" type="slidenum">
              <a:rPr lang="en-GB" smtClean="0"/>
              <a:t>‹#›</a:t>
            </a:fld>
            <a:endParaRPr lang="en-GB"/>
          </a:p>
        </p:txBody>
      </p:sp>
    </p:spTree>
    <p:extLst>
      <p:ext uri="{BB962C8B-B14F-4D97-AF65-F5344CB8AC3E}">
        <p14:creationId xmlns:p14="http://schemas.microsoft.com/office/powerpoint/2010/main" val="483557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8937BB-7239-5ADE-45ED-5107C20F41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D383F5-E8E0-F7D9-3B80-B418D889E3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DD705C-812E-4DD3-9146-558A2BD613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90D236-452A-4586-872C-8C0D5FCEB953}" type="datetimeFigureOut">
              <a:rPr lang="en-GB" smtClean="0"/>
              <a:t>25/03/2024</a:t>
            </a:fld>
            <a:endParaRPr lang="en-GB"/>
          </a:p>
        </p:txBody>
      </p:sp>
      <p:sp>
        <p:nvSpPr>
          <p:cNvPr id="5" name="Footer Placeholder 4">
            <a:extLst>
              <a:ext uri="{FF2B5EF4-FFF2-40B4-BE49-F238E27FC236}">
                <a16:creationId xmlns:a16="http://schemas.microsoft.com/office/drawing/2014/main" id="{279A4457-8381-4A87-C500-0506DEE70B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B038483-88A1-2A6A-5084-B8768F2BD9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0E2AD-4C57-45B8-934A-0BB61C4002F5}" type="slidenum">
              <a:rPr lang="en-GB" smtClean="0"/>
              <a:t>‹#›</a:t>
            </a:fld>
            <a:endParaRPr lang="en-GB"/>
          </a:p>
        </p:txBody>
      </p:sp>
    </p:spTree>
    <p:extLst>
      <p:ext uri="{BB962C8B-B14F-4D97-AF65-F5344CB8AC3E}">
        <p14:creationId xmlns:p14="http://schemas.microsoft.com/office/powerpoint/2010/main" val="4065057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12,287 Leaf Particle Images, Stock Photos, 3D objects, &amp; Vectors |  Shutterstock">
            <a:extLst>
              <a:ext uri="{FF2B5EF4-FFF2-40B4-BE49-F238E27FC236}">
                <a16:creationId xmlns:a16="http://schemas.microsoft.com/office/drawing/2014/main" id="{C6A6FF2D-D86A-A821-2B06-CE940BBC16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451" b="1044"/>
          <a:stretch/>
        </p:blipFill>
        <p:spPr bwMode="auto">
          <a:xfrm>
            <a:off x="-3047"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53B8F3-D393-92C1-69EB-1D0ADBC0281E}"/>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GB" sz="5200">
                <a:solidFill>
                  <a:srgbClr val="FFFFFF"/>
                </a:solidFill>
              </a:rPr>
              <a:t>Plantastic</a:t>
            </a:r>
          </a:p>
        </p:txBody>
      </p:sp>
      <p:sp>
        <p:nvSpPr>
          <p:cNvPr id="3" name="Subtitle 2">
            <a:extLst>
              <a:ext uri="{FF2B5EF4-FFF2-40B4-BE49-F238E27FC236}">
                <a16:creationId xmlns:a16="http://schemas.microsoft.com/office/drawing/2014/main" id="{CC3E2D43-067F-8C7C-06F7-032C02DA3622}"/>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GB">
                <a:solidFill>
                  <a:srgbClr val="FFFFFF"/>
                </a:solidFill>
              </a:rPr>
              <a:t>Dylan </a:t>
            </a:r>
            <a:r>
              <a:rPr lang="en-GB" err="1">
                <a:solidFill>
                  <a:srgbClr val="FFFFFF"/>
                </a:solidFill>
              </a:rPr>
              <a:t>Loers</a:t>
            </a:r>
            <a:r>
              <a:rPr lang="en-GB">
                <a:solidFill>
                  <a:srgbClr val="FFFFFF"/>
                </a:solidFill>
              </a:rPr>
              <a:t>, Lisa </a:t>
            </a:r>
            <a:r>
              <a:rPr lang="en-GB" err="1">
                <a:solidFill>
                  <a:srgbClr val="FFFFFF"/>
                </a:solidFill>
              </a:rPr>
              <a:t>Curvers</a:t>
            </a:r>
            <a:r>
              <a:rPr lang="en-GB">
                <a:solidFill>
                  <a:srgbClr val="FFFFFF"/>
                </a:solidFill>
              </a:rPr>
              <a:t>, Marco Jacobs,</a:t>
            </a:r>
          </a:p>
          <a:p>
            <a:r>
              <a:rPr lang="en-GB">
                <a:solidFill>
                  <a:srgbClr val="FFFFFF"/>
                </a:solidFill>
              </a:rPr>
              <a:t>Nadia </a:t>
            </a:r>
            <a:r>
              <a:rPr lang="en-GB" err="1">
                <a:solidFill>
                  <a:srgbClr val="FFFFFF"/>
                </a:solidFill>
              </a:rPr>
              <a:t>Spapens</a:t>
            </a:r>
            <a:r>
              <a:rPr lang="en-GB">
                <a:solidFill>
                  <a:srgbClr val="FFFFFF"/>
                </a:solidFill>
              </a:rPr>
              <a:t> &amp; Tevin Sanchez</a:t>
            </a:r>
          </a:p>
        </p:txBody>
      </p:sp>
    </p:spTree>
    <p:extLst>
      <p:ext uri="{BB962C8B-B14F-4D97-AF65-F5344CB8AC3E}">
        <p14:creationId xmlns:p14="http://schemas.microsoft.com/office/powerpoint/2010/main" val="3761741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45AC87-1D03-4452-BBE4-712E10796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3A66E38-056D-4A0A-BF1D-682AB05298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080500" y="6"/>
            <a:ext cx="31114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7D0A197-F7EC-4629-86FB-48D5D3B82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
            <a:ext cx="12192000" cy="2835780"/>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251444-A29D-44A8-9E2E-263F0C215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26042" y="9496"/>
            <a:ext cx="11765956" cy="2826288"/>
          </a:xfrm>
          <a:prstGeom prst="rect">
            <a:avLst/>
          </a:prstGeom>
          <a:gradFill>
            <a:gsLst>
              <a:gs pos="0">
                <a:srgbClr val="000000">
                  <a:alpha val="8000"/>
                </a:srgbClr>
              </a:gs>
              <a:gs pos="76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CC9696-5886-6D99-9E7E-D003AC27031E}"/>
              </a:ext>
            </a:extLst>
          </p:cNvPr>
          <p:cNvSpPr>
            <a:spLocks noGrp="1"/>
          </p:cNvSpPr>
          <p:nvPr>
            <p:ph type="title"/>
          </p:nvPr>
        </p:nvSpPr>
        <p:spPr>
          <a:xfrm>
            <a:off x="1371600" y="488826"/>
            <a:ext cx="9448801" cy="1047132"/>
          </a:xfrm>
        </p:spPr>
        <p:txBody>
          <a:bodyPr anchor="ctr">
            <a:normAutofit/>
          </a:bodyPr>
          <a:lstStyle/>
          <a:p>
            <a:r>
              <a:rPr lang="en-US" sz="4000">
                <a:solidFill>
                  <a:srgbClr val="FFFFFF"/>
                </a:solidFill>
                <a:cs typeface="Calibri Light"/>
              </a:rPr>
              <a:t>Movement</a:t>
            </a:r>
            <a:endParaRPr lang="en-US" sz="4000">
              <a:solidFill>
                <a:srgbClr val="FFFFFF"/>
              </a:solidFill>
            </a:endParaRPr>
          </a:p>
        </p:txBody>
      </p:sp>
      <p:pic>
        <p:nvPicPr>
          <p:cNvPr id="2052" name="Picture 4" descr="Sub-Categories of 3D Printers (Wakimoto, 2018)">
            <a:extLst>
              <a:ext uri="{FF2B5EF4-FFF2-40B4-BE49-F238E27FC236}">
                <a16:creationId xmlns:a16="http://schemas.microsoft.com/office/drawing/2014/main" id="{791443CC-2CC5-9E83-4EE8-E08CFC489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829" y="1619250"/>
            <a:ext cx="6343650" cy="36195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AE849938-957B-8FAE-F2B4-8CB2FC6A092B}"/>
              </a:ext>
            </a:extLst>
          </p:cNvPr>
          <p:cNvSpPr txBox="1">
            <a:spLocks/>
          </p:cNvSpPr>
          <p:nvPr/>
        </p:nvSpPr>
        <p:spPr>
          <a:xfrm>
            <a:off x="1371601" y="4786744"/>
            <a:ext cx="9448800" cy="14426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Stepper Motor</a:t>
            </a:r>
          </a:p>
          <a:p>
            <a:r>
              <a:rPr lang="en-US" sz="2000"/>
              <a:t>30cm /  42cm </a:t>
            </a:r>
          </a:p>
        </p:txBody>
      </p:sp>
    </p:spTree>
    <p:extLst>
      <p:ext uri="{BB962C8B-B14F-4D97-AF65-F5344CB8AC3E}">
        <p14:creationId xmlns:p14="http://schemas.microsoft.com/office/powerpoint/2010/main" val="530443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1B3B11-7334-9BF4-E4A6-00ED0D2BBC4C}"/>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679697-340A-7F24-F10A-C991A8667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9002588-0660-C5EE-A943-62C34932E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A663D3E-51AB-E13A-ADE7-0D5018721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080500" y="6"/>
            <a:ext cx="31114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FC84E80-02E2-016A-2117-F210825B8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
            <a:ext cx="12192000" cy="2835780"/>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1F6F190-65FD-08B1-0B3B-339BF2C5D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26042" y="9496"/>
            <a:ext cx="11765956" cy="2826288"/>
          </a:xfrm>
          <a:prstGeom prst="rect">
            <a:avLst/>
          </a:prstGeom>
          <a:gradFill>
            <a:gsLst>
              <a:gs pos="0">
                <a:srgbClr val="000000">
                  <a:alpha val="8000"/>
                </a:srgbClr>
              </a:gs>
              <a:gs pos="76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3F7E07-CD9E-A4AD-1F25-36EBF255637D}"/>
              </a:ext>
            </a:extLst>
          </p:cNvPr>
          <p:cNvSpPr>
            <a:spLocks noGrp="1"/>
          </p:cNvSpPr>
          <p:nvPr>
            <p:ph type="title"/>
          </p:nvPr>
        </p:nvSpPr>
        <p:spPr>
          <a:xfrm>
            <a:off x="1371600" y="488826"/>
            <a:ext cx="9448801" cy="1047132"/>
          </a:xfrm>
        </p:spPr>
        <p:txBody>
          <a:bodyPr anchor="ctr">
            <a:normAutofit/>
          </a:bodyPr>
          <a:lstStyle/>
          <a:p>
            <a:r>
              <a:rPr lang="en-US" sz="4000">
                <a:solidFill>
                  <a:srgbClr val="FFFFFF"/>
                </a:solidFill>
                <a:cs typeface="Calibri Light"/>
              </a:rPr>
              <a:t>Sensors</a:t>
            </a:r>
            <a:endParaRPr lang="en-US" sz="4000">
              <a:solidFill>
                <a:srgbClr val="FFFFFF"/>
              </a:solidFill>
            </a:endParaRPr>
          </a:p>
        </p:txBody>
      </p:sp>
      <p:pic>
        <p:nvPicPr>
          <p:cNvPr id="7" name="Picture 6" descr="HP GY-291 ADXL345 Accelerometer Sensor, 3 V - 6 V Dc at Rs 75 in Mumbai">
            <a:extLst>
              <a:ext uri="{FF2B5EF4-FFF2-40B4-BE49-F238E27FC236}">
                <a16:creationId xmlns:a16="http://schemas.microsoft.com/office/drawing/2014/main" id="{648A6E44-4863-E6FF-92DB-227190025597}"/>
              </a:ext>
            </a:extLst>
          </p:cNvPr>
          <p:cNvPicPr>
            <a:picLocks noChangeAspect="1"/>
          </p:cNvPicPr>
          <p:nvPr/>
        </p:nvPicPr>
        <p:blipFill rotWithShape="1">
          <a:blip r:embed="rId2"/>
          <a:srcRect l="7750" r="-5" b="-5"/>
          <a:stretch/>
        </p:blipFill>
        <p:spPr>
          <a:xfrm>
            <a:off x="1826653" y="1801891"/>
            <a:ext cx="2593464" cy="2593464"/>
          </a:xfrm>
          <a:custGeom>
            <a:avLst/>
            <a:gdLst/>
            <a:ahLst/>
            <a:cxnLst/>
            <a:rect l="l" t="t" r="r" b="b"/>
            <a:pathLst>
              <a:path w="2593464" h="2593464">
                <a:moveTo>
                  <a:pt x="1296732" y="0"/>
                </a:moveTo>
                <a:cubicBezTo>
                  <a:pt x="2012897" y="0"/>
                  <a:pt x="2593464" y="580567"/>
                  <a:pt x="2593464" y="1296732"/>
                </a:cubicBezTo>
                <a:cubicBezTo>
                  <a:pt x="2593464" y="2012897"/>
                  <a:pt x="2012897" y="2593464"/>
                  <a:pt x="1296732" y="2593464"/>
                </a:cubicBezTo>
                <a:cubicBezTo>
                  <a:pt x="580567" y="2593464"/>
                  <a:pt x="0" y="2012897"/>
                  <a:pt x="0" y="1296732"/>
                </a:cubicBezTo>
                <a:cubicBezTo>
                  <a:pt x="0" y="580567"/>
                  <a:pt x="580567" y="0"/>
                  <a:pt x="1296732" y="0"/>
                </a:cubicBezTo>
                <a:close/>
              </a:path>
            </a:pathLst>
          </a:custGeom>
        </p:spPr>
      </p:pic>
      <p:pic>
        <p:nvPicPr>
          <p:cNvPr id="4" name="Picture 3">
            <a:extLst>
              <a:ext uri="{FF2B5EF4-FFF2-40B4-BE49-F238E27FC236}">
                <a16:creationId xmlns:a16="http://schemas.microsoft.com/office/drawing/2014/main" id="{0303154D-B510-DC14-9D45-5C88EB832AFA}"/>
              </a:ext>
            </a:extLst>
          </p:cNvPr>
          <p:cNvPicPr>
            <a:picLocks noChangeAspect="1"/>
          </p:cNvPicPr>
          <p:nvPr/>
        </p:nvPicPr>
        <p:blipFill rotWithShape="1">
          <a:blip r:embed="rId3"/>
          <a:srcRect r="5" b="5"/>
          <a:stretch/>
        </p:blipFill>
        <p:spPr>
          <a:xfrm>
            <a:off x="4813890" y="1801891"/>
            <a:ext cx="2593464" cy="2593464"/>
          </a:xfrm>
          <a:custGeom>
            <a:avLst/>
            <a:gdLst/>
            <a:ahLst/>
            <a:cxnLst/>
            <a:rect l="l" t="t" r="r" b="b"/>
            <a:pathLst>
              <a:path w="2593464" h="2593464">
                <a:moveTo>
                  <a:pt x="1296732" y="0"/>
                </a:moveTo>
                <a:cubicBezTo>
                  <a:pt x="2012897" y="0"/>
                  <a:pt x="2593464" y="580567"/>
                  <a:pt x="2593464" y="1296732"/>
                </a:cubicBezTo>
                <a:cubicBezTo>
                  <a:pt x="2593464" y="2012897"/>
                  <a:pt x="2012897" y="2593464"/>
                  <a:pt x="1296732" y="2593464"/>
                </a:cubicBezTo>
                <a:cubicBezTo>
                  <a:pt x="580567" y="2593464"/>
                  <a:pt x="0" y="2012897"/>
                  <a:pt x="0" y="1296732"/>
                </a:cubicBezTo>
                <a:cubicBezTo>
                  <a:pt x="0" y="580567"/>
                  <a:pt x="580567" y="0"/>
                  <a:pt x="1296732" y="0"/>
                </a:cubicBezTo>
                <a:close/>
              </a:path>
            </a:pathLst>
          </a:custGeom>
        </p:spPr>
      </p:pic>
      <p:pic>
        <p:nvPicPr>
          <p:cNvPr id="6" name="Picture 5" descr="Raspberry Pi Camera Module 2 - 8MP | Kiwi Electronics">
            <a:extLst>
              <a:ext uri="{FF2B5EF4-FFF2-40B4-BE49-F238E27FC236}">
                <a16:creationId xmlns:a16="http://schemas.microsoft.com/office/drawing/2014/main" id="{D254CE43-6C0B-59B3-7459-BAB70626D5E8}"/>
              </a:ext>
            </a:extLst>
          </p:cNvPr>
          <p:cNvPicPr>
            <a:picLocks noChangeAspect="1"/>
          </p:cNvPicPr>
          <p:nvPr/>
        </p:nvPicPr>
        <p:blipFill rotWithShape="1">
          <a:blip r:embed="rId4"/>
          <a:srcRect l="21314" r="11933" b="-4"/>
          <a:stretch/>
        </p:blipFill>
        <p:spPr>
          <a:xfrm>
            <a:off x="7801127" y="1801891"/>
            <a:ext cx="2593464" cy="2593464"/>
          </a:xfrm>
          <a:custGeom>
            <a:avLst/>
            <a:gdLst/>
            <a:ahLst/>
            <a:cxnLst/>
            <a:rect l="l" t="t" r="r" b="b"/>
            <a:pathLst>
              <a:path w="2593464" h="2593464">
                <a:moveTo>
                  <a:pt x="1296732" y="0"/>
                </a:moveTo>
                <a:cubicBezTo>
                  <a:pt x="2012897" y="0"/>
                  <a:pt x="2593464" y="580567"/>
                  <a:pt x="2593464" y="1296732"/>
                </a:cubicBezTo>
                <a:cubicBezTo>
                  <a:pt x="2593464" y="2012897"/>
                  <a:pt x="2012897" y="2593464"/>
                  <a:pt x="1296732" y="2593464"/>
                </a:cubicBezTo>
                <a:cubicBezTo>
                  <a:pt x="580567" y="2593464"/>
                  <a:pt x="0" y="2012897"/>
                  <a:pt x="0" y="1296732"/>
                </a:cubicBezTo>
                <a:cubicBezTo>
                  <a:pt x="0" y="580567"/>
                  <a:pt x="580567" y="0"/>
                  <a:pt x="1296732" y="0"/>
                </a:cubicBezTo>
                <a:close/>
              </a:path>
            </a:pathLst>
          </a:custGeom>
        </p:spPr>
      </p:pic>
      <p:sp>
        <p:nvSpPr>
          <p:cNvPr id="3" name="Content Placeholder 2">
            <a:extLst>
              <a:ext uri="{FF2B5EF4-FFF2-40B4-BE49-F238E27FC236}">
                <a16:creationId xmlns:a16="http://schemas.microsoft.com/office/drawing/2014/main" id="{F7FF345F-C6D3-F82D-2777-8499C0E71B19}"/>
              </a:ext>
            </a:extLst>
          </p:cNvPr>
          <p:cNvSpPr>
            <a:spLocks noGrp="1"/>
          </p:cNvSpPr>
          <p:nvPr>
            <p:ph idx="1"/>
          </p:nvPr>
        </p:nvSpPr>
        <p:spPr>
          <a:xfrm>
            <a:off x="1371601" y="4786744"/>
            <a:ext cx="9448800" cy="1442631"/>
          </a:xfrm>
        </p:spPr>
        <p:txBody>
          <a:bodyPr vert="horz" lIns="91440" tIns="45720" rIns="91440" bIns="45720" rtlCol="0" anchor="t">
            <a:normAutofit/>
          </a:bodyPr>
          <a:lstStyle/>
          <a:p>
            <a:r>
              <a:rPr lang="en-US" sz="2000">
                <a:cs typeface="Calibri"/>
              </a:rPr>
              <a:t>Accelerometer</a:t>
            </a:r>
            <a:endParaRPr lang="en-US" sz="2000">
              <a:ea typeface="Calibri"/>
              <a:cs typeface="Calibri"/>
            </a:endParaRPr>
          </a:p>
          <a:p>
            <a:r>
              <a:rPr lang="en-US" sz="2000">
                <a:ea typeface="Calibri"/>
                <a:cs typeface="Calibri"/>
              </a:rPr>
              <a:t>Temperature</a:t>
            </a:r>
          </a:p>
          <a:p>
            <a:r>
              <a:rPr lang="en-US" sz="2000">
                <a:cs typeface="Calibri"/>
              </a:rPr>
              <a:t>Camera</a:t>
            </a:r>
            <a:endParaRPr lang="en-US" sz="2000">
              <a:ea typeface="Calibri"/>
              <a:cs typeface="Calibri"/>
            </a:endParaRPr>
          </a:p>
        </p:txBody>
      </p:sp>
    </p:spTree>
    <p:extLst>
      <p:ext uri="{BB962C8B-B14F-4D97-AF65-F5344CB8AC3E}">
        <p14:creationId xmlns:p14="http://schemas.microsoft.com/office/powerpoint/2010/main" val="3851300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45AC87-1D03-4452-BBE4-712E10796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3A66E38-056D-4A0A-BF1D-682AB05298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080500" y="6"/>
            <a:ext cx="31114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7D0A197-F7EC-4629-86FB-48D5D3B82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
            <a:ext cx="12192000" cy="2835780"/>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251444-A29D-44A8-9E2E-263F0C215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26042" y="9496"/>
            <a:ext cx="11765956" cy="2826288"/>
          </a:xfrm>
          <a:prstGeom prst="rect">
            <a:avLst/>
          </a:prstGeom>
          <a:gradFill>
            <a:gsLst>
              <a:gs pos="0">
                <a:srgbClr val="000000">
                  <a:alpha val="8000"/>
                </a:srgbClr>
              </a:gs>
              <a:gs pos="76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CC9696-5886-6D99-9E7E-D003AC27031E}"/>
              </a:ext>
            </a:extLst>
          </p:cNvPr>
          <p:cNvSpPr>
            <a:spLocks noGrp="1"/>
          </p:cNvSpPr>
          <p:nvPr>
            <p:ph type="title"/>
          </p:nvPr>
        </p:nvSpPr>
        <p:spPr>
          <a:xfrm>
            <a:off x="1371600" y="807622"/>
            <a:ext cx="9448801" cy="1047132"/>
          </a:xfrm>
        </p:spPr>
        <p:txBody>
          <a:bodyPr anchor="ctr">
            <a:normAutofit/>
          </a:bodyPr>
          <a:lstStyle/>
          <a:p>
            <a:r>
              <a:rPr lang="en-US" sz="4000">
                <a:solidFill>
                  <a:srgbClr val="FFFFFF"/>
                </a:solidFill>
                <a:cs typeface="Calibri Light"/>
              </a:rPr>
              <a:t>CAD File and G-Code</a:t>
            </a:r>
            <a:endParaRPr lang="en-US" sz="4000">
              <a:solidFill>
                <a:srgbClr val="000000"/>
              </a:solidFill>
              <a:cs typeface="Calibri Light"/>
            </a:endParaRPr>
          </a:p>
          <a:p>
            <a:endParaRPr lang="en-US" sz="4000">
              <a:solidFill>
                <a:srgbClr val="FFFFFF"/>
              </a:solidFill>
              <a:cs typeface="Calibri Light"/>
            </a:endParaRPr>
          </a:p>
        </p:txBody>
      </p:sp>
      <p:pic>
        <p:nvPicPr>
          <p:cNvPr id="5" name="Picture 4" descr="Basic Drawing - CAD Files, DWG files, Plans and Details">
            <a:extLst>
              <a:ext uri="{FF2B5EF4-FFF2-40B4-BE49-F238E27FC236}">
                <a16:creationId xmlns:a16="http://schemas.microsoft.com/office/drawing/2014/main" id="{CC1CA615-954F-F7D4-D6D6-8AE85784480F}"/>
              </a:ext>
            </a:extLst>
          </p:cNvPr>
          <p:cNvPicPr>
            <a:picLocks noChangeAspect="1"/>
          </p:cNvPicPr>
          <p:nvPr/>
        </p:nvPicPr>
        <p:blipFill>
          <a:blip r:embed="rId3"/>
          <a:stretch>
            <a:fillRect/>
          </a:stretch>
        </p:blipFill>
        <p:spPr>
          <a:xfrm>
            <a:off x="604886" y="2402784"/>
            <a:ext cx="5305037" cy="2619181"/>
          </a:xfrm>
          <a:prstGeom prst="rect">
            <a:avLst/>
          </a:prstGeom>
        </p:spPr>
      </p:pic>
      <p:pic>
        <p:nvPicPr>
          <p:cNvPr id="10" name="Picture 9" descr="How to become a G-Code master with a complete list of G-Codes – Robotics &amp;  Automation News">
            <a:extLst>
              <a:ext uri="{FF2B5EF4-FFF2-40B4-BE49-F238E27FC236}">
                <a16:creationId xmlns:a16="http://schemas.microsoft.com/office/drawing/2014/main" id="{7CFD422A-91AA-8560-1072-A98670F61AD8}"/>
              </a:ext>
            </a:extLst>
          </p:cNvPr>
          <p:cNvPicPr>
            <a:picLocks noChangeAspect="1"/>
          </p:cNvPicPr>
          <p:nvPr/>
        </p:nvPicPr>
        <p:blipFill>
          <a:blip r:embed="rId4"/>
          <a:stretch>
            <a:fillRect/>
          </a:stretch>
        </p:blipFill>
        <p:spPr>
          <a:xfrm>
            <a:off x="6483973" y="2402784"/>
            <a:ext cx="5133975" cy="2886075"/>
          </a:xfrm>
          <a:prstGeom prst="rect">
            <a:avLst/>
          </a:prstGeom>
        </p:spPr>
      </p:pic>
    </p:spTree>
    <p:extLst>
      <p:ext uri="{BB962C8B-B14F-4D97-AF65-F5344CB8AC3E}">
        <p14:creationId xmlns:p14="http://schemas.microsoft.com/office/powerpoint/2010/main" val="3471180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1B3B11-7334-9BF4-E4A6-00ED0D2BBC4C}"/>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679697-340A-7F24-F10A-C991A8667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9002588-0660-C5EE-A943-62C34932E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A663D3E-51AB-E13A-ADE7-0D5018721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080500" y="6"/>
            <a:ext cx="31114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FC84E80-02E2-016A-2117-F210825B8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
            <a:ext cx="12192000" cy="2835780"/>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1F6F190-65FD-08B1-0B3B-339BF2C5D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26042" y="9496"/>
            <a:ext cx="11765956" cy="2826288"/>
          </a:xfrm>
          <a:prstGeom prst="rect">
            <a:avLst/>
          </a:prstGeom>
          <a:gradFill>
            <a:gsLst>
              <a:gs pos="0">
                <a:srgbClr val="000000">
                  <a:alpha val="8000"/>
                </a:srgbClr>
              </a:gs>
              <a:gs pos="76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3F7E07-CD9E-A4AD-1F25-36EBF255637D}"/>
              </a:ext>
            </a:extLst>
          </p:cNvPr>
          <p:cNvSpPr>
            <a:spLocks noGrp="1"/>
          </p:cNvSpPr>
          <p:nvPr>
            <p:ph type="title"/>
          </p:nvPr>
        </p:nvSpPr>
        <p:spPr>
          <a:xfrm>
            <a:off x="1371600" y="488826"/>
            <a:ext cx="9448801" cy="1047132"/>
          </a:xfrm>
        </p:spPr>
        <p:txBody>
          <a:bodyPr anchor="ctr">
            <a:normAutofit/>
          </a:bodyPr>
          <a:lstStyle/>
          <a:p>
            <a:r>
              <a:rPr lang="en-US" sz="4000">
                <a:solidFill>
                  <a:srgbClr val="FFFFFF"/>
                </a:solidFill>
                <a:cs typeface="Calibri Light"/>
              </a:rPr>
              <a:t>User interface</a:t>
            </a:r>
            <a:endParaRPr lang="en-US" sz="4000">
              <a:solidFill>
                <a:srgbClr val="FFFFFF"/>
              </a:solidFill>
            </a:endParaRPr>
          </a:p>
        </p:txBody>
      </p:sp>
      <p:sp>
        <p:nvSpPr>
          <p:cNvPr id="3" name="Content Placeholder 2">
            <a:extLst>
              <a:ext uri="{FF2B5EF4-FFF2-40B4-BE49-F238E27FC236}">
                <a16:creationId xmlns:a16="http://schemas.microsoft.com/office/drawing/2014/main" id="{F7FF345F-C6D3-F82D-2777-8499C0E71B19}"/>
              </a:ext>
            </a:extLst>
          </p:cNvPr>
          <p:cNvSpPr>
            <a:spLocks noGrp="1"/>
          </p:cNvSpPr>
          <p:nvPr>
            <p:ph idx="1"/>
          </p:nvPr>
        </p:nvSpPr>
        <p:spPr>
          <a:xfrm>
            <a:off x="1371601" y="4786744"/>
            <a:ext cx="9448800" cy="1442631"/>
          </a:xfrm>
        </p:spPr>
        <p:txBody>
          <a:bodyPr vert="horz" lIns="91440" tIns="45720" rIns="91440" bIns="45720" rtlCol="0" anchor="t">
            <a:normAutofit/>
          </a:bodyPr>
          <a:lstStyle/>
          <a:p>
            <a:endParaRPr lang="en-US" sz="2000">
              <a:cs typeface="Calibri"/>
            </a:endParaRPr>
          </a:p>
          <a:p>
            <a:endParaRPr lang="en-US" sz="2000">
              <a:cs typeface="Calibri"/>
            </a:endParaRPr>
          </a:p>
          <a:p>
            <a:endParaRPr lang="en-US" sz="2000">
              <a:cs typeface="Calibri"/>
            </a:endParaRPr>
          </a:p>
        </p:txBody>
      </p:sp>
      <p:sp>
        <p:nvSpPr>
          <p:cNvPr id="6" name="TextBox 5">
            <a:extLst>
              <a:ext uri="{FF2B5EF4-FFF2-40B4-BE49-F238E27FC236}">
                <a16:creationId xmlns:a16="http://schemas.microsoft.com/office/drawing/2014/main" id="{63DC2557-77D8-009A-0DB8-753D36428F42}"/>
              </a:ext>
            </a:extLst>
          </p:cNvPr>
          <p:cNvSpPr txBox="1"/>
          <p:nvPr/>
        </p:nvSpPr>
        <p:spPr>
          <a:xfrm>
            <a:off x="999728" y="4964731"/>
            <a:ext cx="6474492"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cs typeface="Calibri" panose="020F0502020204030204"/>
              </a:rPr>
              <a:t>Build for simplicity.</a:t>
            </a:r>
          </a:p>
          <a:p>
            <a:pPr marL="285750" indent="-285750">
              <a:buFont typeface="Arial"/>
              <a:buChar char="•"/>
            </a:pPr>
            <a:r>
              <a:rPr lang="en-US" sz="2000">
                <a:cs typeface="Calibri" panose="020F0502020204030204"/>
              </a:rPr>
              <a:t>Cam software implementation</a:t>
            </a:r>
          </a:p>
          <a:p>
            <a:pPr marL="285750" indent="-285750">
              <a:buFont typeface="Arial"/>
              <a:buChar char="•"/>
            </a:pPr>
            <a:r>
              <a:rPr lang="en-US" sz="2000">
                <a:cs typeface="Calibri" panose="020F0502020204030204"/>
              </a:rPr>
              <a:t>Real time info</a:t>
            </a:r>
          </a:p>
          <a:p>
            <a:pPr marL="285750" indent="-285750">
              <a:buFont typeface="Arial"/>
              <a:buChar char="•"/>
            </a:pPr>
            <a:r>
              <a:rPr lang="en-US" sz="2000">
                <a:cs typeface="Calibri" panose="020F0502020204030204"/>
              </a:rPr>
              <a:t>Monitoring capabilities</a:t>
            </a:r>
          </a:p>
          <a:p>
            <a:pPr marL="285750" indent="-285750">
              <a:buFont typeface="Arial"/>
              <a:buChar char="•"/>
            </a:pPr>
            <a:endParaRPr lang="en-US" sz="2000">
              <a:cs typeface="Calibri" panose="020F0502020204030204"/>
            </a:endParaRPr>
          </a:p>
        </p:txBody>
      </p:sp>
      <p:pic>
        <p:nvPicPr>
          <p:cNvPr id="5" name="Picture 4" descr="A screenshot of a computer&#10;&#10;Description automatically generated">
            <a:extLst>
              <a:ext uri="{FF2B5EF4-FFF2-40B4-BE49-F238E27FC236}">
                <a16:creationId xmlns:a16="http://schemas.microsoft.com/office/drawing/2014/main" id="{64813E11-32A9-ECA6-614C-A527BDAE7E9F}"/>
              </a:ext>
            </a:extLst>
          </p:cNvPr>
          <p:cNvPicPr>
            <a:picLocks noChangeAspect="1"/>
          </p:cNvPicPr>
          <p:nvPr/>
        </p:nvPicPr>
        <p:blipFill>
          <a:blip r:embed="rId3"/>
          <a:stretch>
            <a:fillRect/>
          </a:stretch>
        </p:blipFill>
        <p:spPr>
          <a:xfrm>
            <a:off x="1003603" y="1270890"/>
            <a:ext cx="5136515" cy="3569335"/>
          </a:xfrm>
          <a:prstGeom prst="rect">
            <a:avLst/>
          </a:prstGeom>
        </p:spPr>
      </p:pic>
      <p:pic>
        <p:nvPicPr>
          <p:cNvPr id="8" name="Picture 7" descr="Hikvision DS-PDTPH-E-WE Wireless Temperature Sensor - DS-PDTPH-E-WE">
            <a:extLst>
              <a:ext uri="{FF2B5EF4-FFF2-40B4-BE49-F238E27FC236}">
                <a16:creationId xmlns:a16="http://schemas.microsoft.com/office/drawing/2014/main" id="{31FADEDE-C5FF-4F43-8F92-7A0E181DCF66}"/>
              </a:ext>
            </a:extLst>
          </p:cNvPr>
          <p:cNvPicPr>
            <a:picLocks noChangeAspect="1"/>
          </p:cNvPicPr>
          <p:nvPr/>
        </p:nvPicPr>
        <p:blipFill>
          <a:blip r:embed="rId4"/>
          <a:stretch>
            <a:fillRect/>
          </a:stretch>
        </p:blipFill>
        <p:spPr>
          <a:xfrm>
            <a:off x="6146180" y="2038814"/>
            <a:ext cx="2743200" cy="2743200"/>
          </a:xfrm>
          <a:prstGeom prst="rect">
            <a:avLst/>
          </a:prstGeom>
        </p:spPr>
      </p:pic>
    </p:spTree>
    <p:extLst>
      <p:ext uri="{BB962C8B-B14F-4D97-AF65-F5344CB8AC3E}">
        <p14:creationId xmlns:p14="http://schemas.microsoft.com/office/powerpoint/2010/main" val="1828508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45AC87-1D03-4452-BBE4-712E10796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3A66E38-056D-4A0A-BF1D-682AB05298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080500" y="6"/>
            <a:ext cx="31114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7D0A197-F7EC-4629-86FB-48D5D3B82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
            <a:ext cx="12192000" cy="2835780"/>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251444-A29D-44A8-9E2E-263F0C215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26042" y="9496"/>
            <a:ext cx="11765956" cy="2826288"/>
          </a:xfrm>
          <a:prstGeom prst="rect">
            <a:avLst/>
          </a:prstGeom>
          <a:gradFill>
            <a:gsLst>
              <a:gs pos="0">
                <a:srgbClr val="000000">
                  <a:alpha val="8000"/>
                </a:srgbClr>
              </a:gs>
              <a:gs pos="76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CC9696-5886-6D99-9E7E-D003AC27031E}"/>
              </a:ext>
            </a:extLst>
          </p:cNvPr>
          <p:cNvSpPr>
            <a:spLocks noGrp="1"/>
          </p:cNvSpPr>
          <p:nvPr>
            <p:ph type="title"/>
          </p:nvPr>
        </p:nvSpPr>
        <p:spPr>
          <a:xfrm>
            <a:off x="1371600" y="488826"/>
            <a:ext cx="9448801" cy="1047132"/>
          </a:xfrm>
        </p:spPr>
        <p:txBody>
          <a:bodyPr anchor="ctr">
            <a:normAutofit/>
          </a:bodyPr>
          <a:lstStyle/>
          <a:p>
            <a:r>
              <a:rPr lang="en-US" sz="4000">
                <a:solidFill>
                  <a:srgbClr val="FFFFFF"/>
                </a:solidFill>
                <a:ea typeface="Calibri Light"/>
                <a:cs typeface="Calibri Light"/>
              </a:rPr>
              <a:t>Machining head</a:t>
            </a:r>
          </a:p>
        </p:txBody>
      </p:sp>
      <p:pic>
        <p:nvPicPr>
          <p:cNvPr id="4" name="Picture 3" descr="NEW 1PC 48V 500W ER11 Brushless Motor Spindle 12000 Turn Large Torque ...">
            <a:extLst>
              <a:ext uri="{FF2B5EF4-FFF2-40B4-BE49-F238E27FC236}">
                <a16:creationId xmlns:a16="http://schemas.microsoft.com/office/drawing/2014/main" id="{D3FD8FA5-1D03-CB8E-518C-271304296983}"/>
              </a:ext>
            </a:extLst>
          </p:cNvPr>
          <p:cNvPicPr>
            <a:picLocks noChangeAspect="1"/>
          </p:cNvPicPr>
          <p:nvPr/>
        </p:nvPicPr>
        <p:blipFill rotWithShape="1">
          <a:blip r:embed="rId3"/>
          <a:srcRect l="8625" t="7547" r="6739" b="5660"/>
          <a:stretch/>
        </p:blipFill>
        <p:spPr>
          <a:xfrm>
            <a:off x="7074649" y="3273304"/>
            <a:ext cx="2843825" cy="2916282"/>
          </a:xfrm>
          <a:prstGeom prst="rect">
            <a:avLst/>
          </a:prstGeom>
        </p:spPr>
      </p:pic>
      <p:sp>
        <p:nvSpPr>
          <p:cNvPr id="9" name="TextBox 8">
            <a:extLst>
              <a:ext uri="{FF2B5EF4-FFF2-40B4-BE49-F238E27FC236}">
                <a16:creationId xmlns:a16="http://schemas.microsoft.com/office/drawing/2014/main" id="{47A73719-618B-CBA6-E031-BA2B06F8B762}"/>
              </a:ext>
            </a:extLst>
          </p:cNvPr>
          <p:cNvSpPr txBox="1"/>
          <p:nvPr/>
        </p:nvSpPr>
        <p:spPr>
          <a:xfrm>
            <a:off x="222027" y="3113111"/>
            <a:ext cx="321624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sz="2400">
                <a:ea typeface="Calibri"/>
                <a:cs typeface="Calibri"/>
              </a:rPr>
              <a:t>Spindle motor</a:t>
            </a:r>
          </a:p>
        </p:txBody>
      </p:sp>
      <p:sp>
        <p:nvSpPr>
          <p:cNvPr id="10" name="TextBox 9">
            <a:extLst>
              <a:ext uri="{FF2B5EF4-FFF2-40B4-BE49-F238E27FC236}">
                <a16:creationId xmlns:a16="http://schemas.microsoft.com/office/drawing/2014/main" id="{0B23B859-AF60-E6FB-BAD5-AA746AAAAEFE}"/>
              </a:ext>
            </a:extLst>
          </p:cNvPr>
          <p:cNvSpPr txBox="1"/>
          <p:nvPr/>
        </p:nvSpPr>
        <p:spPr>
          <a:xfrm>
            <a:off x="222027" y="3993955"/>
            <a:ext cx="321624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sz="2400">
                <a:ea typeface="Calibri"/>
                <a:cs typeface="Calibri"/>
              </a:rPr>
              <a:t>Collet</a:t>
            </a:r>
          </a:p>
        </p:txBody>
      </p:sp>
      <p:sp>
        <p:nvSpPr>
          <p:cNvPr id="11" name="TextBox 10">
            <a:extLst>
              <a:ext uri="{FF2B5EF4-FFF2-40B4-BE49-F238E27FC236}">
                <a16:creationId xmlns:a16="http://schemas.microsoft.com/office/drawing/2014/main" id="{4D416A13-8594-4EF3-7E2D-85D8659BB704}"/>
              </a:ext>
            </a:extLst>
          </p:cNvPr>
          <p:cNvSpPr txBox="1"/>
          <p:nvPr/>
        </p:nvSpPr>
        <p:spPr>
          <a:xfrm>
            <a:off x="222027" y="4874798"/>
            <a:ext cx="321624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sz="2400">
                <a:ea typeface="Calibri"/>
                <a:cs typeface="Calibri"/>
              </a:rPr>
              <a:t>Tool</a:t>
            </a:r>
          </a:p>
        </p:txBody>
      </p:sp>
      <p:sp>
        <p:nvSpPr>
          <p:cNvPr id="13" name="TextBox 12">
            <a:extLst>
              <a:ext uri="{FF2B5EF4-FFF2-40B4-BE49-F238E27FC236}">
                <a16:creationId xmlns:a16="http://schemas.microsoft.com/office/drawing/2014/main" id="{83E779D8-885D-9044-3205-8878FDBFF58D}"/>
              </a:ext>
            </a:extLst>
          </p:cNvPr>
          <p:cNvSpPr txBox="1"/>
          <p:nvPr/>
        </p:nvSpPr>
        <p:spPr>
          <a:xfrm>
            <a:off x="603044" y="3574570"/>
            <a:ext cx="29731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a:ea typeface="Calibri"/>
                <a:cs typeface="Calibri"/>
              </a:rPr>
              <a:t>What is a Spindle motor?</a:t>
            </a:r>
          </a:p>
        </p:txBody>
      </p:sp>
      <p:sp>
        <p:nvSpPr>
          <p:cNvPr id="15" name="TextBox 14">
            <a:extLst>
              <a:ext uri="{FF2B5EF4-FFF2-40B4-BE49-F238E27FC236}">
                <a16:creationId xmlns:a16="http://schemas.microsoft.com/office/drawing/2014/main" id="{896FDB73-CD1F-AB6B-ED5F-93FD5D400BF9}"/>
              </a:ext>
            </a:extLst>
          </p:cNvPr>
          <p:cNvSpPr txBox="1"/>
          <p:nvPr/>
        </p:nvSpPr>
        <p:spPr>
          <a:xfrm>
            <a:off x="603044" y="4455414"/>
            <a:ext cx="29731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a:ea typeface="Calibri"/>
                <a:cs typeface="Calibri"/>
              </a:rPr>
              <a:t>What is a collet?</a:t>
            </a:r>
          </a:p>
        </p:txBody>
      </p:sp>
      <p:sp>
        <p:nvSpPr>
          <p:cNvPr id="17" name="TextBox 16">
            <a:extLst>
              <a:ext uri="{FF2B5EF4-FFF2-40B4-BE49-F238E27FC236}">
                <a16:creationId xmlns:a16="http://schemas.microsoft.com/office/drawing/2014/main" id="{ABFA0F1D-FE39-8384-A170-BF4C5789FE3E}"/>
              </a:ext>
            </a:extLst>
          </p:cNvPr>
          <p:cNvSpPr txBox="1"/>
          <p:nvPr/>
        </p:nvSpPr>
        <p:spPr>
          <a:xfrm>
            <a:off x="603044" y="5336258"/>
            <a:ext cx="29731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a:ea typeface="Calibri"/>
                <a:cs typeface="Calibri"/>
              </a:rPr>
              <a:t>What are tools?</a:t>
            </a:r>
          </a:p>
        </p:txBody>
      </p:sp>
      <p:cxnSp>
        <p:nvCxnSpPr>
          <p:cNvPr id="19" name="Connector: Curved 18">
            <a:extLst>
              <a:ext uri="{FF2B5EF4-FFF2-40B4-BE49-F238E27FC236}">
                <a16:creationId xmlns:a16="http://schemas.microsoft.com/office/drawing/2014/main" id="{6EC07DF9-5B23-A8F4-BEC3-E4EF18C173E9}"/>
              </a:ext>
            </a:extLst>
          </p:cNvPr>
          <p:cNvCxnSpPr/>
          <p:nvPr/>
        </p:nvCxnSpPr>
        <p:spPr>
          <a:xfrm>
            <a:off x="3539806" y="3760014"/>
            <a:ext cx="4004342" cy="83750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1" name="Connector: Curved 20">
            <a:extLst>
              <a:ext uri="{FF2B5EF4-FFF2-40B4-BE49-F238E27FC236}">
                <a16:creationId xmlns:a16="http://schemas.microsoft.com/office/drawing/2014/main" id="{B7D1818E-1273-F7D6-EA3E-2FEDCC4B88B9}"/>
              </a:ext>
            </a:extLst>
          </p:cNvPr>
          <p:cNvCxnSpPr>
            <a:cxnSpLocks/>
          </p:cNvCxnSpPr>
          <p:nvPr/>
        </p:nvCxnSpPr>
        <p:spPr>
          <a:xfrm>
            <a:off x="2700906" y="4640858"/>
            <a:ext cx="4661479" cy="879444"/>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231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1B3B11-7334-9BF4-E4A6-00ED0D2BBC4C}"/>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679697-340A-7F24-F10A-C991A8667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9002588-0660-C5EE-A943-62C34932E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A663D3E-51AB-E13A-ADE7-0D5018721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080500" y="6"/>
            <a:ext cx="31114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FC84E80-02E2-016A-2117-F210825B8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
            <a:ext cx="12192000" cy="2835780"/>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1F6F190-65FD-08B1-0B3B-339BF2C5D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26042" y="9496"/>
            <a:ext cx="11765956" cy="2826288"/>
          </a:xfrm>
          <a:prstGeom prst="rect">
            <a:avLst/>
          </a:prstGeom>
          <a:gradFill>
            <a:gsLst>
              <a:gs pos="0">
                <a:srgbClr val="000000">
                  <a:alpha val="8000"/>
                </a:srgbClr>
              </a:gs>
              <a:gs pos="76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3F7E07-CD9E-A4AD-1F25-36EBF255637D}"/>
              </a:ext>
            </a:extLst>
          </p:cNvPr>
          <p:cNvSpPr>
            <a:spLocks noGrp="1"/>
          </p:cNvSpPr>
          <p:nvPr>
            <p:ph type="title"/>
          </p:nvPr>
        </p:nvSpPr>
        <p:spPr>
          <a:xfrm>
            <a:off x="1371600" y="488826"/>
            <a:ext cx="9448801" cy="1047132"/>
          </a:xfrm>
        </p:spPr>
        <p:txBody>
          <a:bodyPr anchor="ctr">
            <a:normAutofit/>
          </a:bodyPr>
          <a:lstStyle/>
          <a:p>
            <a:r>
              <a:rPr lang="en-US" sz="4000">
                <a:solidFill>
                  <a:srgbClr val="FFFFFF"/>
                </a:solidFill>
                <a:ea typeface="Calibri Light"/>
                <a:cs typeface="Calibri Light"/>
              </a:rPr>
              <a:t>Sub systems</a:t>
            </a:r>
            <a:endParaRPr lang="en-US" sz="4000">
              <a:solidFill>
                <a:srgbClr val="FFFFFF"/>
              </a:solidFill>
            </a:endParaRPr>
          </a:p>
        </p:txBody>
      </p:sp>
      <p:sp>
        <p:nvSpPr>
          <p:cNvPr id="3" name="Content Placeholder 2">
            <a:extLst>
              <a:ext uri="{FF2B5EF4-FFF2-40B4-BE49-F238E27FC236}">
                <a16:creationId xmlns:a16="http://schemas.microsoft.com/office/drawing/2014/main" id="{F7FF345F-C6D3-F82D-2777-8499C0E71B19}"/>
              </a:ext>
            </a:extLst>
          </p:cNvPr>
          <p:cNvSpPr>
            <a:spLocks noGrp="1"/>
          </p:cNvSpPr>
          <p:nvPr>
            <p:ph idx="1"/>
          </p:nvPr>
        </p:nvSpPr>
        <p:spPr>
          <a:xfrm>
            <a:off x="1371601" y="4786744"/>
            <a:ext cx="9448800" cy="1442631"/>
          </a:xfrm>
        </p:spPr>
        <p:txBody>
          <a:bodyPr vert="horz" lIns="91440" tIns="45720" rIns="91440" bIns="45720" rtlCol="0" anchor="t">
            <a:normAutofit/>
          </a:bodyPr>
          <a:lstStyle/>
          <a:p>
            <a:endParaRPr lang="en-US" sz="2000">
              <a:cs typeface="Calibri"/>
            </a:endParaRPr>
          </a:p>
          <a:p>
            <a:endParaRPr lang="en-US" sz="2000">
              <a:cs typeface="Calibri"/>
            </a:endParaRPr>
          </a:p>
          <a:p>
            <a:endParaRPr lang="en-US" sz="2000">
              <a:cs typeface="Calibri"/>
            </a:endParaRPr>
          </a:p>
        </p:txBody>
      </p:sp>
      <p:pic>
        <p:nvPicPr>
          <p:cNvPr id="8" name="Picture 7">
            <a:extLst>
              <a:ext uri="{FF2B5EF4-FFF2-40B4-BE49-F238E27FC236}">
                <a16:creationId xmlns:a16="http://schemas.microsoft.com/office/drawing/2014/main" id="{B3CD9F33-C84E-A24C-5D06-A7E8CE9B05BD}"/>
              </a:ext>
            </a:extLst>
          </p:cNvPr>
          <p:cNvPicPr>
            <a:picLocks noChangeAspect="1"/>
          </p:cNvPicPr>
          <p:nvPr/>
        </p:nvPicPr>
        <p:blipFill>
          <a:blip r:embed="rId2"/>
          <a:stretch>
            <a:fillRect/>
          </a:stretch>
        </p:blipFill>
        <p:spPr>
          <a:xfrm>
            <a:off x="3101165" y="1549860"/>
            <a:ext cx="5770461" cy="5101422"/>
          </a:xfrm>
          <a:prstGeom prst="rect">
            <a:avLst/>
          </a:prstGeom>
        </p:spPr>
      </p:pic>
      <p:pic>
        <p:nvPicPr>
          <p:cNvPr id="6" name="Picture 5" descr="A diagram of a computer network&#10;&#10;Description automatically generated">
            <a:extLst>
              <a:ext uri="{FF2B5EF4-FFF2-40B4-BE49-F238E27FC236}">
                <a16:creationId xmlns:a16="http://schemas.microsoft.com/office/drawing/2014/main" id="{C76BBE4F-D817-64EA-AF62-B3B3B0E32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5163" y="1724936"/>
            <a:ext cx="5534025" cy="4867275"/>
          </a:xfrm>
          <a:prstGeom prst="rect">
            <a:avLst/>
          </a:prstGeom>
        </p:spPr>
      </p:pic>
    </p:spTree>
    <p:extLst>
      <p:ext uri="{BB962C8B-B14F-4D97-AF65-F5344CB8AC3E}">
        <p14:creationId xmlns:p14="http://schemas.microsoft.com/office/powerpoint/2010/main" val="780283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C45AC87-1D03-4452-BBE4-712E10796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3A66E38-056D-4A0A-BF1D-682AB05298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080500" y="6"/>
            <a:ext cx="31114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7D0A197-F7EC-4629-86FB-48D5D3B82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
            <a:ext cx="12192000" cy="2835780"/>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251444-A29D-44A8-9E2E-263F0C215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26042" y="9496"/>
            <a:ext cx="11765956" cy="2826288"/>
          </a:xfrm>
          <a:prstGeom prst="rect">
            <a:avLst/>
          </a:prstGeom>
          <a:gradFill>
            <a:gsLst>
              <a:gs pos="0">
                <a:srgbClr val="000000">
                  <a:alpha val="8000"/>
                </a:srgbClr>
              </a:gs>
              <a:gs pos="76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CC9696-5886-6D99-9E7E-D003AC27031E}"/>
              </a:ext>
            </a:extLst>
          </p:cNvPr>
          <p:cNvSpPr>
            <a:spLocks noGrp="1"/>
          </p:cNvSpPr>
          <p:nvPr>
            <p:ph type="title"/>
          </p:nvPr>
        </p:nvSpPr>
        <p:spPr>
          <a:xfrm>
            <a:off x="1330963" y="561380"/>
            <a:ext cx="2820076" cy="1006673"/>
          </a:xfrm>
        </p:spPr>
        <p:txBody>
          <a:bodyPr anchor="ctr">
            <a:normAutofit/>
          </a:bodyPr>
          <a:lstStyle/>
          <a:p>
            <a:r>
              <a:rPr lang="en-US" sz="4000">
                <a:solidFill>
                  <a:srgbClr val="FFFFFF"/>
                </a:solidFill>
                <a:ea typeface="Calibri Light"/>
                <a:cs typeface="Calibri Light"/>
              </a:rPr>
              <a:t>Questions?</a:t>
            </a:r>
            <a:endParaRPr lang="en-US" sz="4000">
              <a:ea typeface="Calibri Light"/>
              <a:cs typeface="Calibri Light"/>
            </a:endParaRPr>
          </a:p>
        </p:txBody>
      </p:sp>
      <p:sp>
        <p:nvSpPr>
          <p:cNvPr id="5" name="TextBox 4">
            <a:extLst>
              <a:ext uri="{FF2B5EF4-FFF2-40B4-BE49-F238E27FC236}">
                <a16:creationId xmlns:a16="http://schemas.microsoft.com/office/drawing/2014/main" id="{DBAF4299-CF7A-6668-8EFE-7F92099C7C93}"/>
              </a:ext>
            </a:extLst>
          </p:cNvPr>
          <p:cNvSpPr txBox="1"/>
          <p:nvPr/>
        </p:nvSpPr>
        <p:spPr>
          <a:xfrm>
            <a:off x="5913724" y="3797590"/>
            <a:ext cx="79638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9600">
                <a:ea typeface="Calibri"/>
                <a:cs typeface="Calibri"/>
              </a:rPr>
              <a:t>?</a:t>
            </a:r>
          </a:p>
        </p:txBody>
      </p:sp>
    </p:spTree>
    <p:extLst>
      <p:ext uri="{BB962C8B-B14F-4D97-AF65-F5344CB8AC3E}">
        <p14:creationId xmlns:p14="http://schemas.microsoft.com/office/powerpoint/2010/main" val="2278217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A77DB9A958114E94C0C1107EA9D44F" ma:contentTypeVersion="11" ma:contentTypeDescription="Create a new document." ma:contentTypeScope="" ma:versionID="4d474d8b09cafef2067f587e52f27239">
  <xsd:schema xmlns:xsd="http://www.w3.org/2001/XMLSchema" xmlns:xs="http://www.w3.org/2001/XMLSchema" xmlns:p="http://schemas.microsoft.com/office/2006/metadata/properties" xmlns:ns2="e48a9710-dbde-4061-9f62-91199ac45870" xmlns:ns3="083c20f9-7193-4545-b719-ff0505171bad" targetNamespace="http://schemas.microsoft.com/office/2006/metadata/properties" ma:root="true" ma:fieldsID="a2ccc8e5a928778a2ce9b7cf7b16aeff" ns2:_="" ns3:_="">
    <xsd:import namespace="e48a9710-dbde-4061-9f62-91199ac45870"/>
    <xsd:import namespace="083c20f9-7193-4545-b719-ff0505171ba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8a9710-dbde-4061-9f62-91199ac458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cf77c6f-7d90-4f59-9429-7beb7326011a"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83c20f9-7193-4545-b719-ff0505171bad"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e7d2925-e3d6-4b93-98b7-6509f32ddc2a}" ma:internalName="TaxCatchAll" ma:showField="CatchAllData" ma:web="083c20f9-7193-4545-b719-ff0505171ba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083c20f9-7193-4545-b719-ff0505171bad" xsi:nil="true"/>
    <lcf76f155ced4ddcb4097134ff3c332f xmlns="e48a9710-dbde-4061-9f62-91199ac45870">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C54CA8-6D8A-4144-82AA-2D0BD12CC99F}"/>
</file>

<file path=customXml/itemProps2.xml><?xml version="1.0" encoding="utf-8"?>
<ds:datastoreItem xmlns:ds="http://schemas.openxmlformats.org/officeDocument/2006/customXml" ds:itemID="{76E69E36-3B83-408C-A48E-8490E0182E95}">
  <ds:schemaRefs>
    <ds:schemaRef ds:uri="e48a9710-dbde-4061-9f62-91199ac4587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FC0BDB8-0ED5-4B8D-9C96-75A248BF55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4</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Plantastic</vt:lpstr>
      <vt:lpstr>Movement</vt:lpstr>
      <vt:lpstr>Sensors</vt:lpstr>
      <vt:lpstr>CAD File and G-Code </vt:lpstr>
      <vt:lpstr>User interface</vt:lpstr>
      <vt:lpstr>Machining head</vt:lpstr>
      <vt:lpstr>Sub systems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Jacobs,Marco M.J.P.</dc:creator>
  <cp:revision>1</cp:revision>
  <dcterms:created xsi:type="dcterms:W3CDTF">2024-03-19T09:48:41Z</dcterms:created>
  <dcterms:modified xsi:type="dcterms:W3CDTF">2024-03-25T10:32:22Z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0x01010080A77DB9A958114E94C0C1107EA9D44F</vt:lpwstr>
  </property>
</Properties>
</file>