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CF0938-6E8D-45AA-90C7-302945F82CA2}" v="11" dt="2024-05-21T07:19:13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pens,Nadia N." userId="S::503141@student.fontys.nl::2605532d-bfd8-4cf7-b37e-b8be70b4dad5" providerId="AD" clId="Web-{D0AB17E7-61E3-49F4-AD47-B5830A7F5DC6}"/>
    <pc:docChg chg="modSld">
      <pc:chgData name="Spapens,Nadia N." userId="S::503141@student.fontys.nl::2605532d-bfd8-4cf7-b37e-b8be70b4dad5" providerId="AD" clId="Web-{D0AB17E7-61E3-49F4-AD47-B5830A7F5DC6}" dt="2024-04-15T12:46:59.110" v="306" actId="1076"/>
      <pc:docMkLst>
        <pc:docMk/>
      </pc:docMkLst>
      <pc:sldChg chg="modSp">
        <pc:chgData name="Spapens,Nadia N." userId="S::503141@student.fontys.nl::2605532d-bfd8-4cf7-b37e-b8be70b4dad5" providerId="AD" clId="Web-{D0AB17E7-61E3-49F4-AD47-B5830A7F5DC6}" dt="2024-04-15T12:11:52.490" v="296" actId="20577"/>
        <pc:sldMkLst>
          <pc:docMk/>
          <pc:sldMk cId="4160046378" sldId="258"/>
        </pc:sldMkLst>
        <pc:spChg chg="mod">
          <ac:chgData name="Spapens,Nadia N." userId="S::503141@student.fontys.nl::2605532d-bfd8-4cf7-b37e-b8be70b4dad5" providerId="AD" clId="Web-{D0AB17E7-61E3-49F4-AD47-B5830A7F5DC6}" dt="2024-04-15T12:11:52.490" v="296" actId="20577"/>
          <ac:spMkLst>
            <pc:docMk/>
            <pc:sldMk cId="4160046378" sldId="258"/>
            <ac:spMk id="3" creationId="{12276041-3B55-5547-6E29-87BD6C58605D}"/>
          </ac:spMkLst>
        </pc:spChg>
      </pc:sldChg>
      <pc:sldChg chg="addSp delSp modSp">
        <pc:chgData name="Spapens,Nadia N." userId="S::503141@student.fontys.nl::2605532d-bfd8-4cf7-b37e-b8be70b4dad5" providerId="AD" clId="Web-{D0AB17E7-61E3-49F4-AD47-B5830A7F5DC6}" dt="2024-04-15T12:46:59.110" v="306" actId="1076"/>
        <pc:sldMkLst>
          <pc:docMk/>
          <pc:sldMk cId="1398403256" sldId="259"/>
        </pc:sldMkLst>
        <pc:spChg chg="add del mod">
          <ac:chgData name="Spapens,Nadia N." userId="S::503141@student.fontys.nl::2605532d-bfd8-4cf7-b37e-b8be70b4dad5" providerId="AD" clId="Web-{D0AB17E7-61E3-49F4-AD47-B5830A7F5DC6}" dt="2024-04-15T12:12:23.194" v="298"/>
          <ac:spMkLst>
            <pc:docMk/>
            <pc:sldMk cId="1398403256" sldId="259"/>
            <ac:spMk id="7" creationId="{50F44550-1772-6446-8BB0-91A95A0B7DEA}"/>
          </ac:spMkLst>
        </pc:spChg>
        <pc:picChg chg="del">
          <ac:chgData name="Spapens,Nadia N." userId="S::503141@student.fontys.nl::2605532d-bfd8-4cf7-b37e-b8be70b4dad5" providerId="AD" clId="Web-{D0AB17E7-61E3-49F4-AD47-B5830A7F5DC6}" dt="2024-04-15T12:12:20.803" v="297"/>
          <ac:picMkLst>
            <pc:docMk/>
            <pc:sldMk cId="1398403256" sldId="259"/>
            <ac:picMk id="5" creationId="{FC90C42C-51D8-9854-D039-95877F99AABC}"/>
          </ac:picMkLst>
        </pc:picChg>
        <pc:picChg chg="add mod ord">
          <ac:chgData name="Spapens,Nadia N." userId="S::503141@student.fontys.nl::2605532d-bfd8-4cf7-b37e-b8be70b4dad5" providerId="AD" clId="Web-{D0AB17E7-61E3-49F4-AD47-B5830A7F5DC6}" dt="2024-04-15T12:12:36.194" v="300" actId="14100"/>
          <ac:picMkLst>
            <pc:docMk/>
            <pc:sldMk cId="1398403256" sldId="259"/>
            <ac:picMk id="8" creationId="{CCE71567-4D8A-49D1-9061-468CC0EC469F}"/>
          </ac:picMkLst>
        </pc:picChg>
        <pc:picChg chg="add mod">
          <ac:chgData name="Spapens,Nadia N." userId="S::503141@student.fontys.nl::2605532d-bfd8-4cf7-b37e-b8be70b4dad5" providerId="AD" clId="Web-{D0AB17E7-61E3-49F4-AD47-B5830A7F5DC6}" dt="2024-04-15T12:46:59.110" v="306" actId="1076"/>
          <ac:picMkLst>
            <pc:docMk/>
            <pc:sldMk cId="1398403256" sldId="259"/>
            <ac:picMk id="10" creationId="{7B1C9006-477F-6F74-58EB-A94CDD83D5B9}"/>
          </ac:picMkLst>
        </pc:picChg>
        <pc:picChg chg="del">
          <ac:chgData name="Spapens,Nadia N." userId="S::503141@student.fontys.nl::2605532d-bfd8-4cf7-b37e-b8be70b4dad5" providerId="AD" clId="Web-{D0AB17E7-61E3-49F4-AD47-B5830A7F5DC6}" dt="2024-04-15T12:46:36.329" v="301"/>
          <ac:picMkLst>
            <pc:docMk/>
            <pc:sldMk cId="1398403256" sldId="259"/>
            <ac:picMk id="13" creationId="{2C07DE8F-6B9F-931E-EE55-D888AD296A77}"/>
          </ac:picMkLst>
        </pc:picChg>
      </pc:sldChg>
    </pc:docChg>
  </pc:docChgLst>
  <pc:docChgLst>
    <pc:chgData name="Curvers,Lisa L.M.C." userId="S::527798@student.fontys.nl::c8015edd-7f27-4bc4-a9ca-f53a79feac70" providerId="AD" clId="Web-{F6107B92-FBC3-4AC5-B815-31F88360EE5B}"/>
    <pc:docChg chg="modSld">
      <pc:chgData name="Curvers,Lisa L.M.C." userId="S::527798@student.fontys.nl::c8015edd-7f27-4bc4-a9ca-f53a79feac70" providerId="AD" clId="Web-{F6107B92-FBC3-4AC5-B815-31F88360EE5B}" dt="2024-04-16T08:11:50.191" v="137" actId="20577"/>
      <pc:docMkLst>
        <pc:docMk/>
      </pc:docMkLst>
      <pc:sldChg chg="modSp modNotes">
        <pc:chgData name="Curvers,Lisa L.M.C." userId="S::527798@student.fontys.nl::c8015edd-7f27-4bc4-a9ca-f53a79feac70" providerId="AD" clId="Web-{F6107B92-FBC3-4AC5-B815-31F88360EE5B}" dt="2024-04-15T12:02:00.032" v="73"/>
        <pc:sldMkLst>
          <pc:docMk/>
          <pc:sldMk cId="109857222" sldId="256"/>
        </pc:sldMkLst>
        <pc:spChg chg="mod">
          <ac:chgData name="Curvers,Lisa L.M.C." userId="S::527798@student.fontys.nl::c8015edd-7f27-4bc4-a9ca-f53a79feac70" providerId="AD" clId="Web-{F6107B92-FBC3-4AC5-B815-31F88360EE5B}" dt="2024-04-15T11:51:38.848" v="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Notes">
        <pc:chgData name="Curvers,Lisa L.M.C." userId="S::527798@student.fontys.nl::c8015edd-7f27-4bc4-a9ca-f53a79feac70" providerId="AD" clId="Web-{F6107B92-FBC3-4AC5-B815-31F88360EE5B}" dt="2024-04-15T12:01:14.122" v="62"/>
        <pc:sldMkLst>
          <pc:docMk/>
          <pc:sldMk cId="1344029983" sldId="257"/>
        </pc:sldMkLst>
      </pc:sldChg>
      <pc:sldChg chg="modSp modNotes">
        <pc:chgData name="Curvers,Lisa L.M.C." userId="S::527798@student.fontys.nl::c8015edd-7f27-4bc4-a9ca-f53a79feac70" providerId="AD" clId="Web-{F6107B92-FBC3-4AC5-B815-31F88360EE5B}" dt="2024-04-16T08:11:50.191" v="137" actId="20577"/>
        <pc:sldMkLst>
          <pc:docMk/>
          <pc:sldMk cId="4160046378" sldId="258"/>
        </pc:sldMkLst>
        <pc:spChg chg="mod">
          <ac:chgData name="Curvers,Lisa L.M.C." userId="S::527798@student.fontys.nl::c8015edd-7f27-4bc4-a9ca-f53a79feac70" providerId="AD" clId="Web-{F6107B92-FBC3-4AC5-B815-31F88360EE5B}" dt="2024-04-16T08:11:50.191" v="137" actId="20577"/>
          <ac:spMkLst>
            <pc:docMk/>
            <pc:sldMk cId="4160046378" sldId="258"/>
            <ac:spMk id="3" creationId="{12276041-3B55-5547-6E29-87BD6C58605D}"/>
          </ac:spMkLst>
        </pc:spChg>
      </pc:sldChg>
      <pc:sldChg chg="addSp delSp modSp modNotes">
        <pc:chgData name="Curvers,Lisa L.M.C." userId="S::527798@student.fontys.nl::c8015edd-7f27-4bc4-a9ca-f53a79feac70" providerId="AD" clId="Web-{F6107B92-FBC3-4AC5-B815-31F88360EE5B}" dt="2024-04-16T07:20:02.683" v="117"/>
        <pc:sldMkLst>
          <pc:docMk/>
          <pc:sldMk cId="1398403256" sldId="259"/>
        </pc:sldMkLst>
        <pc:spChg chg="mod ord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2" creationId="{12423249-124A-F1A2-F6E8-1F8B8F00DE09}"/>
          </ac:spMkLst>
        </pc:spChg>
        <pc:spChg chg="add del mod">
          <ac:chgData name="Curvers,Lisa L.M.C." userId="S::527798@student.fontys.nl::c8015edd-7f27-4bc4-a9ca-f53a79feac70" providerId="AD" clId="Web-{F6107B92-FBC3-4AC5-B815-31F88360EE5B}" dt="2024-04-15T12:00:33.776" v="33"/>
          <ac:spMkLst>
            <pc:docMk/>
            <pc:sldMk cId="1398403256" sldId="259"/>
            <ac:spMk id="3" creationId="{3D1EEABE-FEDE-644B-6AEC-307575EA73AB}"/>
          </ac:spMkLst>
        </pc:spChg>
        <pc:spChg chg="add del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9" creationId="{2B97F24A-32CE-4C1C-A50D-3016B394DCFB}"/>
          </ac:spMkLst>
        </pc:spChg>
        <pc:spChg chg="add del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11" creationId="{CD8B4F24-440B-49E9-B85D-733523DC064B}"/>
          </ac:spMkLst>
        </pc:spChg>
        <pc:spChg chg="add del mod">
          <ac:chgData name="Curvers,Lisa L.M.C." userId="S::527798@student.fontys.nl::c8015edd-7f27-4bc4-a9ca-f53a79feac70" providerId="AD" clId="Web-{F6107B92-FBC3-4AC5-B815-31F88360EE5B}" dt="2024-04-15T12:37:50.852" v="98"/>
          <ac:spMkLst>
            <pc:docMk/>
            <pc:sldMk cId="1398403256" sldId="259"/>
            <ac:spMk id="12" creationId="{BD775FDE-71D6-A4E1-9F4A-6F3830759698}"/>
          </ac:spMkLst>
        </pc:spChg>
        <pc:spChg chg="add del">
          <ac:chgData name="Curvers,Lisa L.M.C." userId="S::527798@student.fontys.nl::c8015edd-7f27-4bc4-a9ca-f53a79feac70" providerId="AD" clId="Web-{F6107B92-FBC3-4AC5-B815-31F88360EE5B}" dt="2024-04-15T12:37:40.820" v="96"/>
          <ac:spMkLst>
            <pc:docMk/>
            <pc:sldMk cId="1398403256" sldId="259"/>
            <ac:spMk id="16" creationId="{3B47FC9C-2ED3-4100-A4EF-E8CDFEE106C9}"/>
          </ac:spMkLst>
        </pc:spChg>
        <pc:picChg chg="add del">
          <ac:chgData name="Curvers,Lisa L.M.C." userId="S::527798@student.fontys.nl::c8015edd-7f27-4bc4-a9ca-f53a79feac70" providerId="AD" clId="Web-{F6107B92-FBC3-4AC5-B815-31F88360EE5B}" dt="2024-04-15T12:00:33.182" v="32"/>
          <ac:picMkLst>
            <pc:docMk/>
            <pc:sldMk cId="1398403256" sldId="259"/>
            <ac:picMk id="4" creationId="{FFE9BC47-F893-AF4B-A880-21356CF248DD}"/>
          </ac:picMkLst>
        </pc:picChg>
        <pc:picChg chg="add del mod ord modCrop">
          <ac:chgData name="Curvers,Lisa L.M.C." userId="S::527798@student.fontys.nl::c8015edd-7f27-4bc4-a9ca-f53a79feac70" providerId="AD" clId="Web-{F6107B92-FBC3-4AC5-B815-31F88360EE5B}" dt="2024-04-15T12:00:39.057" v="41" actId="1076"/>
          <ac:picMkLst>
            <pc:docMk/>
            <pc:sldMk cId="1398403256" sldId="259"/>
            <ac:picMk id="5" creationId="{FC90C42C-51D8-9854-D039-95877F99AABC}"/>
          </ac:picMkLst>
        </pc:picChg>
        <pc:picChg chg="add del mod">
          <ac:chgData name="Curvers,Lisa L.M.C." userId="S::527798@student.fontys.nl::c8015edd-7f27-4bc4-a9ca-f53a79feac70" providerId="AD" clId="Web-{F6107B92-FBC3-4AC5-B815-31F88360EE5B}" dt="2024-04-15T12:39:47.470" v="103"/>
          <ac:picMkLst>
            <pc:docMk/>
            <pc:sldMk cId="1398403256" sldId="259"/>
            <ac:picMk id="6" creationId="{5D4FD1F5-8CE3-C970-C7E0-A910519BE709}"/>
          </ac:picMkLst>
        </pc:picChg>
        <pc:picChg chg="del mod ord">
          <ac:chgData name="Curvers,Lisa L.M.C." userId="S::527798@student.fontys.nl::c8015edd-7f27-4bc4-a9ca-f53a79feac70" providerId="AD" clId="Web-{F6107B92-FBC3-4AC5-B815-31F88360EE5B}" dt="2024-04-15T12:37:42.633" v="97"/>
          <ac:picMkLst>
            <pc:docMk/>
            <pc:sldMk cId="1398403256" sldId="259"/>
            <ac:picMk id="8" creationId="{CCE71567-4D8A-49D1-9061-468CC0EC469F}"/>
          </ac:picMkLst>
        </pc:picChg>
        <pc:picChg chg="add mod">
          <ac:chgData name="Curvers,Lisa L.M.C." userId="S::527798@student.fontys.nl::c8015edd-7f27-4bc4-a9ca-f53a79feac70" providerId="AD" clId="Web-{F6107B92-FBC3-4AC5-B815-31F88360EE5B}" dt="2024-04-15T12:46:36.389" v="109" actId="14100"/>
          <ac:picMkLst>
            <pc:docMk/>
            <pc:sldMk cId="1398403256" sldId="259"/>
            <ac:picMk id="13" creationId="{2C07DE8F-6B9F-931E-EE55-D888AD296A77}"/>
          </ac:picMkLst>
        </pc:picChg>
        <pc:picChg chg="add del mod">
          <ac:chgData name="Curvers,Lisa L.M.C." userId="S::527798@student.fontys.nl::c8015edd-7f27-4bc4-a9ca-f53a79feac70" providerId="AD" clId="Web-{F6107B92-FBC3-4AC5-B815-31F88360EE5B}" dt="2024-04-15T12:46:43.905" v="111"/>
          <ac:picMkLst>
            <pc:docMk/>
            <pc:sldMk cId="1398403256" sldId="259"/>
            <ac:picMk id="14" creationId="{661B3689-BB92-96CF-C9CA-FF8992126F86}"/>
          </ac:picMkLst>
        </pc:picChg>
      </pc:sldChg>
      <pc:sldChg chg="modNotes">
        <pc:chgData name="Curvers,Lisa L.M.C." userId="S::527798@student.fontys.nl::c8015edd-7f27-4bc4-a9ca-f53a79feac70" providerId="AD" clId="Web-{F6107B92-FBC3-4AC5-B815-31F88360EE5B}" dt="2024-04-15T12:02:33.987" v="88"/>
        <pc:sldMkLst>
          <pc:docMk/>
          <pc:sldMk cId="1615219271" sldId="260"/>
        </pc:sldMkLst>
      </pc:sldChg>
      <pc:sldChg chg="modSp modNotes">
        <pc:chgData name="Curvers,Lisa L.M.C." userId="S::527798@student.fontys.nl::c8015edd-7f27-4bc4-a9ca-f53a79feac70" providerId="AD" clId="Web-{F6107B92-FBC3-4AC5-B815-31F88360EE5B}" dt="2024-04-15T12:01:57.735" v="67"/>
        <pc:sldMkLst>
          <pc:docMk/>
          <pc:sldMk cId="2269002264" sldId="261"/>
        </pc:sldMkLst>
        <pc:spChg chg="mod">
          <ac:chgData name="Curvers,Lisa L.M.C." userId="S::527798@student.fontys.nl::c8015edd-7f27-4bc4-a9ca-f53a79feac70" providerId="AD" clId="Web-{F6107B92-FBC3-4AC5-B815-31F88360EE5B}" dt="2024-04-15T11:52:07.413" v="3" actId="20577"/>
          <ac:spMkLst>
            <pc:docMk/>
            <pc:sldMk cId="2269002264" sldId="261"/>
            <ac:spMk id="2" creationId="{28894846-BF35-13D4-9426-7D9CDE4285B9}"/>
          </ac:spMkLst>
        </pc:spChg>
        <pc:spChg chg="mod">
          <ac:chgData name="Curvers,Lisa L.M.C." userId="S::527798@student.fontys.nl::c8015edd-7f27-4bc4-a9ca-f53a79feac70" providerId="AD" clId="Web-{F6107B92-FBC3-4AC5-B815-31F88360EE5B}" dt="2024-04-15T12:00:32.510" v="31" actId="20577"/>
          <ac:spMkLst>
            <pc:docMk/>
            <pc:sldMk cId="2269002264" sldId="261"/>
            <ac:spMk id="3" creationId="{F673772A-96E5-A7FE-1B46-C3395F687183}"/>
          </ac:spMkLst>
        </pc:spChg>
      </pc:sldChg>
    </pc:docChg>
  </pc:docChgLst>
  <pc:docChgLst>
    <pc:chgData name="Sanchez,Tevin T.B." userId="S::528098@student.fontys.nl::f9ae53f4-be96-4f07-afb7-f79a08cbcdfb" providerId="AD" clId="Web-{48C14378-3913-2CE1-9840-DAA2A22B3C9A}"/>
    <pc:docChg chg="addSld delSld">
      <pc:chgData name="Sanchez,Tevin T.B." userId="S::528098@student.fontys.nl::f9ae53f4-be96-4f07-afb7-f79a08cbcdfb" providerId="AD" clId="Web-{48C14378-3913-2CE1-9840-DAA2A22B3C9A}" dt="2024-04-16T08:03:05.963" v="1"/>
      <pc:docMkLst>
        <pc:docMk/>
      </pc:docMkLst>
      <pc:sldChg chg="new del">
        <pc:chgData name="Sanchez,Tevin T.B." userId="S::528098@student.fontys.nl::f9ae53f4-be96-4f07-afb7-f79a08cbcdfb" providerId="AD" clId="Web-{48C14378-3913-2CE1-9840-DAA2A22B3C9A}" dt="2024-04-16T08:03:05.963" v="1"/>
        <pc:sldMkLst>
          <pc:docMk/>
          <pc:sldMk cId="1535241292" sldId="262"/>
        </pc:sldMkLst>
      </pc:sldChg>
    </pc:docChg>
  </pc:docChgLst>
  <pc:docChgLst>
    <pc:chgData name="Curvers,Lisa L.M.C." userId="S::527798@student.fontys.nl::c8015edd-7f27-4bc4-a9ca-f53a79feac70" providerId="AD" clId="Web-{74AC69FB-E787-44B5-BC25-A967951EA6DC}"/>
    <pc:docChg chg="modSld">
      <pc:chgData name="Curvers,Lisa L.M.C." userId="S::527798@student.fontys.nl::c8015edd-7f27-4bc4-a9ca-f53a79feac70" providerId="AD" clId="Web-{74AC69FB-E787-44B5-BC25-A967951EA6DC}" dt="2024-05-14T08:24:32.807" v="78" actId="20577"/>
      <pc:docMkLst>
        <pc:docMk/>
      </pc:docMkLst>
      <pc:sldChg chg="modSp">
        <pc:chgData name="Curvers,Lisa L.M.C." userId="S::527798@student.fontys.nl::c8015edd-7f27-4bc4-a9ca-f53a79feac70" providerId="AD" clId="Web-{74AC69FB-E787-44B5-BC25-A967951EA6DC}" dt="2024-05-14T08:24:32.807" v="78" actId="20577"/>
        <pc:sldMkLst>
          <pc:docMk/>
          <pc:sldMk cId="109857222" sldId="256"/>
        </pc:sldMkLst>
        <pc:spChg chg="mod">
          <ac:chgData name="Curvers,Lisa L.M.C." userId="S::527798@student.fontys.nl::c8015edd-7f27-4bc4-a9ca-f53a79feac70" providerId="AD" clId="Web-{74AC69FB-E787-44B5-BC25-A967951EA6DC}" dt="2024-05-14T08:24:32.807" v="78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modNotes">
        <pc:chgData name="Curvers,Lisa L.M.C." userId="S::527798@student.fontys.nl::c8015edd-7f27-4bc4-a9ca-f53a79feac70" providerId="AD" clId="Web-{74AC69FB-E787-44B5-BC25-A967951EA6DC}" dt="2024-05-13T12:01:38.024" v="41" actId="1076"/>
        <pc:sldMkLst>
          <pc:docMk/>
          <pc:sldMk cId="4160046378" sldId="258"/>
        </pc:sldMkLst>
        <pc:spChg chg="del mod">
          <ac:chgData name="Curvers,Lisa L.M.C." userId="S::527798@student.fontys.nl::c8015edd-7f27-4bc4-a9ca-f53a79feac70" providerId="AD" clId="Web-{74AC69FB-E787-44B5-BC25-A967951EA6DC}" dt="2024-05-13T11:49:09.581" v="17"/>
          <ac:spMkLst>
            <pc:docMk/>
            <pc:sldMk cId="4160046378" sldId="258"/>
            <ac:spMk id="3" creationId="{12276041-3B55-5547-6E29-87BD6C58605D}"/>
          </ac:spMkLst>
        </pc:spChg>
        <pc:picChg chg="add mod ord modCrop">
          <ac:chgData name="Curvers,Lisa L.M.C." userId="S::527798@student.fontys.nl::c8015edd-7f27-4bc4-a9ca-f53a79feac70" providerId="AD" clId="Web-{74AC69FB-E787-44B5-BC25-A967951EA6DC}" dt="2024-05-13T12:01:31.821" v="40" actId="1076"/>
          <ac:picMkLst>
            <pc:docMk/>
            <pc:sldMk cId="4160046378" sldId="258"/>
            <ac:picMk id="4" creationId="{145922D8-5FF0-1844-D3D3-81BF3B75C360}"/>
          </ac:picMkLst>
        </pc:picChg>
        <pc:picChg chg="add mod modCrop">
          <ac:chgData name="Curvers,Lisa L.M.C." userId="S::527798@student.fontys.nl::c8015edd-7f27-4bc4-a9ca-f53a79feac70" providerId="AD" clId="Web-{74AC69FB-E787-44B5-BC25-A967951EA6DC}" dt="2024-05-13T12:01:38.024" v="41" actId="1076"/>
          <ac:picMkLst>
            <pc:docMk/>
            <pc:sldMk cId="4160046378" sldId="258"/>
            <ac:picMk id="6" creationId="{3A635FDA-9850-7F6F-FB50-FCB1C30D79BC}"/>
          </ac:picMkLst>
        </pc:picChg>
      </pc:sldChg>
      <pc:sldChg chg="addSp delSp modSp modNotes">
        <pc:chgData name="Curvers,Lisa L.M.C." userId="S::527798@student.fontys.nl::c8015edd-7f27-4bc4-a9ca-f53a79feac70" providerId="AD" clId="Web-{74AC69FB-E787-44B5-BC25-A967951EA6DC}" dt="2024-05-13T12:10:11.898" v="57" actId="1076"/>
        <pc:sldMkLst>
          <pc:docMk/>
          <pc:sldMk cId="1398403256" sldId="259"/>
        </pc:sldMkLst>
        <pc:picChg chg="add mod modCrop">
          <ac:chgData name="Curvers,Lisa L.M.C." userId="S::527798@student.fontys.nl::c8015edd-7f27-4bc4-a9ca-f53a79feac70" providerId="AD" clId="Web-{74AC69FB-E787-44B5-BC25-A967951EA6DC}" dt="2024-05-13T12:09:55.898" v="51" actId="1076"/>
          <ac:picMkLst>
            <pc:docMk/>
            <pc:sldMk cId="1398403256" sldId="259"/>
            <ac:picMk id="3" creationId="{1EB1CAC3-23C2-4BA4-6C0B-6EBE20F3ED6C}"/>
          </ac:picMkLst>
        </pc:picChg>
        <pc:picChg chg="add mod modCrop">
          <ac:chgData name="Curvers,Lisa L.M.C." userId="S::527798@student.fontys.nl::c8015edd-7f27-4bc4-a9ca-f53a79feac70" providerId="AD" clId="Web-{74AC69FB-E787-44B5-BC25-A967951EA6DC}" dt="2024-05-13T12:10:11.898" v="57" actId="1076"/>
          <ac:picMkLst>
            <pc:docMk/>
            <pc:sldMk cId="1398403256" sldId="259"/>
            <ac:picMk id="4" creationId="{F7C60357-2CF3-F1E9-DDC1-86681FEBF86A}"/>
          </ac:picMkLst>
        </pc:picChg>
        <pc:picChg chg="add del">
          <ac:chgData name="Curvers,Lisa L.M.C." userId="S::527798@student.fontys.nl::c8015edd-7f27-4bc4-a9ca-f53a79feac70" providerId="AD" clId="Web-{74AC69FB-E787-44B5-BC25-A967951EA6DC}" dt="2024-05-13T11:14:51.117" v="7"/>
          <ac:picMkLst>
            <pc:docMk/>
            <pc:sldMk cId="1398403256" sldId="259"/>
            <ac:picMk id="10" creationId="{7B1C9006-477F-6F74-58EB-A94CDD83D5B9}"/>
          </ac:picMkLst>
        </pc:picChg>
      </pc:sldChg>
      <pc:sldChg chg="addSp delSp modSp">
        <pc:chgData name="Curvers,Lisa L.M.C." userId="S::527798@student.fontys.nl::c8015edd-7f27-4bc4-a9ca-f53a79feac70" providerId="AD" clId="Web-{74AC69FB-E787-44B5-BC25-A967951EA6DC}" dt="2024-05-13T11:15:07.571" v="9" actId="1076"/>
        <pc:sldMkLst>
          <pc:docMk/>
          <pc:sldMk cId="2269002264" sldId="261"/>
        </pc:sldMkLst>
        <pc:spChg chg="del mod">
          <ac:chgData name="Curvers,Lisa L.M.C." userId="S::527798@student.fontys.nl::c8015edd-7f27-4bc4-a9ca-f53a79feac70" providerId="AD" clId="Web-{74AC69FB-E787-44B5-BC25-A967951EA6DC}" dt="2024-05-13T11:14:57.289" v="8"/>
          <ac:spMkLst>
            <pc:docMk/>
            <pc:sldMk cId="2269002264" sldId="261"/>
            <ac:spMk id="3" creationId="{F673772A-96E5-A7FE-1B46-C3395F687183}"/>
          </ac:spMkLst>
        </pc:spChg>
        <pc:picChg chg="add mod ord">
          <ac:chgData name="Curvers,Lisa L.M.C." userId="S::527798@student.fontys.nl::c8015edd-7f27-4bc4-a9ca-f53a79feac70" providerId="AD" clId="Web-{74AC69FB-E787-44B5-BC25-A967951EA6DC}" dt="2024-05-13T11:15:07.571" v="9" actId="1076"/>
          <ac:picMkLst>
            <pc:docMk/>
            <pc:sldMk cId="2269002264" sldId="261"/>
            <ac:picMk id="4" creationId="{0FEDE5BF-CDD7-EDF7-3F1D-1B5E7A379C2A}"/>
          </ac:picMkLst>
        </pc:picChg>
      </pc:sldChg>
    </pc:docChg>
  </pc:docChgLst>
  <pc:docChgLst>
    <pc:chgData name="Curvers,Lisa L.M.C." userId="S::527798@student.fontys.nl::c8015edd-7f27-4bc4-a9ca-f53a79feac70" providerId="AD" clId="Web-{2393BB1E-42C6-49C6-9FB2-A33D3C4429BE}"/>
    <pc:docChg chg="delSld modSld addMainMaster delMainMaster">
      <pc:chgData name="Curvers,Lisa L.M.C." userId="S::527798@student.fontys.nl::c8015edd-7f27-4bc4-a9ca-f53a79feac70" providerId="AD" clId="Web-{2393BB1E-42C6-49C6-9FB2-A33D3C4429BE}" dt="2024-05-14T09:58:24.483" v="124"/>
      <pc:docMkLst>
        <pc:docMk/>
      </pc:docMkLst>
      <pc:sldChg chg="addSp delSp modSp mod setBg modClrScheme delDesignElem chgLayout">
        <pc:chgData name="Curvers,Lisa L.M.C." userId="S::527798@student.fontys.nl::c8015edd-7f27-4bc4-a9ca-f53a79feac70" providerId="AD" clId="Web-{2393BB1E-42C6-49C6-9FB2-A33D3C4429BE}" dt="2024-05-14T09:58:24.483" v="124"/>
        <pc:sldMkLst>
          <pc:docMk/>
          <pc:sldMk cId="109857222" sldId="256"/>
        </pc:sldMkLst>
        <pc:spChg chg="mod ord">
          <ac:chgData name="Curvers,Lisa L.M.C." userId="S::527798@student.fontys.nl::c8015edd-7f27-4bc4-a9ca-f53a79feac70" providerId="AD" clId="Web-{2393BB1E-42C6-49C6-9FB2-A33D3C4429BE}" dt="2024-05-14T09:57:13.996" v="11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urvers,Lisa L.M.C." userId="S::527798@student.fontys.nl::c8015edd-7f27-4bc4-a9ca-f53a79feac70" providerId="AD" clId="Web-{2393BB1E-42C6-49C6-9FB2-A33D3C4429BE}" dt="2024-05-14T09:57:13.996" v="118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Curvers,Lisa L.M.C." userId="S::527798@student.fontys.nl::c8015edd-7f27-4bc4-a9ca-f53a79feac70" providerId="AD" clId="Web-{2393BB1E-42C6-49C6-9FB2-A33D3C4429BE}" dt="2024-05-14T09:50:12.870" v="109"/>
          <ac:spMkLst>
            <pc:docMk/>
            <pc:sldMk cId="109857222" sldId="256"/>
            <ac:spMk id="34" creationId="{9B7AD9F6-8CE7-4299-8FC6-328F4DCD3FF9}"/>
          </ac:spMkLst>
        </pc:spChg>
        <pc:spChg chg="del">
          <ac:chgData name="Curvers,Lisa L.M.C." userId="S::527798@student.fontys.nl::c8015edd-7f27-4bc4-a9ca-f53a79feac70" providerId="AD" clId="Web-{2393BB1E-42C6-49C6-9FB2-A33D3C4429BE}" dt="2024-05-14T09:50:12.870" v="109"/>
          <ac:spMkLst>
            <pc:docMk/>
            <pc:sldMk cId="109857222" sldId="256"/>
            <ac:spMk id="36" creationId="{F49775AF-8896-43EE-92C6-83497D6DC56F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7:13.996" v="118"/>
          <ac:spMkLst>
            <pc:docMk/>
            <pc:sldMk cId="109857222" sldId="256"/>
            <ac:spMk id="42" creationId="{0671A8AE-40A1-4631-A6B8-581AFF065482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7:13.996" v="118"/>
          <ac:spMkLst>
            <pc:docMk/>
            <pc:sldMk cId="109857222" sldId="256"/>
            <ac:spMk id="44" creationId="{AB58EF07-17C2-48CF-ABB0-EEF1F17CB8F0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7:13.996" v="118"/>
          <ac:spMkLst>
            <pc:docMk/>
            <pc:sldMk cId="109857222" sldId="256"/>
            <ac:spMk id="46" creationId="{AF2F604E-43BE-4DC3-B983-E071523364F8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7:13.996" v="118"/>
          <ac:spMkLst>
            <pc:docMk/>
            <pc:sldMk cId="109857222" sldId="256"/>
            <ac:spMk id="48" creationId="{08C9B587-E65E-4B52-B37C-ABEBB6E87928}"/>
          </ac:spMkLst>
        </pc:spChg>
        <pc:spChg chg="add">
          <ac:chgData name="Curvers,Lisa L.M.C." userId="S::527798@student.fontys.nl::c8015edd-7f27-4bc4-a9ca-f53a79feac70" providerId="AD" clId="Web-{2393BB1E-42C6-49C6-9FB2-A33D3C4429BE}" dt="2024-05-14T09:57:13.996" v="118"/>
          <ac:spMkLst>
            <pc:docMk/>
            <pc:sldMk cId="109857222" sldId="256"/>
            <ac:spMk id="53" creationId="{06DA9DF9-31F7-4056-B42E-878CC92417B8}"/>
          </ac:spMkLst>
        </pc:spChg>
        <pc:picChg chg="add mod modCrop">
          <ac:chgData name="Curvers,Lisa L.M.C." userId="S::527798@student.fontys.nl::c8015edd-7f27-4bc4-a9ca-f53a79feac70" providerId="AD" clId="Web-{2393BB1E-42C6-49C6-9FB2-A33D3C4429BE}" dt="2024-05-14T09:58:24.483" v="124"/>
          <ac:picMkLst>
            <pc:docMk/>
            <pc:sldMk cId="109857222" sldId="256"/>
            <ac:picMk id="4" creationId="{0BDFE612-43AE-6C1E-5766-CAFB016867CA}"/>
          </ac:picMkLst>
        </pc:picChg>
        <pc:picChg chg="del">
          <ac:chgData name="Curvers,Lisa L.M.C." userId="S::527798@student.fontys.nl::c8015edd-7f27-4bc4-a9ca-f53a79feac70" providerId="AD" clId="Web-{2393BB1E-42C6-49C6-9FB2-A33D3C4429BE}" dt="2024-05-14T09:50:09.058" v="108"/>
          <ac:picMkLst>
            <pc:docMk/>
            <pc:sldMk cId="109857222" sldId="256"/>
            <ac:picMk id="5" creationId="{0C67FAFD-0A03-C0EE-3ADE-1B7B08FC843D}"/>
          </ac:picMkLst>
        </pc:picChg>
        <pc:picChg chg="add del mod ord">
          <ac:chgData name="Curvers,Lisa L.M.C." userId="S::527798@student.fontys.nl::c8015edd-7f27-4bc4-a9ca-f53a79feac70" providerId="AD" clId="Web-{2393BB1E-42C6-49C6-9FB2-A33D3C4429BE}" dt="2024-05-14T09:57:13.996" v="118"/>
          <ac:picMkLst>
            <pc:docMk/>
            <pc:sldMk cId="109857222" sldId="256"/>
            <ac:picMk id="38" creationId="{A9A56AF1-6E1D-32B1-D9B5-0356AEFBC623}"/>
          </ac:picMkLst>
        </pc:picChg>
      </pc:sldChg>
      <pc:sldChg chg="addSp delSp modSp mod modClrScheme delDesignElem chgLayout">
        <pc:chgData name="Curvers,Lisa L.M.C." userId="S::527798@student.fontys.nl::c8015edd-7f27-4bc4-a9ca-f53a79feac70" providerId="AD" clId="Web-{2393BB1E-42C6-49C6-9FB2-A33D3C4429BE}" dt="2024-05-14T09:52:59.439" v="111"/>
        <pc:sldMkLst>
          <pc:docMk/>
          <pc:sldMk cId="1344029983" sldId="257"/>
        </pc:sldMkLst>
        <pc:spChg chg="mod ord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344029983" sldId="257"/>
            <ac:spMk id="2" creationId="{28894846-BF35-13D4-9426-7D9CDE4285B9}"/>
          </ac:spMkLst>
        </pc:spChg>
        <pc:spChg chg="mod ord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344029983" sldId="257"/>
            <ac:spMk id="3" creationId="{F673772A-96E5-A7FE-1B46-C3395F687183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344029983" sldId="257"/>
            <ac:spMk id="7" creationId="{777A147A-9ED8-46B4-8660-1B3C2AA880B5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344029983" sldId="257"/>
            <ac:spMk id="14" creationId="{5D6C15A0-C087-4593-8414-2B4EC1CDC3DE}"/>
          </ac:spMkLst>
        </pc:spChg>
      </pc:sldChg>
      <pc:sldChg chg="addSp delSp modSp mod modClrScheme delDesignElem chgLayout">
        <pc:chgData name="Curvers,Lisa L.M.C." userId="S::527798@student.fontys.nl::c8015edd-7f27-4bc4-a9ca-f53a79feac70" providerId="AD" clId="Web-{2393BB1E-42C6-49C6-9FB2-A33D3C4429BE}" dt="2024-05-14T09:52:59.439" v="111"/>
        <pc:sldMkLst>
          <pc:docMk/>
          <pc:sldMk cId="4160046378" sldId="258"/>
        </pc:sldMkLst>
        <pc:spChg chg="mod ord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4160046378" sldId="258"/>
            <ac:spMk id="2" creationId="{99A35869-6482-6737-4BEF-8E7E73C75171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4160046378" sldId="258"/>
            <ac:spMk id="8" creationId="{777A147A-9ED8-46B4-8660-1B3C2AA880B5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4160046378" sldId="258"/>
            <ac:spMk id="10" creationId="{5D6C15A0-C087-4593-8414-2B4EC1CDC3DE}"/>
          </ac:spMkLst>
        </pc:spChg>
        <pc:picChg chg="add del mod">
          <ac:chgData name="Curvers,Lisa L.M.C." userId="S::527798@student.fontys.nl::c8015edd-7f27-4bc4-a9ca-f53a79feac70" providerId="AD" clId="Web-{2393BB1E-42C6-49C6-9FB2-A33D3C4429BE}" dt="2024-05-14T09:38:25.436" v="10"/>
          <ac:picMkLst>
            <pc:docMk/>
            <pc:sldMk cId="4160046378" sldId="258"/>
            <ac:picMk id="3" creationId="{FE4D9C51-7490-AA85-E94C-9AC837D58BFF}"/>
          </ac:picMkLst>
        </pc:picChg>
        <pc:picChg chg="mod ord">
          <ac:chgData name="Curvers,Lisa L.M.C." userId="S::527798@student.fontys.nl::c8015edd-7f27-4bc4-a9ca-f53a79feac70" providerId="AD" clId="Web-{2393BB1E-42C6-49C6-9FB2-A33D3C4429BE}" dt="2024-05-14T09:52:59.439" v="111"/>
          <ac:picMkLst>
            <pc:docMk/>
            <pc:sldMk cId="4160046378" sldId="258"/>
            <ac:picMk id="4" creationId="{145922D8-5FF0-1844-D3D3-81BF3B75C360}"/>
          </ac:picMkLst>
        </pc:picChg>
        <pc:picChg chg="add mod ord">
          <ac:chgData name="Curvers,Lisa L.M.C." userId="S::527798@student.fontys.nl::c8015edd-7f27-4bc4-a9ca-f53a79feac70" providerId="AD" clId="Web-{2393BB1E-42C6-49C6-9FB2-A33D3C4429BE}" dt="2024-05-14T09:44:02.168" v="60"/>
          <ac:picMkLst>
            <pc:docMk/>
            <pc:sldMk cId="4160046378" sldId="258"/>
            <ac:picMk id="5" creationId="{550593CC-B154-0F6F-41CE-0790008F6EDB}"/>
          </ac:picMkLst>
        </pc:picChg>
        <pc:picChg chg="del mod">
          <ac:chgData name="Curvers,Lisa L.M.C." userId="S::527798@student.fontys.nl::c8015edd-7f27-4bc4-a9ca-f53a79feac70" providerId="AD" clId="Web-{2393BB1E-42C6-49C6-9FB2-A33D3C4429BE}" dt="2024-05-14T09:39:53.268" v="28"/>
          <ac:picMkLst>
            <pc:docMk/>
            <pc:sldMk cId="4160046378" sldId="258"/>
            <ac:picMk id="6" creationId="{3A635FDA-9850-7F6F-FB50-FCB1C30D79BC}"/>
          </ac:picMkLst>
        </pc:picChg>
        <pc:picChg chg="add mod ord modCrop">
          <ac:chgData name="Curvers,Lisa L.M.C." userId="S::527798@student.fontys.nl::c8015edd-7f27-4bc4-a9ca-f53a79feac70" providerId="AD" clId="Web-{2393BB1E-42C6-49C6-9FB2-A33D3C4429BE}" dt="2024-05-14T09:44:09.715" v="63" actId="1076"/>
          <ac:picMkLst>
            <pc:docMk/>
            <pc:sldMk cId="4160046378" sldId="258"/>
            <ac:picMk id="7" creationId="{DEEBDEEB-82C2-2B27-86AC-ACBCFDCDD307}"/>
          </ac:picMkLst>
        </pc:picChg>
      </pc:sldChg>
      <pc:sldChg chg="addSp delSp modSp mod modClrScheme delDesignElem chgLayout">
        <pc:chgData name="Curvers,Lisa L.M.C." userId="S::527798@student.fontys.nl::c8015edd-7f27-4bc4-a9ca-f53a79feac70" providerId="AD" clId="Web-{2393BB1E-42C6-49C6-9FB2-A33D3C4429BE}" dt="2024-05-14T09:52:59.439" v="111"/>
        <pc:sldMkLst>
          <pc:docMk/>
          <pc:sldMk cId="1398403256" sldId="259"/>
        </pc:sldMkLst>
        <pc:spChg chg="mod ord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398403256" sldId="259"/>
            <ac:spMk id="2" creationId="{12423249-124A-F1A2-F6E8-1F8B8F00DE09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398403256" sldId="259"/>
            <ac:spMk id="9" creationId="{2B97F24A-32CE-4C1C-A50D-3016B394DCFB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398403256" sldId="259"/>
            <ac:spMk id="11" creationId="{CD8B4F24-440B-49E9-B85D-733523DC064B}"/>
          </ac:spMkLst>
        </pc:spChg>
        <pc:picChg chg="mod">
          <ac:chgData name="Curvers,Lisa L.M.C." userId="S::527798@student.fontys.nl::c8015edd-7f27-4bc4-a9ca-f53a79feac70" providerId="AD" clId="Web-{2393BB1E-42C6-49C6-9FB2-A33D3C4429BE}" dt="2024-05-14T09:40:43.957" v="35" actId="1076"/>
          <ac:picMkLst>
            <pc:docMk/>
            <pc:sldMk cId="1398403256" sldId="259"/>
            <ac:picMk id="3" creationId="{1EB1CAC3-23C2-4BA4-6C0B-6EBE20F3ED6C}"/>
          </ac:picMkLst>
        </pc:picChg>
        <pc:picChg chg="mod">
          <ac:chgData name="Curvers,Lisa L.M.C." userId="S::527798@student.fontys.nl::c8015edd-7f27-4bc4-a9ca-f53a79feac70" providerId="AD" clId="Web-{2393BB1E-42C6-49C6-9FB2-A33D3C4429BE}" dt="2024-05-14T09:41:12.255" v="43" actId="1076"/>
          <ac:picMkLst>
            <pc:docMk/>
            <pc:sldMk cId="1398403256" sldId="259"/>
            <ac:picMk id="4" creationId="{F7C60357-2CF3-F1E9-DDC1-86681FEBF86A}"/>
          </ac:picMkLst>
        </pc:picChg>
        <pc:picChg chg="add mod">
          <ac:chgData name="Curvers,Lisa L.M.C." userId="S::527798@student.fontys.nl::c8015edd-7f27-4bc4-a9ca-f53a79feac70" providerId="AD" clId="Web-{2393BB1E-42C6-49C6-9FB2-A33D3C4429BE}" dt="2024-05-14T09:41:27.740" v="49" actId="1076"/>
          <ac:picMkLst>
            <pc:docMk/>
            <pc:sldMk cId="1398403256" sldId="259"/>
            <ac:picMk id="5" creationId="{7DB82B12-E99B-DC00-D0FB-A4DCEA2A49D3}"/>
          </ac:picMkLst>
        </pc:picChg>
      </pc:sldChg>
      <pc:sldChg chg="addSp delSp modSp mod modClrScheme delDesignElem chgLayout">
        <pc:chgData name="Curvers,Lisa L.M.C." userId="S::527798@student.fontys.nl::c8015edd-7f27-4bc4-a9ca-f53a79feac70" providerId="AD" clId="Web-{2393BB1E-42C6-49C6-9FB2-A33D3C4429BE}" dt="2024-05-14T09:52:59.439" v="111"/>
        <pc:sldMkLst>
          <pc:docMk/>
          <pc:sldMk cId="1615219271" sldId="260"/>
        </pc:sldMkLst>
        <pc:spChg chg="mod ord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615219271" sldId="260"/>
            <ac:spMk id="2" creationId="{CC485647-01A7-6F29-4DBB-B64B12AAD259}"/>
          </ac:spMkLst>
        </pc:spChg>
        <pc:spChg chg="mod ord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615219271" sldId="260"/>
            <ac:spMk id="3" creationId="{526539E4-DA2A-C033-6923-3B701ADC75DE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615219271" sldId="260"/>
            <ac:spMk id="14" creationId="{2B97F24A-32CE-4C1C-A50D-3016B394DCFB}"/>
          </ac:spMkLst>
        </pc:spChg>
        <pc:spChg chg="add del">
          <ac:chgData name="Curvers,Lisa L.M.C." userId="S::527798@student.fontys.nl::c8015edd-7f27-4bc4-a9ca-f53a79feac70" providerId="AD" clId="Web-{2393BB1E-42C6-49C6-9FB2-A33D3C4429BE}" dt="2024-05-14T09:52:59.439" v="111"/>
          <ac:spMkLst>
            <pc:docMk/>
            <pc:sldMk cId="1615219271" sldId="260"/>
            <ac:spMk id="15" creationId="{CD8B4F24-440B-49E9-B85D-733523DC064B}"/>
          </ac:spMkLst>
        </pc:spChg>
      </pc:sldChg>
      <pc:sldChg chg="modSp del">
        <pc:chgData name="Curvers,Lisa L.M.C." userId="S::527798@student.fontys.nl::c8015edd-7f27-4bc4-a9ca-f53a79feac70" providerId="AD" clId="Web-{2393BB1E-42C6-49C6-9FB2-A33D3C4429BE}" dt="2024-05-14T09:46:29.580" v="76"/>
        <pc:sldMkLst>
          <pc:docMk/>
          <pc:sldMk cId="2269002264" sldId="261"/>
        </pc:sldMkLst>
        <pc:spChg chg="mod">
          <ac:chgData name="Curvers,Lisa L.M.C." userId="S::527798@student.fontys.nl::c8015edd-7f27-4bc4-a9ca-f53a79feac70" providerId="AD" clId="Web-{2393BB1E-42C6-49C6-9FB2-A33D3C4429BE}" dt="2024-05-14T09:46:22.721" v="75" actId="20577"/>
          <ac:spMkLst>
            <pc:docMk/>
            <pc:sldMk cId="2269002264" sldId="261"/>
            <ac:spMk id="2" creationId="{28894846-BF35-13D4-9426-7D9CDE4285B9}"/>
          </ac:spMkLst>
        </pc:spChg>
      </pc:sldChg>
      <pc:sldMasterChg chg="add del addSldLayout delSldLayout">
        <pc:chgData name="Curvers,Lisa L.M.C." userId="S::527798@student.fontys.nl::c8015edd-7f27-4bc4-a9ca-f53a79feac70" providerId="AD" clId="Web-{2393BB1E-42C6-49C6-9FB2-A33D3C4429BE}" dt="2024-05-14T09:52:59.439" v="111"/>
        <pc:sldMasterMkLst>
          <pc:docMk/>
          <pc:sldMasterMk cId="2460954070" sldId="2147483660"/>
        </pc:sldMasterMkLst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urvers,Lisa L.M.C." userId="S::527798@student.fontys.nl::c8015edd-7f27-4bc4-a9ca-f53a79feac70" providerId="AD" clId="Web-{2393BB1E-42C6-49C6-9FB2-A33D3C4429BE}" dt="2024-05-14T09:52:59.439" v="111"/>
        <pc:sldMasterMkLst>
          <pc:docMk/>
          <pc:sldMasterMk cId="3125950075" sldId="2147483672"/>
        </pc:sldMasterMkLst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1191189166" sldId="2147483673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2033865295" sldId="2147483674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1921393926" sldId="2147483675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1464488245" sldId="2147483676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255452041" sldId="2147483677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2187813297" sldId="2147483678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3691320676" sldId="2147483679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2827547681" sldId="2147483680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2331699929" sldId="2147483681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379152015" sldId="2147483682"/>
          </pc:sldLayoutMkLst>
        </pc:sldLayoutChg>
        <pc:sldLayoutChg chg="add del mod replId">
          <pc:chgData name="Curvers,Lisa L.M.C." userId="S::527798@student.fontys.nl::c8015edd-7f27-4bc4-a9ca-f53a79feac70" providerId="AD" clId="Web-{2393BB1E-42C6-49C6-9FB2-A33D3C4429BE}" dt="2024-05-14T09:52:59.439" v="111"/>
          <pc:sldLayoutMkLst>
            <pc:docMk/>
            <pc:sldMasterMk cId="3125950075" sldId="2147483672"/>
            <pc:sldLayoutMk cId="2037126827" sldId="2147483683"/>
          </pc:sldLayoutMkLst>
        </pc:sldLayoutChg>
      </pc:sldMasterChg>
    </pc:docChg>
  </pc:docChgLst>
  <pc:docChgLst>
    <pc:chgData name="Jacobs,Marco M.J.P." userId="bced4987-e13b-4a9c-b5aa-751b13766dfd" providerId="ADAL" clId="{F3CF0938-6E8D-45AA-90C7-302945F82CA2}"/>
    <pc:docChg chg="modSld">
      <pc:chgData name="Jacobs,Marco M.J.P." userId="bced4987-e13b-4a9c-b5aa-751b13766dfd" providerId="ADAL" clId="{F3CF0938-6E8D-45AA-90C7-302945F82CA2}" dt="2024-05-21T07:19:13.270" v="10" actId="1076"/>
      <pc:docMkLst>
        <pc:docMk/>
      </pc:docMkLst>
      <pc:sldChg chg="modSp mod">
        <pc:chgData name="Jacobs,Marco M.J.P." userId="bced4987-e13b-4a9c-b5aa-751b13766dfd" providerId="ADAL" clId="{F3CF0938-6E8D-45AA-90C7-302945F82CA2}" dt="2024-05-21T07:13:06.414" v="1" actId="1036"/>
        <pc:sldMkLst>
          <pc:docMk/>
          <pc:sldMk cId="109857222" sldId="256"/>
        </pc:sldMkLst>
        <pc:picChg chg="mod">
          <ac:chgData name="Jacobs,Marco M.J.P." userId="bced4987-e13b-4a9c-b5aa-751b13766dfd" providerId="ADAL" clId="{F3CF0938-6E8D-45AA-90C7-302945F82CA2}" dt="2024-05-21T07:13:06.414" v="1" actId="1036"/>
          <ac:picMkLst>
            <pc:docMk/>
            <pc:sldMk cId="109857222" sldId="256"/>
            <ac:picMk id="38" creationId="{A9A56AF1-6E1D-32B1-D9B5-0356AEFBC623}"/>
          </ac:picMkLst>
        </pc:picChg>
      </pc:sldChg>
      <pc:sldChg chg="addSp modSp mod">
        <pc:chgData name="Jacobs,Marco M.J.P." userId="bced4987-e13b-4a9c-b5aa-751b13766dfd" providerId="ADAL" clId="{F3CF0938-6E8D-45AA-90C7-302945F82CA2}" dt="2024-05-21T07:19:13.270" v="10" actId="1076"/>
        <pc:sldMkLst>
          <pc:docMk/>
          <pc:sldMk cId="1398403256" sldId="259"/>
        </pc:sldMkLst>
        <pc:picChg chg="mod">
          <ac:chgData name="Jacobs,Marco M.J.P." userId="bced4987-e13b-4a9c-b5aa-751b13766dfd" providerId="ADAL" clId="{F3CF0938-6E8D-45AA-90C7-302945F82CA2}" dt="2024-05-21T07:19:07.555" v="9" actId="1076"/>
          <ac:picMkLst>
            <pc:docMk/>
            <pc:sldMk cId="1398403256" sldId="259"/>
            <ac:picMk id="5" creationId="{7DB82B12-E99B-DC00-D0FB-A4DCEA2A49D3}"/>
          </ac:picMkLst>
        </pc:picChg>
        <pc:picChg chg="add mod">
          <ac:chgData name="Jacobs,Marco M.J.P." userId="bced4987-e13b-4a9c-b5aa-751b13766dfd" providerId="ADAL" clId="{F3CF0938-6E8D-45AA-90C7-302945F82CA2}" dt="2024-05-21T07:19:13.270" v="10" actId="1076"/>
          <ac:picMkLst>
            <pc:docMk/>
            <pc:sldMk cId="1398403256" sldId="259"/>
            <ac:picMk id="1026" creationId="{00E4FDB4-122B-CAC5-D350-4825F7E891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442A9-E888-45F7-8F02-8A5FB8F97C30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4D12-A3C2-450F-9DAF-DED0733EA1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9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165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UPDATED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3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(NOT?) UPDATED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789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NOT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62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4D12-A3C2-450F-9DAF-DED0733EA14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9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Plantastic Project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/>
              <a:t>Tevin, Lisa, Nadia, Marco and Dylan</a:t>
            </a:r>
          </a:p>
        </p:txBody>
      </p:sp>
      <p:pic>
        <p:nvPicPr>
          <p:cNvPr id="38" name="Picture 37" descr="Seedling growing on a tree trunk">
            <a:extLst>
              <a:ext uri="{FF2B5EF4-FFF2-40B4-BE49-F238E27FC236}">
                <a16:creationId xmlns:a16="http://schemas.microsoft.com/office/drawing/2014/main" id="{A9A56AF1-6E1D-32B1-D9B5-0356AEFBC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41" r="19352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4" name="Picture 3" descr="A close up of a line&#10;&#10;Description automatically generated">
            <a:extLst>
              <a:ext uri="{FF2B5EF4-FFF2-40B4-BE49-F238E27FC236}">
                <a16:creationId xmlns:a16="http://schemas.microsoft.com/office/drawing/2014/main" id="{0BDFE612-43AE-6C1E-5766-CAFB016867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137" b="750"/>
          <a:stretch/>
        </p:blipFill>
        <p:spPr>
          <a:xfrm>
            <a:off x="5389514" y="457200"/>
            <a:ext cx="605212" cy="58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94846-BF35-13D4-9426-7D9CDE42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8464" y="2271931"/>
            <a:ext cx="4257352" cy="2319060"/>
          </a:xfrm>
        </p:spPr>
        <p:txBody>
          <a:bodyPr>
            <a:normAutofit/>
          </a:bodyPr>
          <a:lstStyle/>
          <a:p>
            <a:r>
              <a:rPr lang="en-US" sz="5400"/>
              <a:t>Contents</a:t>
            </a:r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772A-96E5-A7FE-1B46-C3395F68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033" y="710353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en-US"/>
              <a:t>What is completed?</a:t>
            </a:r>
          </a:p>
          <a:p>
            <a:endParaRPr lang="en-US"/>
          </a:p>
          <a:p>
            <a:pPr marL="457200" indent="-457200"/>
            <a:r>
              <a:rPr lang="en-US"/>
              <a:t>Upcoming sprint</a:t>
            </a:r>
          </a:p>
        </p:txBody>
      </p:sp>
    </p:spTree>
    <p:extLst>
      <p:ext uri="{BB962C8B-B14F-4D97-AF65-F5344CB8AC3E}">
        <p14:creationId xmlns:p14="http://schemas.microsoft.com/office/powerpoint/2010/main" val="134402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35869-6482-6737-4BEF-8E7E73C7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34" y="548639"/>
            <a:ext cx="3535546" cy="1806593"/>
          </a:xfrm>
        </p:spPr>
        <p:txBody>
          <a:bodyPr>
            <a:normAutofit/>
          </a:bodyPr>
          <a:lstStyle/>
          <a:p>
            <a:r>
              <a:rPr lang="en-US" sz="5400"/>
              <a:t>What is completed?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Screens screenshot of a chat&#10;&#10;Description automatically generated">
            <a:extLst>
              <a:ext uri="{FF2B5EF4-FFF2-40B4-BE49-F238E27FC236}">
                <a16:creationId xmlns:a16="http://schemas.microsoft.com/office/drawing/2014/main" id="{145922D8-5FF0-1844-D3D3-81BF3B75C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335" r="-135"/>
          <a:stretch/>
        </p:blipFill>
        <p:spPr>
          <a:xfrm>
            <a:off x="978597" y="2105039"/>
            <a:ext cx="2828526" cy="4046065"/>
          </a:xfrm>
        </p:spPr>
      </p:pic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550593CC-B154-0F6F-41CE-0790008F6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375" y="2060094"/>
            <a:ext cx="4527858" cy="4097042"/>
          </a:xfrm>
          <a:prstGeom prst="rect">
            <a:avLst/>
          </a:prstGeom>
        </p:spPr>
      </p:pic>
      <p:pic>
        <p:nvPicPr>
          <p:cNvPr id="7" name="Picture 6" descr="A cardboard box on a table&#10;&#10;Description automatically generated">
            <a:extLst>
              <a:ext uri="{FF2B5EF4-FFF2-40B4-BE49-F238E27FC236}">
                <a16:creationId xmlns:a16="http://schemas.microsoft.com/office/drawing/2014/main" id="{DEEBDEEB-82C2-2B27-86AC-ACBCFDCDD30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129" b="-617"/>
          <a:stretch/>
        </p:blipFill>
        <p:spPr>
          <a:xfrm>
            <a:off x="8026401" y="963975"/>
            <a:ext cx="3929556" cy="22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4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23249-124A-F1A2-F6E8-1F8B8F00D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Upcoming sprint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1EB1CAC3-23C2-4BA4-6C0B-6EBE20F3E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" r="-359" b="52200"/>
          <a:stretch/>
        </p:blipFill>
        <p:spPr>
          <a:xfrm>
            <a:off x="220056" y="2736921"/>
            <a:ext cx="2678245" cy="3770044"/>
          </a:xfrm>
          <a:prstGeom prst="rect">
            <a:avLst/>
          </a:prstGeom>
        </p:spPr>
      </p:pic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7C60357-2CF3-F1E9-DDC1-86681FEBF8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341" r="-359" b="-122"/>
          <a:stretch/>
        </p:blipFill>
        <p:spPr>
          <a:xfrm>
            <a:off x="2900036" y="2739431"/>
            <a:ext cx="2447132" cy="3798519"/>
          </a:xfrm>
          <a:prstGeom prst="rect">
            <a:avLst/>
          </a:prstGeom>
        </p:spPr>
      </p:pic>
      <p:pic>
        <p:nvPicPr>
          <p:cNvPr id="5" name="Picture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7DB82B12-E99B-DC00-D0FB-A4DCEA2A4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134" y="1146560"/>
            <a:ext cx="5783673" cy="524625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E4FDB4-122B-CAC5-D350-4825F7E89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1" t="10976" r="15436"/>
          <a:stretch/>
        </p:blipFill>
        <p:spPr bwMode="auto">
          <a:xfrm>
            <a:off x="8763000" y="77672"/>
            <a:ext cx="3429000" cy="284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0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85647-01A7-6F29-4DBB-B64B12AAD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539E4-DA2A-C033-6923-3B701ADC7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EC65ECDB-F709-C53F-CA92-847F00588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1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77DB9A958114E94C0C1107EA9D44F" ma:contentTypeVersion="11" ma:contentTypeDescription="Een nieuw document maken." ma:contentTypeScope="" ma:versionID="7e9e454318ad44b694282bdb15b43e52">
  <xsd:schema xmlns:xsd="http://www.w3.org/2001/XMLSchema" xmlns:xs="http://www.w3.org/2001/XMLSchema" xmlns:p="http://schemas.microsoft.com/office/2006/metadata/properties" xmlns:ns2="e48a9710-dbde-4061-9f62-91199ac45870" xmlns:ns3="083c20f9-7193-4545-b719-ff0505171bad" targetNamespace="http://schemas.microsoft.com/office/2006/metadata/properties" ma:root="true" ma:fieldsID="7b155c6fccf66028fe229f5f287e9b95" ns2:_="" ns3:_="">
    <xsd:import namespace="e48a9710-dbde-4061-9f62-91199ac45870"/>
    <xsd:import namespace="083c20f9-7193-4545-b719-ff0505171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a9710-dbde-4061-9f62-91199ac458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c20f9-7193-4545-b719-ff0505171b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e7d2925-e3d6-4b93-98b7-6509f32ddc2a}" ma:internalName="TaxCatchAll" ma:showField="CatchAllData" ma:web="083c20f9-7193-4545-b719-ff0505171b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83c20f9-7193-4545-b719-ff0505171bad" xsi:nil="true"/>
    <lcf76f155ced4ddcb4097134ff3c332f xmlns="e48a9710-dbde-4061-9f62-91199ac4587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D436FB-650E-4DE8-B836-9DE1F068FE70}">
  <ds:schemaRefs>
    <ds:schemaRef ds:uri="083c20f9-7193-4545-b719-ff0505171bad"/>
    <ds:schemaRef ds:uri="e48a9710-dbde-4061-9f62-91199ac458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97B6DB0-4545-4C9E-898A-8F16501998C9}">
  <ds:schemaRefs>
    <ds:schemaRef ds:uri="083c20f9-7193-4545-b719-ff0505171bad"/>
    <ds:schemaRef ds:uri="e48a9710-dbde-4061-9f62-91199ac458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D2E408-1045-45D7-98B1-F00CD82753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Plantastic Project Update</vt:lpstr>
      <vt:lpstr>Contents</vt:lpstr>
      <vt:lpstr>What is completed?</vt:lpstr>
      <vt:lpstr>Upcoming sprint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2024-03-21T13:43:06Z</dcterms:created>
  <dcterms:modified xsi:type="dcterms:W3CDTF">2024-05-21T07:19:23Z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0x01010080A77DB9A958114E94C0C1107EA9D44F</vt:lpwstr>
  </property>
  <property fmtid="{D5CDD505-2E9C-101B-9397-08002B2CF9AE}" pid="3" name="MediaServiceImageTags">
    <vt:lpwstr/>
  </property>
</Properties>
</file>