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sldIdLst>
    <p:sldId id="256" r:id="rId5"/>
    <p:sldId id="257" r:id="rId6"/>
    <p:sldId id="261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F8F440-3AE0-4CE4-88D2-495E23220209}" v="1" dt="2024-03-25T19:33:53.284"/>
    <p1510:client id="{9F32107D-A8C3-7BFE-30E0-3FF17AF22606}" v="1" dt="2024-03-26T08:16:53.531"/>
    <p1510:client id="{BD4D22F7-CA86-48A1-812C-44590A8C021D}" v="101" dt="2024-03-25T18:12:51.326"/>
    <p1510:client id="{D2DCF23D-F71F-43EB-839F-62D161E07493}" v="6" dt="2024-03-26T08:20:39.863"/>
    <p1510:client id="{F5CD2640-B4DC-46E9-B982-67477FC7D90D}" v="20" dt="2024-03-26T08:08:15.938"/>
    <p1510:client id="{F76C8D1E-83BD-4FDC-8294-C424A97D74AE}" v="5" dt="2024-03-25T19:22:21.4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obs,Marco M.J.P." userId="bced4987-e13b-4a9c-b5aa-751b13766dfd" providerId="ADAL" clId="{D2DCF23D-F71F-43EB-839F-62D161E07493}"/>
    <pc:docChg chg="delSld modSld">
      <pc:chgData name="Jacobs,Marco M.J.P." userId="bced4987-e13b-4a9c-b5aa-751b13766dfd" providerId="ADAL" clId="{D2DCF23D-F71F-43EB-839F-62D161E07493}" dt="2024-03-26T08:20:39.863" v="253" actId="47"/>
      <pc:docMkLst>
        <pc:docMk/>
      </pc:docMkLst>
      <pc:sldChg chg="modNotesTx">
        <pc:chgData name="Jacobs,Marco M.J.P." userId="bced4987-e13b-4a9c-b5aa-751b13766dfd" providerId="ADAL" clId="{D2DCF23D-F71F-43EB-839F-62D161E07493}" dt="2024-03-25T10:45:01.192" v="154" actId="20577"/>
        <pc:sldMkLst>
          <pc:docMk/>
          <pc:sldMk cId="1344029983" sldId="257"/>
        </pc:sldMkLst>
      </pc:sldChg>
      <pc:sldChg chg="modSp mod modNotesTx">
        <pc:chgData name="Jacobs,Marco M.J.P." userId="bced4987-e13b-4a9c-b5aa-751b13766dfd" providerId="ADAL" clId="{D2DCF23D-F71F-43EB-839F-62D161E07493}" dt="2024-03-25T10:47:42.848" v="230" actId="20577"/>
        <pc:sldMkLst>
          <pc:docMk/>
          <pc:sldMk cId="4160046378" sldId="258"/>
        </pc:sldMkLst>
        <pc:spChg chg="mod">
          <ac:chgData name="Jacobs,Marco M.J.P." userId="bced4987-e13b-4a9c-b5aa-751b13766dfd" providerId="ADAL" clId="{D2DCF23D-F71F-43EB-839F-62D161E07493}" dt="2024-03-25T10:45:49.381" v="169" actId="20577"/>
          <ac:spMkLst>
            <pc:docMk/>
            <pc:sldMk cId="4160046378" sldId="258"/>
            <ac:spMk id="3" creationId="{12276041-3B55-5547-6E29-87BD6C58605D}"/>
          </ac:spMkLst>
        </pc:spChg>
      </pc:sldChg>
      <pc:sldChg chg="modNotesTx">
        <pc:chgData name="Jacobs,Marco M.J.P." userId="bced4987-e13b-4a9c-b5aa-751b13766dfd" providerId="ADAL" clId="{D2DCF23D-F71F-43EB-839F-62D161E07493}" dt="2024-03-25T10:48:10.951" v="252" actId="20577"/>
        <pc:sldMkLst>
          <pc:docMk/>
          <pc:sldMk cId="1398403256" sldId="259"/>
        </pc:sldMkLst>
      </pc:sldChg>
      <pc:sldChg chg="del">
        <pc:chgData name="Jacobs,Marco M.J.P." userId="bced4987-e13b-4a9c-b5aa-751b13766dfd" providerId="ADAL" clId="{D2DCF23D-F71F-43EB-839F-62D161E07493}" dt="2024-03-26T08:20:39.863" v="253" actId="47"/>
        <pc:sldMkLst>
          <pc:docMk/>
          <pc:sldMk cId="2324657791" sldId="262"/>
        </pc:sldMkLst>
      </pc:sldChg>
    </pc:docChg>
  </pc:docChgLst>
  <pc:docChgLst>
    <pc:chgData name="Curvers,Lisa L.M.C." userId="S::527798@student.fontys.nl::c8015edd-7f27-4bc4-a9ca-f53a79feac70" providerId="AD" clId="Web-{BD4D22F7-CA86-48A1-812C-44590A8C021D}"/>
    <pc:docChg chg="addSld modSld">
      <pc:chgData name="Curvers,Lisa L.M.C." userId="S::527798@student.fontys.nl::c8015edd-7f27-4bc4-a9ca-f53a79feac70" providerId="AD" clId="Web-{BD4D22F7-CA86-48A1-812C-44590A8C021D}" dt="2024-03-25T18:14:45.033" v="427"/>
      <pc:docMkLst>
        <pc:docMk/>
      </pc:docMkLst>
      <pc:sldChg chg="addSp delSp modSp mod setBg">
        <pc:chgData name="Curvers,Lisa L.M.C." userId="S::527798@student.fontys.nl::c8015edd-7f27-4bc4-a9ca-f53a79feac70" providerId="AD" clId="Web-{BD4D22F7-CA86-48A1-812C-44590A8C021D}" dt="2024-03-25T18:06:27.127" v="48"/>
        <pc:sldMkLst>
          <pc:docMk/>
          <pc:sldMk cId="109857222" sldId="256"/>
        </pc:sldMkLst>
        <pc:spChg chg="mod">
          <ac:chgData name="Curvers,Lisa L.M.C." userId="S::527798@student.fontys.nl::c8015edd-7f27-4bc4-a9ca-f53a79feac70" providerId="AD" clId="Web-{BD4D22F7-CA86-48A1-812C-44590A8C021D}" dt="2024-03-25T18:06:27.127" v="48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Curvers,Lisa L.M.C." userId="S::527798@student.fontys.nl::c8015edd-7f27-4bc4-a9ca-f53a79feac70" providerId="AD" clId="Web-{BD4D22F7-CA86-48A1-812C-44590A8C021D}" dt="2024-03-25T18:06:27.127" v="48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Curvers,Lisa L.M.C." userId="S::527798@student.fontys.nl::c8015edd-7f27-4bc4-a9ca-f53a79feac70" providerId="AD" clId="Web-{BD4D22F7-CA86-48A1-812C-44590A8C021D}" dt="2024-03-25T18:00:05.740" v="12"/>
          <ac:spMkLst>
            <pc:docMk/>
            <pc:sldMk cId="109857222" sldId="256"/>
            <ac:spMk id="9" creationId="{EB0222B5-B739-82A9-5CCC-C5585AE12A69}"/>
          </ac:spMkLst>
        </pc:spChg>
        <pc:spChg chg="add del">
          <ac:chgData name="Curvers,Lisa L.M.C." userId="S::527798@student.fontys.nl::c8015edd-7f27-4bc4-a9ca-f53a79feac70" providerId="AD" clId="Web-{BD4D22F7-CA86-48A1-812C-44590A8C021D}" dt="2024-03-25T18:00:05.740" v="12"/>
          <ac:spMkLst>
            <pc:docMk/>
            <pc:sldMk cId="109857222" sldId="256"/>
            <ac:spMk id="11" creationId="{5BE23E75-E7E9-4D9F-6D25-5512363F8621}"/>
          </ac:spMkLst>
        </pc:spChg>
        <pc:spChg chg="add del">
          <ac:chgData name="Curvers,Lisa L.M.C." userId="S::527798@student.fontys.nl::c8015edd-7f27-4bc4-a9ca-f53a79feac70" providerId="AD" clId="Web-{BD4D22F7-CA86-48A1-812C-44590A8C021D}" dt="2024-03-25T18:03:27.918" v="36"/>
          <ac:spMkLst>
            <pc:docMk/>
            <pc:sldMk cId="109857222" sldId="256"/>
            <ac:spMk id="18" creationId="{8A95209C-5275-4E15-8EA7-7F42980ABF2D}"/>
          </ac:spMkLst>
        </pc:spChg>
        <pc:spChg chg="add del">
          <ac:chgData name="Curvers,Lisa L.M.C." userId="S::527798@student.fontys.nl::c8015edd-7f27-4bc4-a9ca-f53a79feac70" providerId="AD" clId="Web-{BD4D22F7-CA86-48A1-812C-44590A8C021D}" dt="2024-03-25T18:03:27.918" v="36"/>
          <ac:spMkLst>
            <pc:docMk/>
            <pc:sldMk cId="109857222" sldId="256"/>
            <ac:spMk id="20" creationId="{4F2ED431-E304-4FF0-9F4E-032783C9D612}"/>
          </ac:spMkLst>
        </pc:spChg>
        <pc:spChg chg="add del">
          <ac:chgData name="Curvers,Lisa L.M.C." userId="S::527798@student.fontys.nl::c8015edd-7f27-4bc4-a9ca-f53a79feac70" providerId="AD" clId="Web-{BD4D22F7-CA86-48A1-812C-44590A8C021D}" dt="2024-03-25T18:03:27.918" v="36"/>
          <ac:spMkLst>
            <pc:docMk/>
            <pc:sldMk cId="109857222" sldId="256"/>
            <ac:spMk id="22" creationId="{4E87FCFB-2CCE-460D-B3DD-557C8BD1B94A}"/>
          </ac:spMkLst>
        </pc:spChg>
        <pc:spChg chg="add del">
          <ac:chgData name="Curvers,Lisa L.M.C." userId="S::527798@student.fontys.nl::c8015edd-7f27-4bc4-a9ca-f53a79feac70" providerId="AD" clId="Web-{BD4D22F7-CA86-48A1-812C-44590A8C021D}" dt="2024-03-25T18:06:27.127" v="48"/>
          <ac:spMkLst>
            <pc:docMk/>
            <pc:sldMk cId="109857222" sldId="256"/>
            <ac:spMk id="27" creationId="{665DBBEF-238B-476B-96AB-8AAC3224ECEA}"/>
          </ac:spMkLst>
        </pc:spChg>
        <pc:spChg chg="add del">
          <ac:chgData name="Curvers,Lisa L.M.C." userId="S::527798@student.fontys.nl::c8015edd-7f27-4bc4-a9ca-f53a79feac70" providerId="AD" clId="Web-{BD4D22F7-CA86-48A1-812C-44590A8C021D}" dt="2024-03-25T18:06:27.127" v="48"/>
          <ac:spMkLst>
            <pc:docMk/>
            <pc:sldMk cId="109857222" sldId="256"/>
            <ac:spMk id="29" creationId="{3FCFB1DE-0B7E-48CC-BA90-B2AB0889F9D6}"/>
          </ac:spMkLst>
        </pc:spChg>
        <pc:spChg chg="add">
          <ac:chgData name="Curvers,Lisa L.M.C." userId="S::527798@student.fontys.nl::c8015edd-7f27-4bc4-a9ca-f53a79feac70" providerId="AD" clId="Web-{BD4D22F7-CA86-48A1-812C-44590A8C021D}" dt="2024-03-25T18:06:27.127" v="48"/>
          <ac:spMkLst>
            <pc:docMk/>
            <pc:sldMk cId="109857222" sldId="256"/>
            <ac:spMk id="34" creationId="{9B7AD9F6-8CE7-4299-8FC6-328F4DCD3FF9}"/>
          </ac:spMkLst>
        </pc:spChg>
        <pc:spChg chg="add">
          <ac:chgData name="Curvers,Lisa L.M.C." userId="S::527798@student.fontys.nl::c8015edd-7f27-4bc4-a9ca-f53a79feac70" providerId="AD" clId="Web-{BD4D22F7-CA86-48A1-812C-44590A8C021D}" dt="2024-03-25T18:06:27.127" v="48"/>
          <ac:spMkLst>
            <pc:docMk/>
            <pc:sldMk cId="109857222" sldId="256"/>
            <ac:spMk id="36" creationId="{F49775AF-8896-43EE-92C6-83497D6DC56F}"/>
          </ac:spMkLst>
        </pc:spChg>
        <pc:picChg chg="add mod ord">
          <ac:chgData name="Curvers,Lisa L.M.C." userId="S::527798@student.fontys.nl::c8015edd-7f27-4bc4-a9ca-f53a79feac70" providerId="AD" clId="Web-{BD4D22F7-CA86-48A1-812C-44590A8C021D}" dt="2024-03-25T18:06:27.127" v="48"/>
          <ac:picMkLst>
            <pc:docMk/>
            <pc:sldMk cId="109857222" sldId="256"/>
            <ac:picMk id="5" creationId="{0C67FAFD-0A03-C0EE-3ADE-1B7B08FC843D}"/>
          </ac:picMkLst>
        </pc:picChg>
        <pc:cxnChg chg="add del">
          <ac:chgData name="Curvers,Lisa L.M.C." userId="S::527798@student.fontys.nl::c8015edd-7f27-4bc4-a9ca-f53a79feac70" providerId="AD" clId="Web-{BD4D22F7-CA86-48A1-812C-44590A8C021D}" dt="2024-03-25T18:00:05.740" v="12"/>
          <ac:cxnSpMkLst>
            <pc:docMk/>
            <pc:sldMk cId="109857222" sldId="256"/>
            <ac:cxnSpMk id="13" creationId="{61B115DB-65EB-3FC3-7284-CFDF4ADC60B6}"/>
          </ac:cxnSpMkLst>
        </pc:cxnChg>
      </pc:sldChg>
      <pc:sldChg chg="addSp delSp modSp mod setBg modNotes">
        <pc:chgData name="Curvers,Lisa L.M.C." userId="S::527798@student.fontys.nl::c8015edd-7f27-4bc4-a9ca-f53a79feac70" providerId="AD" clId="Web-{BD4D22F7-CA86-48A1-812C-44590A8C021D}" dt="2024-03-25T18:08:46.085" v="91" actId="20577"/>
        <pc:sldMkLst>
          <pc:docMk/>
          <pc:sldMk cId="1344029983" sldId="257"/>
        </pc:sldMkLst>
        <pc:spChg chg="mod">
          <ac:chgData name="Curvers,Lisa L.M.C." userId="S::527798@student.fontys.nl::c8015edd-7f27-4bc4-a9ca-f53a79feac70" providerId="AD" clId="Web-{BD4D22F7-CA86-48A1-812C-44590A8C021D}" dt="2024-03-25T18:08:28.771" v="88" actId="1076"/>
          <ac:spMkLst>
            <pc:docMk/>
            <pc:sldMk cId="1344029983" sldId="257"/>
            <ac:spMk id="2" creationId="{28894846-BF35-13D4-9426-7D9CDE4285B9}"/>
          </ac:spMkLst>
        </pc:spChg>
        <pc:spChg chg="add del mod">
          <ac:chgData name="Curvers,Lisa L.M.C." userId="S::527798@student.fontys.nl::c8015edd-7f27-4bc4-a9ca-f53a79feac70" providerId="AD" clId="Web-{BD4D22F7-CA86-48A1-812C-44590A8C021D}" dt="2024-03-25T18:08:46.085" v="91" actId="20577"/>
          <ac:spMkLst>
            <pc:docMk/>
            <pc:sldMk cId="1344029983" sldId="257"/>
            <ac:spMk id="3" creationId="{F673772A-96E5-A7FE-1B46-C3395F687183}"/>
          </ac:spMkLst>
        </pc:spChg>
        <pc:spChg chg="add">
          <ac:chgData name="Curvers,Lisa L.M.C." userId="S::527798@student.fontys.nl::c8015edd-7f27-4bc4-a9ca-f53a79feac70" providerId="AD" clId="Web-{BD4D22F7-CA86-48A1-812C-44590A8C021D}" dt="2024-03-25T18:02:10.869" v="25"/>
          <ac:spMkLst>
            <pc:docMk/>
            <pc:sldMk cId="1344029983" sldId="257"/>
            <ac:spMk id="7" creationId="{777A147A-9ED8-46B4-8660-1B3C2AA880B5}"/>
          </ac:spMkLst>
        </pc:spChg>
        <pc:spChg chg="add del">
          <ac:chgData name="Curvers,Lisa L.M.C." userId="S::527798@student.fontys.nl::c8015edd-7f27-4bc4-a9ca-f53a79feac70" providerId="AD" clId="Web-{BD4D22F7-CA86-48A1-812C-44590A8C021D}" dt="2024-03-25T18:01:21.024" v="23"/>
          <ac:spMkLst>
            <pc:docMk/>
            <pc:sldMk cId="1344029983" sldId="257"/>
            <ac:spMk id="8" creationId="{BACC6370-2D7E-4714-9D71-7542949D7D5D}"/>
          </ac:spMkLst>
        </pc:spChg>
        <pc:spChg chg="add del">
          <ac:chgData name="Curvers,Lisa L.M.C." userId="S::527798@student.fontys.nl::c8015edd-7f27-4bc4-a9ca-f53a79feac70" providerId="AD" clId="Web-{BD4D22F7-CA86-48A1-812C-44590A8C021D}" dt="2024-03-25T18:00:23.928" v="14"/>
          <ac:spMkLst>
            <pc:docMk/>
            <pc:sldMk cId="1344029983" sldId="257"/>
            <ac:spMk id="9" creationId="{BACC6370-2D7E-4714-9D71-7542949D7D5D}"/>
          </ac:spMkLst>
        </pc:spChg>
        <pc:spChg chg="add del">
          <ac:chgData name="Curvers,Lisa L.M.C." userId="S::527798@student.fontys.nl::c8015edd-7f27-4bc4-a9ca-f53a79feac70" providerId="AD" clId="Web-{BD4D22F7-CA86-48A1-812C-44590A8C021D}" dt="2024-03-25T18:01:21.024" v="23"/>
          <ac:spMkLst>
            <pc:docMk/>
            <pc:sldMk cId="1344029983" sldId="257"/>
            <ac:spMk id="10" creationId="{F68B3F68-107C-434F-AA38-110D5EA91B85}"/>
          </ac:spMkLst>
        </pc:spChg>
        <pc:spChg chg="add del">
          <ac:chgData name="Curvers,Lisa L.M.C." userId="S::527798@student.fontys.nl::c8015edd-7f27-4bc4-a9ca-f53a79feac70" providerId="AD" clId="Web-{BD4D22F7-CA86-48A1-812C-44590A8C021D}" dt="2024-03-25T18:00:23.928" v="14"/>
          <ac:spMkLst>
            <pc:docMk/>
            <pc:sldMk cId="1344029983" sldId="257"/>
            <ac:spMk id="11" creationId="{F68B3F68-107C-434F-AA38-110D5EA91B85}"/>
          </ac:spMkLst>
        </pc:spChg>
        <pc:spChg chg="add del">
          <ac:chgData name="Curvers,Lisa L.M.C." userId="S::527798@student.fontys.nl::c8015edd-7f27-4bc4-a9ca-f53a79feac70" providerId="AD" clId="Web-{BD4D22F7-CA86-48A1-812C-44590A8C021D}" dt="2024-03-25T18:01:21.024" v="23"/>
          <ac:spMkLst>
            <pc:docMk/>
            <pc:sldMk cId="1344029983" sldId="257"/>
            <ac:spMk id="12" creationId="{AAD0DBB9-1A4B-4391-81D4-CB19F9AB918A}"/>
          </ac:spMkLst>
        </pc:spChg>
        <pc:spChg chg="add del">
          <ac:chgData name="Curvers,Lisa L.M.C." userId="S::527798@student.fontys.nl::c8015edd-7f27-4bc4-a9ca-f53a79feac70" providerId="AD" clId="Web-{BD4D22F7-CA86-48A1-812C-44590A8C021D}" dt="2024-03-25T18:00:23.928" v="14"/>
          <ac:spMkLst>
            <pc:docMk/>
            <pc:sldMk cId="1344029983" sldId="257"/>
            <ac:spMk id="13" creationId="{AAD0DBB9-1A4B-4391-81D4-CB19F9AB918A}"/>
          </ac:spMkLst>
        </pc:spChg>
        <pc:spChg chg="add">
          <ac:chgData name="Curvers,Lisa L.M.C." userId="S::527798@student.fontys.nl::c8015edd-7f27-4bc4-a9ca-f53a79feac70" providerId="AD" clId="Web-{BD4D22F7-CA86-48A1-812C-44590A8C021D}" dt="2024-03-25T18:02:10.869" v="25"/>
          <ac:spMkLst>
            <pc:docMk/>
            <pc:sldMk cId="1344029983" sldId="257"/>
            <ac:spMk id="14" creationId="{5D6C15A0-C087-4593-8414-2B4EC1CDC3DE}"/>
          </ac:spMkLst>
        </pc:spChg>
        <pc:spChg chg="add del">
          <ac:chgData name="Curvers,Lisa L.M.C." userId="S::527798@student.fontys.nl::c8015edd-7f27-4bc4-a9ca-f53a79feac70" providerId="AD" clId="Web-{BD4D22F7-CA86-48A1-812C-44590A8C021D}" dt="2024-03-25T18:00:23.928" v="14"/>
          <ac:spMkLst>
            <pc:docMk/>
            <pc:sldMk cId="1344029983" sldId="257"/>
            <ac:spMk id="15" creationId="{063BBA22-50EA-4C4D-BE05-F1CE4E63AA56}"/>
          </ac:spMkLst>
        </pc:spChg>
        <pc:spChg chg="add del">
          <ac:chgData name="Curvers,Lisa L.M.C." userId="S::527798@student.fontys.nl::c8015edd-7f27-4bc4-a9ca-f53a79feac70" providerId="AD" clId="Web-{BD4D22F7-CA86-48A1-812C-44590A8C021D}" dt="2024-03-25T18:01:21.024" v="23"/>
          <ac:spMkLst>
            <pc:docMk/>
            <pc:sldMk cId="1344029983" sldId="257"/>
            <ac:spMk id="17" creationId="{063BBA22-50EA-4C4D-BE05-F1CE4E63AA56}"/>
          </ac:spMkLst>
        </pc:spChg>
        <pc:graphicFrameChg chg="add del">
          <ac:chgData name="Curvers,Lisa L.M.C." userId="S::527798@student.fontys.nl::c8015edd-7f27-4bc4-a9ca-f53a79feac70" providerId="AD" clId="Web-{BD4D22F7-CA86-48A1-812C-44590A8C021D}" dt="2024-03-25T18:00:23.928" v="14"/>
          <ac:graphicFrameMkLst>
            <pc:docMk/>
            <pc:sldMk cId="1344029983" sldId="257"/>
            <ac:graphicFrameMk id="5" creationId="{0B7E2590-3C10-01A2-2414-003E985C320A}"/>
          </ac:graphicFrameMkLst>
        </pc:graphicFrameChg>
        <pc:graphicFrameChg chg="add del mod modGraphic">
          <ac:chgData name="Curvers,Lisa L.M.C." userId="S::527798@student.fontys.nl::c8015edd-7f27-4bc4-a9ca-f53a79feac70" providerId="AD" clId="Web-{BD4D22F7-CA86-48A1-812C-44590A8C021D}" dt="2024-03-25T18:01:22.180" v="24"/>
          <ac:graphicFrameMkLst>
            <pc:docMk/>
            <pc:sldMk cId="1344029983" sldId="257"/>
            <ac:graphicFrameMk id="6" creationId="{4632EC96-4A77-EEE5-1428-DF774BAB69C0}"/>
          </ac:graphicFrameMkLst>
        </pc:graphicFrameChg>
      </pc:sldChg>
      <pc:sldChg chg="addSp modSp mod setBg">
        <pc:chgData name="Curvers,Lisa L.M.C." userId="S::527798@student.fontys.nl::c8015edd-7f27-4bc4-a9ca-f53a79feac70" providerId="AD" clId="Web-{BD4D22F7-CA86-48A1-812C-44590A8C021D}" dt="2024-03-25T18:08:53.928" v="93" actId="20577"/>
        <pc:sldMkLst>
          <pc:docMk/>
          <pc:sldMk cId="4160046378" sldId="258"/>
        </pc:sldMkLst>
        <pc:spChg chg="mod">
          <ac:chgData name="Curvers,Lisa L.M.C." userId="S::527798@student.fontys.nl::c8015edd-7f27-4bc4-a9ca-f53a79feac70" providerId="AD" clId="Web-{BD4D22F7-CA86-48A1-812C-44590A8C021D}" dt="2024-03-25T18:03:04.293" v="31"/>
          <ac:spMkLst>
            <pc:docMk/>
            <pc:sldMk cId="4160046378" sldId="258"/>
            <ac:spMk id="2" creationId="{99A35869-6482-6737-4BEF-8E7E73C75171}"/>
          </ac:spMkLst>
        </pc:spChg>
        <pc:spChg chg="mod">
          <ac:chgData name="Curvers,Lisa L.M.C." userId="S::527798@student.fontys.nl::c8015edd-7f27-4bc4-a9ca-f53a79feac70" providerId="AD" clId="Web-{BD4D22F7-CA86-48A1-812C-44590A8C021D}" dt="2024-03-25T18:08:53.928" v="93" actId="20577"/>
          <ac:spMkLst>
            <pc:docMk/>
            <pc:sldMk cId="4160046378" sldId="258"/>
            <ac:spMk id="3" creationId="{12276041-3B55-5547-6E29-87BD6C58605D}"/>
          </ac:spMkLst>
        </pc:spChg>
        <pc:spChg chg="add">
          <ac:chgData name="Curvers,Lisa L.M.C." userId="S::527798@student.fontys.nl::c8015edd-7f27-4bc4-a9ca-f53a79feac70" providerId="AD" clId="Web-{BD4D22F7-CA86-48A1-812C-44590A8C021D}" dt="2024-03-25T18:03:04.293" v="31"/>
          <ac:spMkLst>
            <pc:docMk/>
            <pc:sldMk cId="4160046378" sldId="258"/>
            <ac:spMk id="8" creationId="{777A147A-9ED8-46B4-8660-1B3C2AA880B5}"/>
          </ac:spMkLst>
        </pc:spChg>
        <pc:spChg chg="add">
          <ac:chgData name="Curvers,Lisa L.M.C." userId="S::527798@student.fontys.nl::c8015edd-7f27-4bc4-a9ca-f53a79feac70" providerId="AD" clId="Web-{BD4D22F7-CA86-48A1-812C-44590A8C021D}" dt="2024-03-25T18:03:04.293" v="31"/>
          <ac:spMkLst>
            <pc:docMk/>
            <pc:sldMk cId="4160046378" sldId="258"/>
            <ac:spMk id="10" creationId="{5D6C15A0-C087-4593-8414-2B4EC1CDC3DE}"/>
          </ac:spMkLst>
        </pc:spChg>
      </pc:sldChg>
      <pc:sldChg chg="addSp modSp mod setBg modNotes">
        <pc:chgData name="Curvers,Lisa L.M.C." userId="S::527798@student.fontys.nl::c8015edd-7f27-4bc4-a9ca-f53a79feac70" providerId="AD" clId="Web-{BD4D22F7-CA86-48A1-812C-44590A8C021D}" dt="2024-03-25T18:14:45.033" v="427"/>
        <pc:sldMkLst>
          <pc:docMk/>
          <pc:sldMk cId="1398403256" sldId="259"/>
        </pc:sldMkLst>
        <pc:spChg chg="mod">
          <ac:chgData name="Curvers,Lisa L.M.C." userId="S::527798@student.fontys.nl::c8015edd-7f27-4bc4-a9ca-f53a79feac70" providerId="AD" clId="Web-{BD4D22F7-CA86-48A1-812C-44590A8C021D}" dt="2024-03-25T18:03:11.090" v="32"/>
          <ac:spMkLst>
            <pc:docMk/>
            <pc:sldMk cId="1398403256" sldId="259"/>
            <ac:spMk id="2" creationId="{12423249-124A-F1A2-F6E8-1F8B8F00DE09}"/>
          </ac:spMkLst>
        </pc:spChg>
        <pc:spChg chg="mod">
          <ac:chgData name="Curvers,Lisa L.M.C." userId="S::527798@student.fontys.nl::c8015edd-7f27-4bc4-a9ca-f53a79feac70" providerId="AD" clId="Web-{BD4D22F7-CA86-48A1-812C-44590A8C021D}" dt="2024-03-25T18:12:48.889" v="382" actId="20577"/>
          <ac:spMkLst>
            <pc:docMk/>
            <pc:sldMk cId="1398403256" sldId="259"/>
            <ac:spMk id="3" creationId="{3D1EEABE-FEDE-644B-6AEC-307575EA73AB}"/>
          </ac:spMkLst>
        </pc:spChg>
        <pc:spChg chg="add">
          <ac:chgData name="Curvers,Lisa L.M.C." userId="S::527798@student.fontys.nl::c8015edd-7f27-4bc4-a9ca-f53a79feac70" providerId="AD" clId="Web-{BD4D22F7-CA86-48A1-812C-44590A8C021D}" dt="2024-03-25T18:03:11.090" v="32"/>
          <ac:spMkLst>
            <pc:docMk/>
            <pc:sldMk cId="1398403256" sldId="259"/>
            <ac:spMk id="9" creationId="{2B97F24A-32CE-4C1C-A50D-3016B394DCFB}"/>
          </ac:spMkLst>
        </pc:spChg>
        <pc:spChg chg="add">
          <ac:chgData name="Curvers,Lisa L.M.C." userId="S::527798@student.fontys.nl::c8015edd-7f27-4bc4-a9ca-f53a79feac70" providerId="AD" clId="Web-{BD4D22F7-CA86-48A1-812C-44590A8C021D}" dt="2024-03-25T18:03:11.090" v="32"/>
          <ac:spMkLst>
            <pc:docMk/>
            <pc:sldMk cId="1398403256" sldId="259"/>
            <ac:spMk id="11" creationId="{CD8B4F24-440B-49E9-B85D-733523DC064B}"/>
          </ac:spMkLst>
        </pc:spChg>
        <pc:picChg chg="mod">
          <ac:chgData name="Curvers,Lisa L.M.C." userId="S::527798@student.fontys.nl::c8015edd-7f27-4bc4-a9ca-f53a79feac70" providerId="AD" clId="Web-{BD4D22F7-CA86-48A1-812C-44590A8C021D}" dt="2024-03-25T18:03:11.090" v="32"/>
          <ac:picMkLst>
            <pc:docMk/>
            <pc:sldMk cId="1398403256" sldId="259"/>
            <ac:picMk id="4" creationId="{FFE9BC47-F893-AF4B-A880-21356CF248DD}"/>
          </ac:picMkLst>
        </pc:picChg>
      </pc:sldChg>
      <pc:sldChg chg="addSp delSp modSp mod setBg">
        <pc:chgData name="Curvers,Lisa L.M.C." userId="S::527798@student.fontys.nl::c8015edd-7f27-4bc4-a9ca-f53a79feac70" providerId="AD" clId="Web-{BD4D22F7-CA86-48A1-812C-44590A8C021D}" dt="2024-03-25T18:03:22.965" v="35"/>
        <pc:sldMkLst>
          <pc:docMk/>
          <pc:sldMk cId="1615219271" sldId="260"/>
        </pc:sldMkLst>
        <pc:spChg chg="mod">
          <ac:chgData name="Curvers,Lisa L.M.C." userId="S::527798@student.fontys.nl::c8015edd-7f27-4bc4-a9ca-f53a79feac70" providerId="AD" clId="Web-{BD4D22F7-CA86-48A1-812C-44590A8C021D}" dt="2024-03-25T18:03:22.965" v="35"/>
          <ac:spMkLst>
            <pc:docMk/>
            <pc:sldMk cId="1615219271" sldId="260"/>
            <ac:spMk id="2" creationId="{CC485647-01A7-6F29-4DBB-B64B12AAD259}"/>
          </ac:spMkLst>
        </pc:spChg>
        <pc:spChg chg="mod">
          <ac:chgData name="Curvers,Lisa L.M.C." userId="S::527798@student.fontys.nl::c8015edd-7f27-4bc4-a9ca-f53a79feac70" providerId="AD" clId="Web-{BD4D22F7-CA86-48A1-812C-44590A8C021D}" dt="2024-03-25T18:03:22.965" v="35"/>
          <ac:spMkLst>
            <pc:docMk/>
            <pc:sldMk cId="1615219271" sldId="260"/>
            <ac:spMk id="3" creationId="{526539E4-DA2A-C033-6923-3B701ADC75DE}"/>
          </ac:spMkLst>
        </pc:spChg>
        <pc:spChg chg="add del">
          <ac:chgData name="Curvers,Lisa L.M.C." userId="S::527798@student.fontys.nl::c8015edd-7f27-4bc4-a9ca-f53a79feac70" providerId="AD" clId="Web-{BD4D22F7-CA86-48A1-812C-44590A8C021D}" dt="2024-03-25T18:03:22.950" v="34"/>
          <ac:spMkLst>
            <pc:docMk/>
            <pc:sldMk cId="1615219271" sldId="260"/>
            <ac:spMk id="10" creationId="{2B97F24A-32CE-4C1C-A50D-3016B394DCFB}"/>
          </ac:spMkLst>
        </pc:spChg>
        <pc:spChg chg="add del">
          <ac:chgData name="Curvers,Lisa L.M.C." userId="S::527798@student.fontys.nl::c8015edd-7f27-4bc4-a9ca-f53a79feac70" providerId="AD" clId="Web-{BD4D22F7-CA86-48A1-812C-44590A8C021D}" dt="2024-03-25T18:03:22.950" v="34"/>
          <ac:spMkLst>
            <pc:docMk/>
            <pc:sldMk cId="1615219271" sldId="260"/>
            <ac:spMk id="12" creationId="{CD8B4F24-440B-49E9-B85D-733523DC064B}"/>
          </ac:spMkLst>
        </pc:spChg>
        <pc:spChg chg="add">
          <ac:chgData name="Curvers,Lisa L.M.C." userId="S::527798@student.fontys.nl::c8015edd-7f27-4bc4-a9ca-f53a79feac70" providerId="AD" clId="Web-{BD4D22F7-CA86-48A1-812C-44590A8C021D}" dt="2024-03-25T18:03:22.965" v="35"/>
          <ac:spMkLst>
            <pc:docMk/>
            <pc:sldMk cId="1615219271" sldId="260"/>
            <ac:spMk id="14" creationId="{2B97F24A-32CE-4C1C-A50D-3016B394DCFB}"/>
          </ac:spMkLst>
        </pc:spChg>
        <pc:spChg chg="add">
          <ac:chgData name="Curvers,Lisa L.M.C." userId="S::527798@student.fontys.nl::c8015edd-7f27-4bc4-a9ca-f53a79feac70" providerId="AD" clId="Web-{BD4D22F7-CA86-48A1-812C-44590A8C021D}" dt="2024-03-25T18:03:22.965" v="35"/>
          <ac:spMkLst>
            <pc:docMk/>
            <pc:sldMk cId="1615219271" sldId="260"/>
            <ac:spMk id="15" creationId="{CD8B4F24-440B-49E9-B85D-733523DC064B}"/>
          </ac:spMkLst>
        </pc:spChg>
        <pc:picChg chg="add del">
          <ac:chgData name="Curvers,Lisa L.M.C." userId="S::527798@student.fontys.nl::c8015edd-7f27-4bc4-a9ca-f53a79feac70" providerId="AD" clId="Web-{BD4D22F7-CA86-48A1-812C-44590A8C021D}" dt="2024-03-25T18:03:22.950" v="34"/>
          <ac:picMkLst>
            <pc:docMk/>
            <pc:sldMk cId="1615219271" sldId="260"/>
            <ac:picMk id="7" creationId="{253AAFE6-A3D4-3313-6A42-2BA9F0099098}"/>
          </ac:picMkLst>
        </pc:picChg>
        <pc:picChg chg="add">
          <ac:chgData name="Curvers,Lisa L.M.C." userId="S::527798@student.fontys.nl::c8015edd-7f27-4bc4-a9ca-f53a79feac70" providerId="AD" clId="Web-{BD4D22F7-CA86-48A1-812C-44590A8C021D}" dt="2024-03-25T18:03:22.965" v="35"/>
          <ac:picMkLst>
            <pc:docMk/>
            <pc:sldMk cId="1615219271" sldId="260"/>
            <ac:picMk id="16" creationId="{EC65ECDB-F709-C53F-CA92-847F00588B8D}"/>
          </ac:picMkLst>
        </pc:picChg>
      </pc:sldChg>
      <pc:sldChg chg="add replId">
        <pc:chgData name="Curvers,Lisa L.M.C." userId="S::527798@student.fontys.nl::c8015edd-7f27-4bc4-a9ca-f53a79feac70" providerId="AD" clId="Web-{BD4D22F7-CA86-48A1-812C-44590A8C021D}" dt="2024-03-25T18:07:05.863" v="49"/>
        <pc:sldMkLst>
          <pc:docMk/>
          <pc:sldMk cId="2269002264" sldId="261"/>
        </pc:sldMkLst>
      </pc:sldChg>
    </pc:docChg>
  </pc:docChgLst>
  <pc:docChgLst>
    <pc:chgData name="Loers,Dylan Loers D." userId="S::532470@student.fontys.nl::1090e757-55f3-4fe1-97c7-8cc3960a3003" providerId="AD" clId="Web-{DC7F394F-296C-4EA4-8268-D34692D409C2}"/>
    <pc:docChg chg="modSld">
      <pc:chgData name="Loers,Dylan Loers D." userId="S::532470@student.fontys.nl::1090e757-55f3-4fe1-97c7-8cc3960a3003" providerId="AD" clId="Web-{DC7F394F-296C-4EA4-8268-D34692D409C2}" dt="2024-03-25T06:36:56.374" v="2" actId="1076"/>
      <pc:docMkLst>
        <pc:docMk/>
      </pc:docMkLst>
      <pc:sldChg chg="addSp modSp">
        <pc:chgData name="Loers,Dylan Loers D." userId="S::532470@student.fontys.nl::1090e757-55f3-4fe1-97c7-8cc3960a3003" providerId="AD" clId="Web-{DC7F394F-296C-4EA4-8268-D34692D409C2}" dt="2024-03-25T06:36:56.374" v="2" actId="1076"/>
        <pc:sldMkLst>
          <pc:docMk/>
          <pc:sldMk cId="1398403256" sldId="259"/>
        </pc:sldMkLst>
        <pc:picChg chg="add mod">
          <ac:chgData name="Loers,Dylan Loers D." userId="S::532470@student.fontys.nl::1090e757-55f3-4fe1-97c7-8cc3960a3003" providerId="AD" clId="Web-{DC7F394F-296C-4EA4-8268-D34692D409C2}" dt="2024-03-25T06:36:56.374" v="2" actId="1076"/>
          <ac:picMkLst>
            <pc:docMk/>
            <pc:sldMk cId="1398403256" sldId="259"/>
            <ac:picMk id="4" creationId="{FFE9BC47-F893-AF4B-A880-21356CF248DD}"/>
          </ac:picMkLst>
        </pc:picChg>
      </pc:sldChg>
    </pc:docChg>
  </pc:docChgLst>
  <pc:docChgLst>
    <pc:chgData name="Loers,Dylan Loers D." userId="S::532470@student.fontys.nl::1090e757-55f3-4fe1-97c7-8cc3960a3003" providerId="AD" clId="Web-{E4088377-F498-4C4F-8B2A-06567D739A95}"/>
    <pc:docChg chg="addSld modSld">
      <pc:chgData name="Loers,Dylan Loers D." userId="S::532470@student.fontys.nl::1090e757-55f3-4fe1-97c7-8cc3960a3003" providerId="AD" clId="Web-{E4088377-F498-4C4F-8B2A-06567D739A95}" dt="2024-03-25T06:24:15.461" v="301" actId="20577"/>
      <pc:docMkLst>
        <pc:docMk/>
      </pc:docMkLst>
      <pc:sldChg chg="modSp">
        <pc:chgData name="Loers,Dylan Loers D." userId="S::532470@student.fontys.nl::1090e757-55f3-4fe1-97c7-8cc3960a3003" providerId="AD" clId="Web-{E4088377-F498-4C4F-8B2A-06567D739A95}" dt="2024-03-25T06:14:34.205" v="63" actId="20577"/>
        <pc:sldMkLst>
          <pc:docMk/>
          <pc:sldMk cId="109857222" sldId="256"/>
        </pc:sldMkLst>
        <pc:spChg chg="mod">
          <ac:chgData name="Loers,Dylan Loers D." userId="S::532470@student.fontys.nl::1090e757-55f3-4fe1-97c7-8cc3960a3003" providerId="AD" clId="Web-{E4088377-F498-4C4F-8B2A-06567D739A95}" dt="2024-03-25T06:14:12.016" v="47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Loers,Dylan Loers D." userId="S::532470@student.fontys.nl::1090e757-55f3-4fe1-97c7-8cc3960a3003" providerId="AD" clId="Web-{E4088377-F498-4C4F-8B2A-06567D739A95}" dt="2024-03-25T06:14:34.205" v="63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Loers,Dylan Loers D." userId="S::532470@student.fontys.nl::1090e757-55f3-4fe1-97c7-8cc3960a3003" providerId="AD" clId="Web-{E4088377-F498-4C4F-8B2A-06567D739A95}" dt="2024-03-25T06:18:52.058" v="197" actId="14100"/>
        <pc:sldMkLst>
          <pc:docMk/>
          <pc:sldMk cId="1344029983" sldId="257"/>
        </pc:sldMkLst>
        <pc:spChg chg="mod">
          <ac:chgData name="Loers,Dylan Loers D." userId="S::532470@student.fontys.nl::1090e757-55f3-4fe1-97c7-8cc3960a3003" providerId="AD" clId="Web-{E4088377-F498-4C4F-8B2A-06567D739A95}" dt="2024-03-25T06:16:32.365" v="82" actId="20577"/>
          <ac:spMkLst>
            <pc:docMk/>
            <pc:sldMk cId="1344029983" sldId="257"/>
            <ac:spMk id="2" creationId="{28894846-BF35-13D4-9426-7D9CDE4285B9}"/>
          </ac:spMkLst>
        </pc:spChg>
        <pc:spChg chg="mod">
          <ac:chgData name="Loers,Dylan Loers D." userId="S::532470@student.fontys.nl::1090e757-55f3-4fe1-97c7-8cc3960a3003" providerId="AD" clId="Web-{E4088377-F498-4C4F-8B2A-06567D739A95}" dt="2024-03-25T06:18:52.058" v="197" actId="14100"/>
          <ac:spMkLst>
            <pc:docMk/>
            <pc:sldMk cId="1344029983" sldId="257"/>
            <ac:spMk id="3" creationId="{F673772A-96E5-A7FE-1B46-C3395F687183}"/>
          </ac:spMkLst>
        </pc:spChg>
      </pc:sldChg>
      <pc:sldChg chg="addSp delSp modSp new">
        <pc:chgData name="Loers,Dylan Loers D." userId="S::532470@student.fontys.nl::1090e757-55f3-4fe1-97c7-8cc3960a3003" providerId="AD" clId="Web-{E4088377-F498-4C4F-8B2A-06567D739A95}" dt="2024-03-25T06:24:15.461" v="301" actId="20577"/>
        <pc:sldMkLst>
          <pc:docMk/>
          <pc:sldMk cId="4160046378" sldId="258"/>
        </pc:sldMkLst>
        <pc:spChg chg="mod">
          <ac:chgData name="Loers,Dylan Loers D." userId="S::532470@student.fontys.nl::1090e757-55f3-4fe1-97c7-8cc3960a3003" providerId="AD" clId="Web-{E4088377-F498-4C4F-8B2A-06567D739A95}" dt="2024-03-25T06:19:31.075" v="198" actId="20577"/>
          <ac:spMkLst>
            <pc:docMk/>
            <pc:sldMk cId="4160046378" sldId="258"/>
            <ac:spMk id="2" creationId="{99A35869-6482-6737-4BEF-8E7E73C75171}"/>
          </ac:spMkLst>
        </pc:spChg>
        <pc:spChg chg="mod">
          <ac:chgData name="Loers,Dylan Loers D." userId="S::532470@student.fontys.nl::1090e757-55f3-4fe1-97c7-8cc3960a3003" providerId="AD" clId="Web-{E4088377-F498-4C4F-8B2A-06567D739A95}" dt="2024-03-25T06:24:15.461" v="301" actId="20577"/>
          <ac:spMkLst>
            <pc:docMk/>
            <pc:sldMk cId="4160046378" sldId="258"/>
            <ac:spMk id="3" creationId="{12276041-3B55-5547-6E29-87BD6C58605D}"/>
          </ac:spMkLst>
        </pc:spChg>
        <pc:picChg chg="add del mod">
          <ac:chgData name="Loers,Dylan Loers D." userId="S::532470@student.fontys.nl::1090e757-55f3-4fe1-97c7-8cc3960a3003" providerId="AD" clId="Web-{E4088377-F498-4C4F-8B2A-06567D739A95}" dt="2024-03-25T06:22:55.833" v="275"/>
          <ac:picMkLst>
            <pc:docMk/>
            <pc:sldMk cId="4160046378" sldId="258"/>
            <ac:picMk id="4" creationId="{183BAEF3-2CF6-6C7B-D64B-DB04B13E26E4}"/>
          </ac:picMkLst>
        </pc:picChg>
      </pc:sldChg>
      <pc:sldChg chg="modSp new">
        <pc:chgData name="Loers,Dylan Loers D." userId="S::532470@student.fontys.nl::1090e757-55f3-4fe1-97c7-8cc3960a3003" providerId="AD" clId="Web-{E4088377-F498-4C4F-8B2A-06567D739A95}" dt="2024-03-25T06:22:37.692" v="273" actId="20577"/>
        <pc:sldMkLst>
          <pc:docMk/>
          <pc:sldMk cId="1398403256" sldId="259"/>
        </pc:sldMkLst>
        <pc:spChg chg="mod">
          <ac:chgData name="Loers,Dylan Loers D." userId="S::532470@student.fontys.nl::1090e757-55f3-4fe1-97c7-8cc3960a3003" providerId="AD" clId="Web-{E4088377-F498-4C4F-8B2A-06567D739A95}" dt="2024-03-25T06:12:35.606" v="32" actId="20577"/>
          <ac:spMkLst>
            <pc:docMk/>
            <pc:sldMk cId="1398403256" sldId="259"/>
            <ac:spMk id="2" creationId="{12423249-124A-F1A2-F6E8-1F8B8F00DE09}"/>
          </ac:spMkLst>
        </pc:spChg>
        <pc:spChg chg="mod">
          <ac:chgData name="Loers,Dylan Loers D." userId="S::532470@student.fontys.nl::1090e757-55f3-4fe1-97c7-8cc3960a3003" providerId="AD" clId="Web-{E4088377-F498-4C4F-8B2A-06567D739A95}" dt="2024-03-25T06:22:37.692" v="273" actId="20577"/>
          <ac:spMkLst>
            <pc:docMk/>
            <pc:sldMk cId="1398403256" sldId="259"/>
            <ac:spMk id="3" creationId="{3D1EEABE-FEDE-644B-6AEC-307575EA73AB}"/>
          </ac:spMkLst>
        </pc:spChg>
      </pc:sldChg>
      <pc:sldChg chg="modSp new">
        <pc:chgData name="Loers,Dylan Loers D." userId="S::532470@student.fontys.nl::1090e757-55f3-4fe1-97c7-8cc3960a3003" providerId="AD" clId="Web-{E4088377-F498-4C4F-8B2A-06567D739A95}" dt="2024-03-25T06:13:38.859" v="37" actId="20577"/>
        <pc:sldMkLst>
          <pc:docMk/>
          <pc:sldMk cId="1615219271" sldId="260"/>
        </pc:sldMkLst>
        <pc:spChg chg="mod">
          <ac:chgData name="Loers,Dylan Loers D." userId="S::532470@student.fontys.nl::1090e757-55f3-4fe1-97c7-8cc3960a3003" providerId="AD" clId="Web-{E4088377-F498-4C4F-8B2A-06567D739A95}" dt="2024-03-25T06:13:38.859" v="37" actId="20577"/>
          <ac:spMkLst>
            <pc:docMk/>
            <pc:sldMk cId="1615219271" sldId="260"/>
            <ac:spMk id="2" creationId="{CC485647-01A7-6F29-4DBB-B64B12AAD259}"/>
          </ac:spMkLst>
        </pc:spChg>
      </pc:sldChg>
    </pc:docChg>
  </pc:docChgLst>
  <pc:docChgLst>
    <pc:chgData name="Curvers,Lisa L.M.C." userId="S::527798@student.fontys.nl::c8015edd-7f27-4bc4-a9ca-f53a79feac70" providerId="AD" clId="Web-{F76C8D1E-83BD-4FDC-8294-C424A97D74AE}"/>
    <pc:docChg chg="modSld">
      <pc:chgData name="Curvers,Lisa L.M.C." userId="S::527798@student.fontys.nl::c8015edd-7f27-4bc4-a9ca-f53a79feac70" providerId="AD" clId="Web-{F76C8D1E-83BD-4FDC-8294-C424A97D74AE}" dt="2024-03-25T19:22:44.942" v="24"/>
      <pc:docMkLst>
        <pc:docMk/>
      </pc:docMkLst>
      <pc:sldChg chg="modSp modNotes">
        <pc:chgData name="Curvers,Lisa L.M.C." userId="S::527798@student.fontys.nl::c8015edd-7f27-4bc4-a9ca-f53a79feac70" providerId="AD" clId="Web-{F76C8D1E-83BD-4FDC-8294-C424A97D74AE}" dt="2024-03-25T19:22:44.942" v="24"/>
        <pc:sldMkLst>
          <pc:docMk/>
          <pc:sldMk cId="2269002264" sldId="261"/>
        </pc:sldMkLst>
        <pc:spChg chg="mod">
          <ac:chgData name="Curvers,Lisa L.M.C." userId="S::527798@student.fontys.nl::c8015edd-7f27-4bc4-a9ca-f53a79feac70" providerId="AD" clId="Web-{F76C8D1E-83BD-4FDC-8294-C424A97D74AE}" dt="2024-03-25T19:22:21.035" v="15" actId="20577"/>
          <ac:spMkLst>
            <pc:docMk/>
            <pc:sldMk cId="2269002264" sldId="261"/>
            <ac:spMk id="3" creationId="{F673772A-96E5-A7FE-1B46-C3395F687183}"/>
          </ac:spMkLst>
        </pc:spChg>
      </pc:sldChg>
    </pc:docChg>
  </pc:docChgLst>
  <pc:docChgLst>
    <pc:chgData name="Curvers,Lisa L.M.C." userId="S::527798@student.fontys.nl::c8015edd-7f27-4bc4-a9ca-f53a79feac70" providerId="AD" clId="Web-{83F8F440-3AE0-4CE4-88D2-495E23220209}"/>
    <pc:docChg chg="modSld">
      <pc:chgData name="Curvers,Lisa L.M.C." userId="S::527798@student.fontys.nl::c8015edd-7f27-4bc4-a9ca-f53a79feac70" providerId="AD" clId="Web-{83F8F440-3AE0-4CE4-88D2-495E23220209}" dt="2024-03-25T19:34:24.004" v="281"/>
      <pc:docMkLst>
        <pc:docMk/>
      </pc:docMkLst>
      <pc:sldChg chg="modNotes">
        <pc:chgData name="Curvers,Lisa L.M.C." userId="S::527798@student.fontys.nl::c8015edd-7f27-4bc4-a9ca-f53a79feac70" providerId="AD" clId="Web-{83F8F440-3AE0-4CE4-88D2-495E23220209}" dt="2024-03-25T19:34:09.269" v="280"/>
        <pc:sldMkLst>
          <pc:docMk/>
          <pc:sldMk cId="4160046378" sldId="258"/>
        </pc:sldMkLst>
      </pc:sldChg>
      <pc:sldChg chg="modNotes">
        <pc:chgData name="Curvers,Lisa L.M.C." userId="S::527798@student.fontys.nl::c8015edd-7f27-4bc4-a9ca-f53a79feac70" providerId="AD" clId="Web-{83F8F440-3AE0-4CE4-88D2-495E23220209}" dt="2024-03-25T19:34:24.004" v="281"/>
        <pc:sldMkLst>
          <pc:docMk/>
          <pc:sldMk cId="1398403256" sldId="259"/>
        </pc:sldMkLst>
      </pc:sldChg>
      <pc:sldChg chg="modNotes">
        <pc:chgData name="Curvers,Lisa L.M.C." userId="S::527798@student.fontys.nl::c8015edd-7f27-4bc4-a9ca-f53a79feac70" providerId="AD" clId="Web-{83F8F440-3AE0-4CE4-88D2-495E23220209}" dt="2024-03-25T19:33:36.096" v="272"/>
        <pc:sldMkLst>
          <pc:docMk/>
          <pc:sldMk cId="2269002264" sldId="261"/>
        </pc:sldMkLst>
      </pc:sldChg>
    </pc:docChg>
  </pc:docChgLst>
  <pc:docChgLst>
    <pc:chgData name="Sanchez,Tevin T.B." userId="S::528098@student.fontys.nl::f9ae53f4-be96-4f07-afb7-f79a08cbcdfb" providerId="AD" clId="Web-{9F32107D-A8C3-7BFE-30E0-3FF17AF22606}"/>
    <pc:docChg chg="addSld">
      <pc:chgData name="Sanchez,Tevin T.B." userId="S::528098@student.fontys.nl::f9ae53f4-be96-4f07-afb7-f79a08cbcdfb" providerId="AD" clId="Web-{9F32107D-A8C3-7BFE-30E0-3FF17AF22606}" dt="2024-03-26T08:16:53.531" v="0"/>
      <pc:docMkLst>
        <pc:docMk/>
      </pc:docMkLst>
      <pc:sldChg chg="new">
        <pc:chgData name="Sanchez,Tevin T.B." userId="S::528098@student.fontys.nl::f9ae53f4-be96-4f07-afb7-f79a08cbcdfb" providerId="AD" clId="Web-{9F32107D-A8C3-7BFE-30E0-3FF17AF22606}" dt="2024-03-26T08:16:53.531" v="0"/>
        <pc:sldMkLst>
          <pc:docMk/>
          <pc:sldMk cId="2324657791" sldId="262"/>
        </pc:sldMkLst>
      </pc:sldChg>
    </pc:docChg>
  </pc:docChgLst>
  <pc:docChgLst>
    <pc:chgData name="Loers,Dylan Loers D." userId="S::532470@student.fontys.nl::1090e757-55f3-4fe1-97c7-8cc3960a3003" providerId="AD" clId="Web-{F5CD2640-B4DC-46E9-B982-67477FC7D90D}"/>
    <pc:docChg chg="modSld">
      <pc:chgData name="Loers,Dylan Loers D." userId="S::532470@student.fontys.nl::1090e757-55f3-4fe1-97c7-8cc3960a3003" providerId="AD" clId="Web-{F5CD2640-B4DC-46E9-B982-67477FC7D90D}" dt="2024-03-26T08:08:14.531" v="17" actId="20577"/>
      <pc:docMkLst>
        <pc:docMk/>
      </pc:docMkLst>
      <pc:sldChg chg="modSp">
        <pc:chgData name="Loers,Dylan Loers D." userId="S::532470@student.fontys.nl::1090e757-55f3-4fe1-97c7-8cc3960a3003" providerId="AD" clId="Web-{F5CD2640-B4DC-46E9-B982-67477FC7D90D}" dt="2024-03-26T08:08:14.531" v="17" actId="20577"/>
        <pc:sldMkLst>
          <pc:docMk/>
          <pc:sldMk cId="4160046378" sldId="258"/>
        </pc:sldMkLst>
        <pc:spChg chg="mod">
          <ac:chgData name="Loers,Dylan Loers D." userId="S::532470@student.fontys.nl::1090e757-55f3-4fe1-97c7-8cc3960a3003" providerId="AD" clId="Web-{F5CD2640-B4DC-46E9-B982-67477FC7D90D}" dt="2024-03-26T08:08:14.531" v="17" actId="20577"/>
          <ac:spMkLst>
            <pc:docMk/>
            <pc:sldMk cId="4160046378" sldId="258"/>
            <ac:spMk id="3" creationId="{12276041-3B55-5547-6E29-87BD6C58605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5442A9-E888-45F7-8F02-8A5FB8F97C30}" type="datetimeFigureOut">
              <a:rPr lang="en-GB" smtClean="0"/>
              <a:t>26/03/2024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C4D12-A3C2-450F-9DAF-DED0733EA1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5895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C4D12-A3C2-450F-9DAF-DED0733EA14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534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Project ideation: Nadia &amp; Lisa</a:t>
            </a:r>
          </a:p>
          <a:p>
            <a:r>
              <a:rPr lang="en-GB">
                <a:cs typeface="Calibri"/>
              </a:rPr>
              <a:t>What is a CNC machine + design + project description</a:t>
            </a:r>
            <a:endParaRPr lang="en-GB">
              <a:ea typeface="Calibri"/>
              <a:cs typeface="Calibri"/>
            </a:endParaRPr>
          </a:p>
          <a:p>
            <a:endParaRPr lang="en-GB"/>
          </a:p>
          <a:p>
            <a:r>
              <a:rPr lang="en-GB"/>
              <a:t>System Design document: Dylan &amp; Tevin</a:t>
            </a:r>
            <a:endParaRPr lang="en-GB">
              <a:cs typeface="Calibri"/>
            </a:endParaRPr>
          </a:p>
          <a:p>
            <a:r>
              <a:rPr lang="en-GB">
                <a:ea typeface="Calibri" panose="020F0502020204030204"/>
                <a:cs typeface="Calibri"/>
              </a:rPr>
              <a:t>System overview + system context diagram + problem analysis +  project requirements + actors and scenarios + use cases (+ diagram)</a:t>
            </a:r>
            <a:endParaRPr lang="en-GB"/>
          </a:p>
          <a:p>
            <a:endParaRPr lang="en-GB"/>
          </a:p>
          <a:p>
            <a:r>
              <a:rPr lang="en-GB"/>
              <a:t>Setting up the GIT: Nadia &amp; Marco</a:t>
            </a:r>
            <a:endParaRPr lang="en-GB">
              <a:cs typeface="Calibri"/>
            </a:endParaRPr>
          </a:p>
          <a:p>
            <a:r>
              <a:rPr lang="en-GB">
                <a:ea typeface="Calibri"/>
                <a:cs typeface="Calibri"/>
              </a:rPr>
              <a:t>Setting up the initial GIT and creating the initial assignments for everyone.</a:t>
            </a:r>
            <a:endParaRPr lang="en-GB"/>
          </a:p>
          <a:p>
            <a:endParaRPr lang="en-GB"/>
          </a:p>
          <a:p>
            <a:r>
              <a:rPr lang="en-GB"/>
              <a:t>Creating Backlog: Marco</a:t>
            </a:r>
            <a:endParaRPr lang="en-GB">
              <a:cs typeface="Calibri"/>
            </a:endParaRPr>
          </a:p>
          <a:p>
            <a:r>
              <a:rPr lang="en-GB">
                <a:ea typeface="Calibri"/>
                <a:cs typeface="Calibri"/>
              </a:rPr>
              <a:t>Creating protocol + Network connection diagram + UI wireframe + Code sensor(s) + Code spindle motor + Write code movement motor(s) + User interface code</a:t>
            </a:r>
            <a:endParaRPr lang="en-GB"/>
          </a:p>
          <a:p>
            <a:endParaRPr lang="en-GB">
              <a:ea typeface="Calibri"/>
              <a:cs typeface="Calibri"/>
            </a:endParaRPr>
          </a:p>
          <a:p>
            <a:r>
              <a:rPr lang="en-GB"/>
              <a:t>Research: Everyone</a:t>
            </a:r>
            <a:endParaRPr lang="en-GB">
              <a:ea typeface="Calibri" panose="020F0502020204030204"/>
              <a:cs typeface="Calibri"/>
            </a:endParaRPr>
          </a:p>
          <a:p>
            <a:r>
              <a:rPr lang="en-GB">
                <a:ea typeface="Calibri" panose="020F0502020204030204"/>
                <a:cs typeface="Calibri"/>
              </a:rPr>
              <a:t>Everyone chose and worked on their own research.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C4D12-A3C2-450F-9DAF-DED0733EA14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8491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Project Ideation: Lisa</a:t>
            </a:r>
          </a:p>
          <a:p>
            <a:r>
              <a:rPr lang="en-GB"/>
              <a:t>What is a CNC machine + design + project description</a:t>
            </a:r>
          </a:p>
          <a:p>
            <a:endParaRPr lang="en-GB">
              <a:ea typeface="Calibri"/>
              <a:cs typeface="Calibri"/>
            </a:endParaRPr>
          </a:p>
          <a:p>
            <a:r>
              <a:rPr lang="en-GB"/>
              <a:t>System design: Dylan</a:t>
            </a:r>
          </a:p>
          <a:p>
            <a:r>
              <a:rPr lang="en-GB"/>
              <a:t>System overview + system context diagram + problem analysis +  project requirements + actors and scenarios + use cases (+ diagram)</a:t>
            </a:r>
            <a:endParaRPr lang="en-GB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C4D12-A3C2-450F-9DAF-DED0733EA14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8789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Upcoming sprint: Marco</a:t>
            </a:r>
          </a:p>
          <a:p>
            <a:endParaRPr lang="en-GB">
              <a:ea typeface="Calibri"/>
              <a:cs typeface="Calibri"/>
            </a:endParaRPr>
          </a:p>
          <a:p>
            <a:r>
              <a:rPr lang="en-GB">
                <a:ea typeface="Calibri"/>
                <a:cs typeface="Calibri"/>
              </a:rPr>
              <a:t>Complete relevant research: Everyone finishes their respective research (documents).</a:t>
            </a:r>
          </a:p>
          <a:p>
            <a:r>
              <a:rPr lang="en-GB">
                <a:ea typeface="Calibri"/>
                <a:cs typeface="Calibri"/>
              </a:rPr>
              <a:t>Create network connection diagram: </a:t>
            </a:r>
          </a:p>
          <a:p>
            <a:r>
              <a:rPr lang="en-GB">
                <a:ea typeface="Calibri"/>
                <a:cs typeface="Calibri"/>
              </a:rPr>
              <a:t>Protocol creation: Making a protocol to have every component working with the other in an understandable fashion and making a protocol to translate G-Code into movements.</a:t>
            </a:r>
          </a:p>
          <a:p>
            <a:r>
              <a:rPr lang="en-GB">
                <a:ea typeface="Calibri"/>
                <a:cs typeface="Calibri"/>
              </a:rPr>
              <a:t>Framework of UI: </a:t>
            </a:r>
          </a:p>
          <a:p>
            <a:r>
              <a:rPr lang="en-GB">
                <a:ea typeface="Calibri"/>
                <a:cs typeface="Calibri"/>
              </a:rPr>
              <a:t>Component testing: Testing whether the components work as intended/ seeing how certain components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C4D12-A3C2-450F-9DAF-DED0733EA14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6622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4200"/>
              <a:t>Plantastic </a:t>
            </a:r>
            <a:r>
              <a:rPr lang="en-US" sz="4200">
                <a:ea typeface="+mj-lt"/>
                <a:cs typeface="+mj-lt"/>
              </a:rPr>
              <a:t>sprint 1 review</a:t>
            </a:r>
            <a:endParaRPr lang="en-US" sz="42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/>
              <a:t>Tevin, Lisa, Nadia, Marco and Dylan</a:t>
            </a:r>
          </a:p>
        </p:txBody>
      </p:sp>
      <p:sp>
        <p:nvSpPr>
          <p:cNvPr id="36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view of a track and field lane in the dark">
            <a:extLst>
              <a:ext uri="{FF2B5EF4-FFF2-40B4-BE49-F238E27FC236}">
                <a16:creationId xmlns:a16="http://schemas.microsoft.com/office/drawing/2014/main" id="{0C67FAFD-0A03-C0EE-3ADE-1B7B08FC84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97" r="17949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894846-BF35-13D4-9426-7D9CDE428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464" y="2271931"/>
            <a:ext cx="4257352" cy="2319060"/>
          </a:xfrm>
        </p:spPr>
        <p:txBody>
          <a:bodyPr>
            <a:normAutofit/>
          </a:bodyPr>
          <a:lstStyle/>
          <a:p>
            <a:r>
              <a:rPr lang="en-US" sz="5400"/>
              <a:t>Contents</a:t>
            </a:r>
            <a:endParaRPr lang="en-US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3772A-96E5-A7FE-1B46-C3395F687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5033" y="710353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Planning former sprints</a:t>
            </a:r>
          </a:p>
          <a:p>
            <a:endParaRPr lang="en-US"/>
          </a:p>
          <a:p>
            <a:r>
              <a:rPr lang="en-US"/>
              <a:t>What is completed?</a:t>
            </a:r>
          </a:p>
          <a:p>
            <a:endParaRPr lang="en-US"/>
          </a:p>
          <a:p>
            <a:r>
              <a:rPr lang="en-US"/>
              <a:t>Upcoming sprint</a:t>
            </a:r>
          </a:p>
        </p:txBody>
      </p:sp>
    </p:spTree>
    <p:extLst>
      <p:ext uri="{BB962C8B-B14F-4D97-AF65-F5344CB8AC3E}">
        <p14:creationId xmlns:p14="http://schemas.microsoft.com/office/powerpoint/2010/main" val="1344029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894846-BF35-13D4-9426-7D9CDE428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433" y="2271931"/>
            <a:ext cx="4257352" cy="2319060"/>
          </a:xfrm>
        </p:spPr>
        <p:txBody>
          <a:bodyPr>
            <a:normAutofit/>
          </a:bodyPr>
          <a:lstStyle/>
          <a:p>
            <a:r>
              <a:rPr lang="en-US" sz="5400"/>
              <a:t>Planning former sprints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3772A-96E5-A7FE-1B46-C3395F687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5033" y="710353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/>
              <a:t>Project ideation</a:t>
            </a:r>
          </a:p>
          <a:p>
            <a:r>
              <a:rPr lang="en-US" sz="2200"/>
              <a:t>System design document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/>
              <a:t>Introduction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/>
              <a:t>Requirements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/>
              <a:t>System context diagram(s)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/>
              <a:t>Use cases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/>
              <a:t>Use diagram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/>
              <a:t>Redoing requirement based on use cases</a:t>
            </a:r>
          </a:p>
          <a:p>
            <a:r>
              <a:rPr lang="en-US" sz="2200"/>
              <a:t>Setting up the GIT repository</a:t>
            </a:r>
          </a:p>
          <a:p>
            <a:r>
              <a:rPr lang="en-US" sz="2200"/>
              <a:t>Creating a backlog</a:t>
            </a:r>
          </a:p>
          <a:p>
            <a:r>
              <a:rPr lang="en-US" sz="2200"/>
              <a:t>Research</a:t>
            </a:r>
          </a:p>
        </p:txBody>
      </p:sp>
    </p:spTree>
    <p:extLst>
      <p:ext uri="{BB962C8B-B14F-4D97-AF65-F5344CB8AC3E}">
        <p14:creationId xmlns:p14="http://schemas.microsoft.com/office/powerpoint/2010/main" val="2269002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A35869-6482-6737-4BEF-8E7E73C75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What is completed?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76041-3B55-5547-6E29-87BD6C586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/>
              <a:t>Project ideation</a:t>
            </a:r>
          </a:p>
          <a:p>
            <a:endParaRPr lang="en-US" sz="2200"/>
          </a:p>
          <a:p>
            <a:r>
              <a:rPr lang="en-US" sz="2200"/>
              <a:t>System design document (Sprint 1)</a:t>
            </a:r>
          </a:p>
          <a:p>
            <a:endParaRPr lang="en-US" sz="2200">
              <a:ea typeface="+mn-lt"/>
              <a:cs typeface="+mn-lt"/>
            </a:endParaRPr>
          </a:p>
          <a:p>
            <a:r>
              <a:rPr lang="en-US" sz="2200">
                <a:ea typeface="+mn-lt"/>
                <a:cs typeface="+mn-lt"/>
              </a:rPr>
              <a:t>The GIT repository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4160046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423249-124A-F1A2-F6E8-1F8B8F00D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Upcoming sprint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EEABE-FEDE-644B-6AEC-307575EA7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/>
              <a:t>Complete relevant research</a:t>
            </a:r>
          </a:p>
          <a:p>
            <a:r>
              <a:rPr lang="en-US" sz="2200"/>
              <a:t>Create network connection diagram</a:t>
            </a:r>
          </a:p>
          <a:p>
            <a:r>
              <a:rPr lang="en-US" sz="2200"/>
              <a:t>Protocol creation</a:t>
            </a:r>
          </a:p>
          <a:p>
            <a:r>
              <a:rPr lang="en-US" sz="2200"/>
              <a:t>Framework of UI</a:t>
            </a:r>
          </a:p>
          <a:p>
            <a:r>
              <a:rPr lang="en-US" sz="2200"/>
              <a:t>Component testing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FFE9BC47-F893-AF4B-A880-21356CF24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574" y="640080"/>
            <a:ext cx="4741163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403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485647-01A7-6F29-4DBB-B64B12AAD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Questions?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539E4-DA2A-C033-6923-3B701ADC7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endParaRPr lang="en-US" sz="2200"/>
          </a:p>
        </p:txBody>
      </p:sp>
      <p:pic>
        <p:nvPicPr>
          <p:cNvPr id="16" name="Graphic 15" descr="Questions">
            <a:extLst>
              <a:ext uri="{FF2B5EF4-FFF2-40B4-BE49-F238E27FC236}">
                <a16:creationId xmlns:a16="http://schemas.microsoft.com/office/drawing/2014/main" id="{EC65ECDB-F709-C53F-CA92-847F00588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17236" y="640080"/>
            <a:ext cx="5577840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219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A77DB9A958114E94C0C1107EA9D44F" ma:contentTypeVersion="11" ma:contentTypeDescription="Create a new document." ma:contentTypeScope="" ma:versionID="4d474d8b09cafef2067f587e52f27239">
  <xsd:schema xmlns:xsd="http://www.w3.org/2001/XMLSchema" xmlns:xs="http://www.w3.org/2001/XMLSchema" xmlns:p="http://schemas.microsoft.com/office/2006/metadata/properties" xmlns:ns2="e48a9710-dbde-4061-9f62-91199ac45870" xmlns:ns3="083c20f9-7193-4545-b719-ff0505171bad" targetNamespace="http://schemas.microsoft.com/office/2006/metadata/properties" ma:root="true" ma:fieldsID="a2ccc8e5a928778a2ce9b7cf7b16aeff" ns2:_="" ns3:_="">
    <xsd:import namespace="e48a9710-dbde-4061-9f62-91199ac45870"/>
    <xsd:import namespace="083c20f9-7193-4545-b719-ff0505171ba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8a9710-dbde-4061-9f62-91199ac458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1cf77c6f-7d90-4f59-9429-7beb7326011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3c20f9-7193-4545-b719-ff0505171bad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0e7d2925-e3d6-4b93-98b7-6509f32ddc2a}" ma:internalName="TaxCatchAll" ma:showField="CatchAllData" ma:web="083c20f9-7193-4545-b719-ff0505171ba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83c20f9-7193-4545-b719-ff0505171bad" xsi:nil="true"/>
    <lcf76f155ced4ddcb4097134ff3c332f xmlns="e48a9710-dbde-4061-9f62-91199ac45870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87C779B-A044-4377-8B4F-BFD4107E026F}"/>
</file>

<file path=customXml/itemProps2.xml><?xml version="1.0" encoding="utf-8"?>
<ds:datastoreItem xmlns:ds="http://schemas.openxmlformats.org/officeDocument/2006/customXml" ds:itemID="{8DD2E408-1045-45D7-98B1-F00CD827534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97B6DB0-4545-4C9E-898A-8F16501998C9}">
  <ds:schemaRefs>
    <ds:schemaRef ds:uri="e48a9710-dbde-4061-9f62-91199ac4587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6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Plantastic sprint 1 review</vt:lpstr>
      <vt:lpstr>Contents</vt:lpstr>
      <vt:lpstr>Planning former sprints</vt:lpstr>
      <vt:lpstr>What is completed?</vt:lpstr>
      <vt:lpstr>Upcoming sprint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2024-03-21T13:43:06Z</dcterms:created>
  <dcterms:modified xsi:type="dcterms:W3CDTF">2024-03-26T08:20:39Z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0x01010080A77DB9A958114E94C0C1107EA9D44F</vt:lpwstr>
  </property>
</Properties>
</file>