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14378-3913-2CE1-9840-DAA2A22B3C9A}" v="2" dt="2024-04-16T08:03:05.963"/>
    <p1510:client id="{D0AB17E7-61E3-49F4-AD47-B5830A7F5DC6}" v="311" dt="2024-04-15T12:46:59.110"/>
    <p1510:client id="{F6107B92-FBC3-4AC5-B815-31F88360EE5B}" v="98" dt="2024-04-16T08:16:5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pens,Nadia N." userId="S::503141@student.fontys.nl::2605532d-bfd8-4cf7-b37e-b8be70b4dad5" providerId="AD" clId="Web-{D0AB17E7-61E3-49F4-AD47-B5830A7F5DC6}"/>
    <pc:docChg chg="modSld">
      <pc:chgData name="Spapens,Nadia N." userId="S::503141@student.fontys.nl::2605532d-bfd8-4cf7-b37e-b8be70b4dad5" providerId="AD" clId="Web-{D0AB17E7-61E3-49F4-AD47-B5830A7F5DC6}" dt="2024-04-15T12:46:59.110" v="306" actId="1076"/>
      <pc:docMkLst>
        <pc:docMk/>
      </pc:docMkLst>
      <pc:sldChg chg="modSp">
        <pc:chgData name="Spapens,Nadia N." userId="S::503141@student.fontys.nl::2605532d-bfd8-4cf7-b37e-b8be70b4dad5" providerId="AD" clId="Web-{D0AB17E7-61E3-49F4-AD47-B5830A7F5DC6}" dt="2024-04-15T12:11:52.490" v="296" actId="20577"/>
        <pc:sldMkLst>
          <pc:docMk/>
          <pc:sldMk cId="4160046378" sldId="258"/>
        </pc:sldMkLst>
        <pc:spChg chg="mod">
          <ac:chgData name="Spapens,Nadia N." userId="S::503141@student.fontys.nl::2605532d-bfd8-4cf7-b37e-b8be70b4dad5" providerId="AD" clId="Web-{D0AB17E7-61E3-49F4-AD47-B5830A7F5DC6}" dt="2024-04-15T12:11:52.490" v="296" actId="20577"/>
          <ac:spMkLst>
            <pc:docMk/>
            <pc:sldMk cId="4160046378" sldId="258"/>
            <ac:spMk id="3" creationId="{12276041-3B55-5547-6E29-87BD6C58605D}"/>
          </ac:spMkLst>
        </pc:spChg>
      </pc:sldChg>
      <pc:sldChg chg="addSp delSp modSp">
        <pc:chgData name="Spapens,Nadia N." userId="S::503141@student.fontys.nl::2605532d-bfd8-4cf7-b37e-b8be70b4dad5" providerId="AD" clId="Web-{D0AB17E7-61E3-49F4-AD47-B5830A7F5DC6}" dt="2024-04-15T12:46:59.110" v="306" actId="1076"/>
        <pc:sldMkLst>
          <pc:docMk/>
          <pc:sldMk cId="1398403256" sldId="259"/>
        </pc:sldMkLst>
        <pc:spChg chg="add del mod">
          <ac:chgData name="Spapens,Nadia N." userId="S::503141@student.fontys.nl::2605532d-bfd8-4cf7-b37e-b8be70b4dad5" providerId="AD" clId="Web-{D0AB17E7-61E3-49F4-AD47-B5830A7F5DC6}" dt="2024-04-15T12:12:23.194" v="298"/>
          <ac:spMkLst>
            <pc:docMk/>
            <pc:sldMk cId="1398403256" sldId="259"/>
            <ac:spMk id="7" creationId="{50F44550-1772-6446-8BB0-91A95A0B7DEA}"/>
          </ac:spMkLst>
        </pc:spChg>
        <pc:picChg chg="del">
          <ac:chgData name="Spapens,Nadia N." userId="S::503141@student.fontys.nl::2605532d-bfd8-4cf7-b37e-b8be70b4dad5" providerId="AD" clId="Web-{D0AB17E7-61E3-49F4-AD47-B5830A7F5DC6}" dt="2024-04-15T12:12:20.803" v="297"/>
          <ac:picMkLst>
            <pc:docMk/>
            <pc:sldMk cId="1398403256" sldId="259"/>
            <ac:picMk id="5" creationId="{FC90C42C-51D8-9854-D039-95877F99AABC}"/>
          </ac:picMkLst>
        </pc:picChg>
        <pc:picChg chg="add mod ord">
          <ac:chgData name="Spapens,Nadia N." userId="S::503141@student.fontys.nl::2605532d-bfd8-4cf7-b37e-b8be70b4dad5" providerId="AD" clId="Web-{D0AB17E7-61E3-49F4-AD47-B5830A7F5DC6}" dt="2024-04-15T12:12:36.194" v="300" actId="14100"/>
          <ac:picMkLst>
            <pc:docMk/>
            <pc:sldMk cId="1398403256" sldId="259"/>
            <ac:picMk id="8" creationId="{CCE71567-4D8A-49D1-9061-468CC0EC469F}"/>
          </ac:picMkLst>
        </pc:picChg>
        <pc:picChg chg="add mod">
          <ac:chgData name="Spapens,Nadia N." userId="S::503141@student.fontys.nl::2605532d-bfd8-4cf7-b37e-b8be70b4dad5" providerId="AD" clId="Web-{D0AB17E7-61E3-49F4-AD47-B5830A7F5DC6}" dt="2024-04-15T12:46:59.110" v="306" actId="1076"/>
          <ac:picMkLst>
            <pc:docMk/>
            <pc:sldMk cId="1398403256" sldId="259"/>
            <ac:picMk id="10" creationId="{7B1C9006-477F-6F74-58EB-A94CDD83D5B9}"/>
          </ac:picMkLst>
        </pc:picChg>
        <pc:picChg chg="del">
          <ac:chgData name="Spapens,Nadia N." userId="S::503141@student.fontys.nl::2605532d-bfd8-4cf7-b37e-b8be70b4dad5" providerId="AD" clId="Web-{D0AB17E7-61E3-49F4-AD47-B5830A7F5DC6}" dt="2024-04-15T12:46:36.329" v="301"/>
          <ac:picMkLst>
            <pc:docMk/>
            <pc:sldMk cId="1398403256" sldId="259"/>
            <ac:picMk id="13" creationId="{2C07DE8F-6B9F-931E-EE55-D888AD296A77}"/>
          </ac:picMkLst>
        </pc:picChg>
      </pc:sldChg>
    </pc:docChg>
  </pc:docChgLst>
  <pc:docChgLst>
    <pc:chgData name="Sanchez,Tevin T.B." userId="S::528098@student.fontys.nl::f9ae53f4-be96-4f07-afb7-f79a08cbcdfb" providerId="AD" clId="Web-{48C14378-3913-2CE1-9840-DAA2A22B3C9A}"/>
    <pc:docChg chg="addSld delSld">
      <pc:chgData name="Sanchez,Tevin T.B." userId="S::528098@student.fontys.nl::f9ae53f4-be96-4f07-afb7-f79a08cbcdfb" providerId="AD" clId="Web-{48C14378-3913-2CE1-9840-DAA2A22B3C9A}" dt="2024-04-16T08:03:05.963" v="1"/>
      <pc:docMkLst>
        <pc:docMk/>
      </pc:docMkLst>
      <pc:sldChg chg="new del">
        <pc:chgData name="Sanchez,Tevin T.B." userId="S::528098@student.fontys.nl::f9ae53f4-be96-4f07-afb7-f79a08cbcdfb" providerId="AD" clId="Web-{48C14378-3913-2CE1-9840-DAA2A22B3C9A}" dt="2024-04-16T08:03:05.963" v="1"/>
        <pc:sldMkLst>
          <pc:docMk/>
          <pc:sldMk cId="1535241292" sldId="262"/>
        </pc:sldMkLst>
      </pc:sldChg>
    </pc:docChg>
  </pc:docChgLst>
  <pc:docChgLst>
    <pc:chgData name="Curvers,Lisa L.M.C." userId="S::527798@student.fontys.nl::c8015edd-7f27-4bc4-a9ca-f53a79feac70" providerId="AD" clId="Web-{F6107B92-FBC3-4AC5-B815-31F88360EE5B}"/>
    <pc:docChg chg="modSld">
      <pc:chgData name="Curvers,Lisa L.M.C." userId="S::527798@student.fontys.nl::c8015edd-7f27-4bc4-a9ca-f53a79feac70" providerId="AD" clId="Web-{F6107B92-FBC3-4AC5-B815-31F88360EE5B}" dt="2024-04-16T08:11:50.191" v="137" actId="20577"/>
      <pc:docMkLst>
        <pc:docMk/>
      </pc:docMkLst>
      <pc:sldChg chg="modSp modNotes">
        <pc:chgData name="Curvers,Lisa L.M.C." userId="S::527798@student.fontys.nl::c8015edd-7f27-4bc4-a9ca-f53a79feac70" providerId="AD" clId="Web-{F6107B92-FBC3-4AC5-B815-31F88360EE5B}" dt="2024-04-15T12:02:00.032" v="73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F6107B92-FBC3-4AC5-B815-31F88360EE5B}" dt="2024-04-15T11:51:38.848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Notes">
        <pc:chgData name="Curvers,Lisa L.M.C." userId="S::527798@student.fontys.nl::c8015edd-7f27-4bc4-a9ca-f53a79feac70" providerId="AD" clId="Web-{F6107B92-FBC3-4AC5-B815-31F88360EE5B}" dt="2024-04-15T12:01:14.122" v="62"/>
        <pc:sldMkLst>
          <pc:docMk/>
          <pc:sldMk cId="1344029983" sldId="257"/>
        </pc:sldMkLst>
      </pc:sldChg>
      <pc:sldChg chg="modSp modNotes">
        <pc:chgData name="Curvers,Lisa L.M.C." userId="S::527798@student.fontys.nl::c8015edd-7f27-4bc4-a9ca-f53a79feac70" providerId="AD" clId="Web-{F6107B92-FBC3-4AC5-B815-31F88360EE5B}" dt="2024-04-16T08:11:50.191" v="137" actId="20577"/>
        <pc:sldMkLst>
          <pc:docMk/>
          <pc:sldMk cId="4160046378" sldId="258"/>
        </pc:sldMkLst>
        <pc:spChg chg="mod">
          <ac:chgData name="Curvers,Lisa L.M.C." userId="S::527798@student.fontys.nl::c8015edd-7f27-4bc4-a9ca-f53a79feac70" providerId="AD" clId="Web-{F6107B92-FBC3-4AC5-B815-31F88360EE5B}" dt="2024-04-16T08:11:50.191" v="137" actId="20577"/>
          <ac:spMkLst>
            <pc:docMk/>
            <pc:sldMk cId="4160046378" sldId="258"/>
            <ac:spMk id="3" creationId="{12276041-3B55-5547-6E29-87BD6C58605D}"/>
          </ac:spMkLst>
        </pc:spChg>
      </pc:sldChg>
      <pc:sldChg chg="addSp delSp modSp modNotes">
        <pc:chgData name="Curvers,Lisa L.M.C." userId="S::527798@student.fontys.nl::c8015edd-7f27-4bc4-a9ca-f53a79feac70" providerId="AD" clId="Web-{F6107B92-FBC3-4AC5-B815-31F88360EE5B}" dt="2024-04-16T07:20:02.683" v="117"/>
        <pc:sldMkLst>
          <pc:docMk/>
          <pc:sldMk cId="1398403256" sldId="259"/>
        </pc:sldMkLst>
        <pc:spChg chg="mod ord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2" creationId="{12423249-124A-F1A2-F6E8-1F8B8F00DE09}"/>
          </ac:spMkLst>
        </pc:spChg>
        <pc:spChg chg="add del mod">
          <ac:chgData name="Curvers,Lisa L.M.C." userId="S::527798@student.fontys.nl::c8015edd-7f27-4bc4-a9ca-f53a79feac70" providerId="AD" clId="Web-{F6107B92-FBC3-4AC5-B815-31F88360EE5B}" dt="2024-04-15T12:00:33.776" v="33"/>
          <ac:spMkLst>
            <pc:docMk/>
            <pc:sldMk cId="1398403256" sldId="259"/>
            <ac:spMk id="3" creationId="{3D1EEABE-FEDE-644B-6AEC-307575EA73AB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9" creationId="{2B97F24A-32CE-4C1C-A50D-3016B394DCFB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11" creationId="{CD8B4F24-440B-49E9-B85D-733523DC064B}"/>
          </ac:spMkLst>
        </pc:spChg>
        <pc:spChg chg="add del mod">
          <ac:chgData name="Curvers,Lisa L.M.C." userId="S::527798@student.fontys.nl::c8015edd-7f27-4bc4-a9ca-f53a79feac70" providerId="AD" clId="Web-{F6107B92-FBC3-4AC5-B815-31F88360EE5B}" dt="2024-04-15T12:37:50.852" v="98"/>
          <ac:spMkLst>
            <pc:docMk/>
            <pc:sldMk cId="1398403256" sldId="259"/>
            <ac:spMk id="12" creationId="{BD775FDE-71D6-A4E1-9F4A-6F3830759698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16" creationId="{3B47FC9C-2ED3-4100-A4EF-E8CDFEE106C9}"/>
          </ac:spMkLst>
        </pc:spChg>
        <pc:picChg chg="add del">
          <ac:chgData name="Curvers,Lisa L.M.C." userId="S::527798@student.fontys.nl::c8015edd-7f27-4bc4-a9ca-f53a79feac70" providerId="AD" clId="Web-{F6107B92-FBC3-4AC5-B815-31F88360EE5B}" dt="2024-04-15T12:00:33.182" v="32"/>
          <ac:picMkLst>
            <pc:docMk/>
            <pc:sldMk cId="1398403256" sldId="259"/>
            <ac:picMk id="4" creationId="{FFE9BC47-F893-AF4B-A880-21356CF248DD}"/>
          </ac:picMkLst>
        </pc:picChg>
        <pc:picChg chg="add del mod ord modCrop">
          <ac:chgData name="Curvers,Lisa L.M.C." userId="S::527798@student.fontys.nl::c8015edd-7f27-4bc4-a9ca-f53a79feac70" providerId="AD" clId="Web-{F6107B92-FBC3-4AC5-B815-31F88360EE5B}" dt="2024-04-15T12:00:39.057" v="41" actId="1076"/>
          <ac:picMkLst>
            <pc:docMk/>
            <pc:sldMk cId="1398403256" sldId="259"/>
            <ac:picMk id="5" creationId="{FC90C42C-51D8-9854-D039-95877F99AABC}"/>
          </ac:picMkLst>
        </pc:picChg>
        <pc:picChg chg="add del mod">
          <ac:chgData name="Curvers,Lisa L.M.C." userId="S::527798@student.fontys.nl::c8015edd-7f27-4bc4-a9ca-f53a79feac70" providerId="AD" clId="Web-{F6107B92-FBC3-4AC5-B815-31F88360EE5B}" dt="2024-04-15T12:39:47.470" v="103"/>
          <ac:picMkLst>
            <pc:docMk/>
            <pc:sldMk cId="1398403256" sldId="259"/>
            <ac:picMk id="6" creationId="{5D4FD1F5-8CE3-C970-C7E0-A910519BE709}"/>
          </ac:picMkLst>
        </pc:picChg>
        <pc:picChg chg="del mod ord">
          <ac:chgData name="Curvers,Lisa L.M.C." userId="S::527798@student.fontys.nl::c8015edd-7f27-4bc4-a9ca-f53a79feac70" providerId="AD" clId="Web-{F6107B92-FBC3-4AC5-B815-31F88360EE5B}" dt="2024-04-15T12:37:42.633" v="97"/>
          <ac:picMkLst>
            <pc:docMk/>
            <pc:sldMk cId="1398403256" sldId="259"/>
            <ac:picMk id="8" creationId="{CCE71567-4D8A-49D1-9061-468CC0EC469F}"/>
          </ac:picMkLst>
        </pc:picChg>
        <pc:picChg chg="add mod">
          <ac:chgData name="Curvers,Lisa L.M.C." userId="S::527798@student.fontys.nl::c8015edd-7f27-4bc4-a9ca-f53a79feac70" providerId="AD" clId="Web-{F6107B92-FBC3-4AC5-B815-31F88360EE5B}" dt="2024-04-15T12:46:36.389" v="109" actId="14100"/>
          <ac:picMkLst>
            <pc:docMk/>
            <pc:sldMk cId="1398403256" sldId="259"/>
            <ac:picMk id="13" creationId="{2C07DE8F-6B9F-931E-EE55-D888AD296A77}"/>
          </ac:picMkLst>
        </pc:picChg>
        <pc:picChg chg="add del mod">
          <ac:chgData name="Curvers,Lisa L.M.C." userId="S::527798@student.fontys.nl::c8015edd-7f27-4bc4-a9ca-f53a79feac70" providerId="AD" clId="Web-{F6107B92-FBC3-4AC5-B815-31F88360EE5B}" dt="2024-04-15T12:46:43.905" v="111"/>
          <ac:picMkLst>
            <pc:docMk/>
            <pc:sldMk cId="1398403256" sldId="259"/>
            <ac:picMk id="14" creationId="{661B3689-BB92-96CF-C9CA-FF8992126F86}"/>
          </ac:picMkLst>
        </pc:picChg>
      </pc:sldChg>
      <pc:sldChg chg="modNotes">
        <pc:chgData name="Curvers,Lisa L.M.C." userId="S::527798@student.fontys.nl::c8015edd-7f27-4bc4-a9ca-f53a79feac70" providerId="AD" clId="Web-{F6107B92-FBC3-4AC5-B815-31F88360EE5B}" dt="2024-04-15T12:02:33.987" v="88"/>
        <pc:sldMkLst>
          <pc:docMk/>
          <pc:sldMk cId="1615219271" sldId="260"/>
        </pc:sldMkLst>
      </pc:sldChg>
      <pc:sldChg chg="modSp modNotes">
        <pc:chgData name="Curvers,Lisa L.M.C." userId="S::527798@student.fontys.nl::c8015edd-7f27-4bc4-a9ca-f53a79feac70" providerId="AD" clId="Web-{F6107B92-FBC3-4AC5-B815-31F88360EE5B}" dt="2024-04-15T12:01:57.735" v="67"/>
        <pc:sldMkLst>
          <pc:docMk/>
          <pc:sldMk cId="2269002264" sldId="261"/>
        </pc:sldMkLst>
        <pc:spChg chg="mod">
          <ac:chgData name="Curvers,Lisa L.M.C." userId="S::527798@student.fontys.nl::c8015edd-7f27-4bc4-a9ca-f53a79feac70" providerId="AD" clId="Web-{F6107B92-FBC3-4AC5-B815-31F88360EE5B}" dt="2024-04-15T11:52:07.413" v="3" actId="20577"/>
          <ac:spMkLst>
            <pc:docMk/>
            <pc:sldMk cId="2269002264" sldId="261"/>
            <ac:spMk id="2" creationId="{28894846-BF35-13D4-9426-7D9CDE4285B9}"/>
          </ac:spMkLst>
        </pc:spChg>
        <pc:spChg chg="mod">
          <ac:chgData name="Curvers,Lisa L.M.C." userId="S::527798@student.fontys.nl::c8015edd-7f27-4bc4-a9ca-f53a79feac70" providerId="AD" clId="Web-{F6107B92-FBC3-4AC5-B815-31F88360EE5B}" dt="2024-04-15T12:00:32.510" v="31" actId="20577"/>
          <ac:spMkLst>
            <pc:docMk/>
            <pc:sldMk cId="2269002264" sldId="261"/>
            <ac:spMk id="3" creationId="{F673772A-96E5-A7FE-1B46-C3395F6871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42A9-E888-45F7-8F02-8A5FB8F97C30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4D12-A3C2-450F-9DAF-DED0733EA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6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UPDATED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3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UPDATED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9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UPDATED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2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9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err="1"/>
              <a:t>Plantastic</a:t>
            </a:r>
            <a:r>
              <a:rPr lang="en-US" sz="4200"/>
              <a:t> </a:t>
            </a:r>
            <a:r>
              <a:rPr lang="en-US" sz="4200">
                <a:ea typeface="+mj-lt"/>
                <a:cs typeface="+mj-lt"/>
              </a:rPr>
              <a:t>sprint 2 review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Tevin, Lisa, Nadia, Marco and Dylan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C67FAFD-0A03-C0EE-3ADE-1B7B08FC8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7" r="179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94846-BF35-13D4-9426-7D9CDE4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64" y="2271931"/>
            <a:ext cx="4257352" cy="2319060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772A-96E5-A7FE-1B46-C3395F68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033" y="710353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Planning former sprints</a:t>
            </a:r>
          </a:p>
          <a:p>
            <a:endParaRPr lang="en-US"/>
          </a:p>
          <a:p>
            <a:r>
              <a:rPr lang="en-US"/>
              <a:t>What is completed?</a:t>
            </a:r>
          </a:p>
          <a:p>
            <a:endParaRPr lang="en-US"/>
          </a:p>
          <a:p>
            <a:r>
              <a:rPr lang="en-US"/>
              <a:t>Upcoming sprint</a:t>
            </a:r>
          </a:p>
        </p:txBody>
      </p:sp>
    </p:spTree>
    <p:extLst>
      <p:ext uri="{BB962C8B-B14F-4D97-AF65-F5344CB8AC3E}">
        <p14:creationId xmlns:p14="http://schemas.microsoft.com/office/powerpoint/2010/main" val="134402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94846-BF35-13D4-9426-7D9CDE4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2271931"/>
            <a:ext cx="4257352" cy="2319060"/>
          </a:xfrm>
        </p:spPr>
        <p:txBody>
          <a:bodyPr>
            <a:normAutofit/>
          </a:bodyPr>
          <a:lstStyle/>
          <a:p>
            <a:r>
              <a:rPr lang="en-US" sz="5400"/>
              <a:t>Planning former sprint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772A-96E5-A7FE-1B46-C3395F68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033" y="710353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Arial"/>
                <a:cs typeface="Arial"/>
              </a:rPr>
              <a:t>Complete relevant research</a:t>
            </a:r>
          </a:p>
          <a:p>
            <a:r>
              <a:rPr lang="en-US" sz="2200">
                <a:latin typeface="Arial"/>
                <a:cs typeface="Arial"/>
              </a:rPr>
              <a:t>Create network connection diagram</a:t>
            </a:r>
          </a:p>
          <a:p>
            <a:r>
              <a:rPr lang="en-US" sz="2200">
                <a:latin typeface="Arial"/>
                <a:cs typeface="Arial"/>
              </a:rPr>
              <a:t>Protocol creation</a:t>
            </a:r>
          </a:p>
          <a:p>
            <a:r>
              <a:rPr lang="en-US" sz="2200">
                <a:latin typeface="Arial"/>
                <a:cs typeface="Arial"/>
              </a:rPr>
              <a:t>Framework of UI</a:t>
            </a:r>
          </a:p>
          <a:p>
            <a:r>
              <a:rPr lang="en-US" sz="2200">
                <a:latin typeface="Arial"/>
                <a:cs typeface="Arial"/>
              </a:rPr>
              <a:t>Component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35869-6482-6737-4BEF-8E7E73C7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completed?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041-3B55-5547-6E29-87BD6C58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UI Wireframe</a:t>
            </a:r>
          </a:p>
          <a:p>
            <a:r>
              <a:rPr lang="en-US" sz="2200"/>
              <a:t>Code for DHT11/21</a:t>
            </a:r>
          </a:p>
          <a:p>
            <a:r>
              <a:rPr lang="en-US" sz="2200">
                <a:latin typeface="Arial"/>
                <a:cs typeface="Arial"/>
              </a:rPr>
              <a:t>Creating Protocol</a:t>
            </a:r>
          </a:p>
          <a:p>
            <a:r>
              <a:rPr lang="en-US" sz="2200"/>
              <a:t>Network connection diagram</a:t>
            </a:r>
          </a:p>
          <a:p>
            <a:r>
              <a:rPr lang="en-US" sz="2200"/>
              <a:t>Code for Accelerometer</a:t>
            </a:r>
          </a:p>
          <a:p>
            <a:r>
              <a:rPr lang="en-US" sz="2200"/>
              <a:t>Code for Spindle motor</a:t>
            </a:r>
          </a:p>
          <a:p>
            <a:r>
              <a:rPr lang="en-US" sz="2200"/>
              <a:t>Code for Touch Display</a:t>
            </a:r>
          </a:p>
          <a:p>
            <a:r>
              <a:rPr lang="en-US" sz="2200"/>
              <a:t>Code for motors</a:t>
            </a:r>
          </a:p>
          <a:p>
            <a:r>
              <a:rPr lang="en-US" sz="2200">
                <a:ea typeface="+mn-lt"/>
                <a:cs typeface="+mn-lt"/>
              </a:rPr>
              <a:t>Reseach Documents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600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3249-124A-F1A2-F6E8-1F8B8F0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Upcoming sprint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C9006-477F-6F74-58EB-A94CDD83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76" y="522111"/>
            <a:ext cx="3660337" cy="57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85647-01A7-6F29-4DBB-B64B12AA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39E4-DA2A-C033-6923-3B701ADC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EC65ECDB-F709-C53F-CA92-847F0058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77DB9A958114E94C0C1107EA9D44F" ma:contentTypeVersion="11" ma:contentTypeDescription="Create a new document." ma:contentTypeScope="" ma:versionID="4d474d8b09cafef2067f587e52f27239">
  <xsd:schema xmlns:xsd="http://www.w3.org/2001/XMLSchema" xmlns:xs="http://www.w3.org/2001/XMLSchema" xmlns:p="http://schemas.microsoft.com/office/2006/metadata/properties" xmlns:ns2="e48a9710-dbde-4061-9f62-91199ac45870" xmlns:ns3="083c20f9-7193-4545-b719-ff0505171bad" targetNamespace="http://schemas.microsoft.com/office/2006/metadata/properties" ma:root="true" ma:fieldsID="a2ccc8e5a928778a2ce9b7cf7b16aeff" ns2:_="" ns3:_="">
    <xsd:import namespace="e48a9710-dbde-4061-9f62-91199ac45870"/>
    <xsd:import namespace="083c20f9-7193-4545-b719-ff0505171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a9710-dbde-4061-9f62-91199ac458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c20f9-7193-4545-b719-ff0505171b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e7d2925-e3d6-4b93-98b7-6509f32ddc2a}" ma:internalName="TaxCatchAll" ma:showField="CatchAllData" ma:web="083c20f9-7193-4545-b719-ff0505171b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83c20f9-7193-4545-b719-ff0505171bad" xsi:nil="true"/>
    <lcf76f155ced4ddcb4097134ff3c332f xmlns="e48a9710-dbde-4061-9f62-91199ac4587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24A30-9C04-46E0-AA9C-FB14DB3BD057}"/>
</file>

<file path=customXml/itemProps2.xml><?xml version="1.0" encoding="utf-8"?>
<ds:datastoreItem xmlns:ds="http://schemas.openxmlformats.org/officeDocument/2006/customXml" ds:itemID="{097B6DB0-4545-4C9E-898A-8F16501998C9}">
  <ds:schemaRefs>
    <ds:schemaRef ds:uri="e48a9710-dbde-4061-9f62-91199ac458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D2E408-1045-45D7-98B1-F00CD82753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Plantastic sprint 2 review</vt:lpstr>
      <vt:lpstr>Contents</vt:lpstr>
      <vt:lpstr>Planning former sprint</vt:lpstr>
      <vt:lpstr>What is completed?</vt:lpstr>
      <vt:lpstr>Upcoming sprint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2024-03-21T13:43:06Z</dcterms:created>
  <dcterms:modified xsi:type="dcterms:W3CDTF">2024-04-16T08:16:56Z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0x01010080A77DB9A958114E94C0C1107EA9D44F</vt:lpwstr>
  </property>
</Properties>
</file>