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6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7EC9-FBAB-E59A-3602-1CB0D6C56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00184-141A-D506-C8E0-1EF751567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8E218-983D-20F9-70F1-E0ADCF7D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3F8B6-14F0-7DC1-0253-39AB1020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40F7E-716E-FB35-E19B-BCE3C1F2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71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B9AC-C614-19B0-6C6A-DD7A4438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42BC9-4269-A5FF-1058-B131DB7C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E38FC-5646-4074-836B-65E908B7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389F5-A430-0209-B757-50C06AE5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3D7-DFAC-B2F0-DFD4-DAD84B127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3112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C66BF-39F6-C40A-18C9-7A210E91C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214A-EFCF-01BF-E76D-A832FFC0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2D17-41C2-141B-35E4-D506C12C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99539-F5BA-45C0-B7B5-E8114BCE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3D228-7208-73EF-40E0-CCF10830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44109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B18A-F231-EDB6-7007-A484A78D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C28A-CA96-2F6F-D699-61D0281DC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3D85-E693-4ED5-8348-04940B90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9A390-306F-53B3-450C-94BB8197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19D65-12AE-F2F4-A46D-2C86C01C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49913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EDDDE-FAFD-4C47-70DA-F150F155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9CC83-863E-4BFB-662B-C7AD67F1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88139-FAF0-D3A8-CEAA-883F2A38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34DDB-0D7C-ED00-7A81-BF7DAFC3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2FF22-F922-B465-4C5E-529095E11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458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9C4B-2FED-0185-3DDA-90D16B66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00FFE-327A-DE56-2C99-D51C1FC67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290E5-804A-4B54-8E16-CAD7F48BE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A77B9-185B-2B33-DD20-739DA91E2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86592-DCED-1552-6CCA-4EB23026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32B51-119D-E866-7F13-081A70A0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134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870-B35D-C19A-FC32-0CDDAA03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74A6A-830B-DCD9-C440-765649BB2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7383C-D350-C54A-A17A-E76A8B425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3554D-3A7D-33C8-42A6-D9934DE71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4A26-53F7-2EC9-F79D-6147A9C7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520F6-36ED-D5A7-95EF-C844EC3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91B8E-CC2B-CFB3-CEED-6E9DB84B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D97FDA-7A9C-BFC8-6A3C-C047F9F2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4060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081A-F1A5-29F3-A7E5-D9AAF6F3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F2B1D-D5BF-4A93-498B-DC785D92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6F671-5FF0-B60C-8EC4-436AA7C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4F399B-7205-4FE2-75B8-621A44C8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93943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B0772-6110-DF7B-B06B-C943D1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7485A-37B0-8AD7-F5E0-4B649AA8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9C09B-5DE3-DAFC-988A-1D31F119E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5715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1F29-8D1B-E1E0-6AD5-C4BA2D055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64F6-0885-2C59-4FDF-B0585ACDE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F0462-A588-0969-483C-E2B3E3BCC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1DB5A-463C-92D1-F8B2-6A96770D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3BF760-FC52-B0C6-8671-0EA2607D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744BF-E743-E34C-56AC-87A30525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9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C786-CD94-3E7E-888D-B76C6BCBF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466F-CA5F-C961-C2BA-3509B082C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AB3F3-6A8A-C67E-5A4C-DA29FC773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58ED5-FE01-8DA4-228B-04067C43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51CF8-8504-9014-F496-7AFC0FDE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8395F-2E41-F994-6BF5-A307199B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245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F63BD-820C-B251-B34A-1C4CEBD7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94347-A4F2-B59B-DD78-8F963CA8C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4004-38F5-09D2-E333-4395D4EDB3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1F2F0-CC2B-4DE4-9769-23D16876DF22}" type="datetimeFigureOut">
              <a:rPr lang="en-NL" smtClean="0"/>
              <a:t>17/01/2025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57FCE-109D-759A-2076-DBD14FEA7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E247A-F7BE-9DCD-E7D8-E2824A62F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87EFEC-112D-42FA-8AA4-C4200E7B303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79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58676-9E4C-9CD8-AF36-3CEA3773B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Car project</a:t>
            </a:r>
            <a:endParaRPr lang="en-NL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9E185-DFA5-3735-25DC-3CBCADE6D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Thijs, Duncan and Dylan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363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631125-9347-7CBD-504A-0F2CD766A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Questions?</a:t>
            </a:r>
            <a:endParaRPr lang="en-NL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439A6-09F6-84D4-095A-951F02093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51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E12AA-389C-0D19-96DB-050BFF17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Content</a:t>
            </a:r>
            <a:endParaRPr lang="en-NL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6A1C-8F5F-E168-73FA-B2A10BBD2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dirty="0"/>
              <a:t>General project overview</a:t>
            </a:r>
          </a:p>
          <a:p>
            <a:r>
              <a:rPr lang="en-US" dirty="0"/>
              <a:t>Tire-pressure monitor</a:t>
            </a:r>
          </a:p>
          <a:p>
            <a:r>
              <a:rPr lang="en-US" dirty="0"/>
              <a:t>Telematics</a:t>
            </a:r>
          </a:p>
          <a:p>
            <a:r>
              <a:rPr lang="en-US" dirty="0"/>
              <a:t>Event data recorder</a:t>
            </a:r>
          </a:p>
          <a:p>
            <a:r>
              <a:rPr lang="en-US" dirty="0"/>
              <a:t>Body controller</a:t>
            </a:r>
          </a:p>
          <a:p>
            <a:r>
              <a:rPr lang="en-US" dirty="0"/>
              <a:t>Engine control unit</a:t>
            </a:r>
          </a:p>
          <a:p>
            <a:r>
              <a:rPr lang="en-US" dirty="0"/>
              <a:t>Infotainment</a:t>
            </a:r>
          </a:p>
          <a:p>
            <a:r>
              <a:rPr lang="en-US" dirty="0"/>
              <a:t>Questions?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143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CFAC7-53EE-DF95-99DB-E7C11E30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General Project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16975A-D8FE-17BD-02F7-2ED1FEC16E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861386"/>
            <a:ext cx="11327549" cy="266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5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ABA9D-5439-CEE4-1596-0F511E48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Tire-pressure monitor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3B226D-BE12-42EC-3E06-1AF5F84160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504" y="1966293"/>
            <a:ext cx="1099299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8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490565-80C9-A3DA-20A4-2BC3E82C0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2F6792-55F9-783C-6FCC-B8BAA4A05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6321F1-585A-D5FF-DF82-1770CC2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5E342-51C7-9F5C-5B59-ACDB3E3A0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A1CB45-C94C-6A18-4160-42AF01BA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D544E-CD72-6978-0DA6-63FFC6566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Telematics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BD13E64-399F-A764-CB7C-10F585F01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803" y="1825625"/>
            <a:ext cx="49463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8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4E122-A15D-3D08-EA89-010C6AAF1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Event date recorder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89340-09F7-91CA-400D-8EA9654182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83502"/>
            <a:ext cx="11327549" cy="44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10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DEBC2-5C1C-F4A3-3958-94CD118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91872BB-6F75-37FC-D28B-BDDFD182F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114BA-76F7-2725-7C35-2B4CC3957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3B8685-75CD-8C68-51A8-616AA0E1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380892-AE9F-2D60-DB5C-7462F701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8B6ED-9328-C93C-4FD8-A8D32AD6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Body controller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E8990B-3C90-E47F-4032-24D8176CB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1635" y="1825625"/>
            <a:ext cx="4408729" cy="4351338"/>
          </a:xfrm>
        </p:spPr>
      </p:pic>
    </p:spTree>
    <p:extLst>
      <p:ext uri="{BB962C8B-B14F-4D97-AF65-F5344CB8AC3E}">
        <p14:creationId xmlns:p14="http://schemas.microsoft.com/office/powerpoint/2010/main" val="177825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EE7664-0606-ED07-1B0B-5EEA1F9D0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25C430-6A72-852B-D2C5-859D4F48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C0B6F-DADB-363B-339D-2677C3F77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52487-3917-1D3E-4FB6-6EA8A6D46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BFE81-4DBD-F6AA-E5D1-898BC1316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AE257-58EA-F37A-7029-2F20F25F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Engine control unit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A4F5F12-34C8-84D0-4EDA-E68C04107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7077"/>
            <a:ext cx="10515600" cy="336843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4000A-058B-2C8C-D299-0CADEBDF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3171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547FD-FCBD-3374-0DEF-F3734C6A9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F25919A-0F1C-7327-49FD-7E3769C18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A192E9-7755-4CFC-373B-819F96DF1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736A2-9CC4-9D54-EB94-46D33C313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1CEE0C-3FB9-BC60-645D-F90CD50CB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A7B5E-8D76-C92C-8198-0D852342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Infotainment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D533A-3C98-4A74-4F71-7C8570B9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3EC3702-41F2-5825-77D3-302B15BBC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25886"/>
            <a:ext cx="10515600" cy="27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5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42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Car project</vt:lpstr>
      <vt:lpstr>Content</vt:lpstr>
      <vt:lpstr>General Project overview</vt:lpstr>
      <vt:lpstr>Tire-pressure monitor</vt:lpstr>
      <vt:lpstr>Telematics</vt:lpstr>
      <vt:lpstr>Event date recorder</vt:lpstr>
      <vt:lpstr>Body controller</vt:lpstr>
      <vt:lpstr>Engine control unit</vt:lpstr>
      <vt:lpstr>Infotainment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Loers,Dylan Loers D.</dc:creator>
  <cp:lastModifiedBy>Loers,Dylan Loers D.</cp:lastModifiedBy>
  <cp:revision>1</cp:revision>
  <dcterms:created xsi:type="dcterms:W3CDTF">2025-01-17T11:09:08Z</dcterms:created>
  <dcterms:modified xsi:type="dcterms:W3CDTF">2025-01-17T12:04:49Z</dcterms:modified>
</cp:coreProperties>
</file>