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255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7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9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1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1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1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3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B385DF-707D-4D20-B30B-23143924D46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AA32-4A9C-4B1C-BDB1-1AC31161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13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3E3-E633-46F4-9A63-59CCB5FEB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הוראות שימוש ברובוט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7C156-074F-4DE2-B865-47BA8CC70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E758D-5251-48DA-8EB2-AD8CA9E491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/>
          </a:blip>
          <a:srcRect l="9495" t="909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A1314-2070-446E-B692-C78D88A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7800" y="0"/>
            <a:ext cx="586581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257800" y="1295400"/>
            <a:ext cx="5867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0110A-E113-4327-94C6-C72C97D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161" y="1447800"/>
            <a:ext cx="4562452" cy="325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z="4800" dirty="0"/>
              <a:t>במה אפשר לגעת?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7978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C77C0-0C34-48E9-9C6C-5B3CF56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במה אפשר לגעת?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769F8-44B6-4D5A-9103-D8F5A856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הקובץ המוקף בצבע </a:t>
            </a:r>
            <a:r>
              <a:rPr lang="he-IL" sz="2400" dirty="0">
                <a:solidFill>
                  <a:srgbClr val="FF0000"/>
                </a:solidFill>
              </a:rPr>
              <a:t>אדום </a:t>
            </a:r>
            <a:r>
              <a:rPr lang="he-IL" sz="2400" dirty="0"/>
              <a:t>הוא הקובץ אשר עליו יש ללחוץ על מנת שיופיע הדאשבורד.</a:t>
            </a:r>
          </a:p>
          <a:p>
            <a:pPr algn="r" rtl="1"/>
            <a:r>
              <a:rPr lang="he-IL" sz="2400" dirty="0"/>
              <a:t>הקובץ המוקף בצבע </a:t>
            </a:r>
            <a:r>
              <a:rPr lang="he-IL" sz="2400" dirty="0">
                <a:solidFill>
                  <a:srgbClr val="0070C0"/>
                </a:solidFill>
              </a:rPr>
              <a:t>כחול</a:t>
            </a:r>
            <a:r>
              <a:rPr lang="he-IL" sz="2400" dirty="0">
                <a:solidFill>
                  <a:srgbClr val="FF0000"/>
                </a:solidFill>
              </a:rPr>
              <a:t> </a:t>
            </a:r>
            <a:r>
              <a:rPr lang="he-IL" sz="2400" dirty="0"/>
              <a:t>הוא קובץ אשר יש לערוך אותו פעם אחת בלבד, הסבר של מה צריך לערוך בקובץ זה יוסבר בהמשך.</a:t>
            </a:r>
          </a:p>
          <a:p>
            <a:pPr algn="r" rtl="1"/>
            <a:r>
              <a:rPr lang="he-IL" sz="2400" dirty="0"/>
              <a:t>הקובץ המוקף בצבע </a:t>
            </a:r>
            <a:r>
              <a:rPr lang="he-IL" sz="2400" dirty="0">
                <a:solidFill>
                  <a:srgbClr val="FFFF00"/>
                </a:solidFill>
              </a:rPr>
              <a:t>צהוב</a:t>
            </a:r>
            <a:r>
              <a:rPr lang="he-IL" sz="2400" dirty="0">
                <a:solidFill>
                  <a:srgbClr val="FF0000"/>
                </a:solidFill>
              </a:rPr>
              <a:t> </a:t>
            </a:r>
            <a:r>
              <a:rPr lang="he-IL" sz="2400" dirty="0"/>
              <a:t>הוא קובץ אשר יש בוא הוראות שימוש של הרובוט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B0A7E-6714-4BB2-B52C-66635716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8281"/>
            <a:ext cx="5732385" cy="36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4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AAC5-54AA-479B-AC65-64BD36B1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מה עושים בקובץ המסומן בכחול?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9A07-766C-4552-912A-7D570F82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נערוך את הקובץ ויפתח חלון זה.</a:t>
            </a:r>
          </a:p>
          <a:p>
            <a:pPr algn="r" rtl="1"/>
            <a:r>
              <a:rPr lang="he-IL" dirty="0"/>
              <a:t>המיספרים המוקפים בריבוע הם הכתובת ה</a:t>
            </a:r>
            <a:r>
              <a:rPr lang="en-US" dirty="0"/>
              <a:t>IP</a:t>
            </a:r>
            <a:r>
              <a:rPr lang="he-IL" dirty="0"/>
              <a:t> של הרובוט.</a:t>
            </a:r>
          </a:p>
          <a:p>
            <a:pPr algn="r" rtl="1"/>
            <a:r>
              <a:rPr lang="he-IL" dirty="0"/>
              <a:t>יש לשנות את מספרים אלו לכתובת החדשה שלו .</a:t>
            </a:r>
          </a:p>
          <a:p>
            <a:pPr algn="r" rtl="1"/>
            <a:r>
              <a:rPr lang="he-IL" dirty="0"/>
              <a:t>לאחר השינוי יש לשמור ולא צריך לגעת יותר בקובץ זה.</a:t>
            </a:r>
            <a:endParaRPr lang="en-US" dirty="0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EA3471E-27A8-419A-89D6-45D79ED6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310381"/>
            <a:ext cx="5451627" cy="36798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93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1FF6B-A027-43B8-AFB6-2EB9D4729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817" y="210189"/>
            <a:ext cx="8041190" cy="428193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3AAC5-54AA-479B-AC65-64BD36B1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82" y="4643042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מה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עושים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בקובץ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המסומן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באדום</a:t>
            </a:r>
            <a:r>
              <a:rPr lang="he-IL" sz="4800" b="0" i="0" kern="1200" dirty="0">
                <a:solidFill>
                  <a:srgbClr val="EBEBEB"/>
                </a:solidFill>
                <a:ea typeface="+mj-ea"/>
                <a:cs typeface="+mj-cs"/>
              </a:rPr>
              <a:t>?</a:t>
            </a:r>
            <a:endParaRPr lang="en-US" sz="4800" b="0" i="0" kern="1200" dirty="0">
              <a:solidFill>
                <a:srgbClr val="EBEBEB"/>
              </a:solidFill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9A07-766C-4552-912A-7D570F82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114" y="5481507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נלחץ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עליו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והוא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יפתח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לנו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חלון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אם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שידור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של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שני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המצלמות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וכפטור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להפעלת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הרובוט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23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A3D-7EA5-4B2B-982C-803170E8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452718"/>
            <a:ext cx="10058400" cy="1400530"/>
          </a:xfrm>
        </p:spPr>
        <p:txBody>
          <a:bodyPr/>
          <a:lstStyle/>
          <a:p>
            <a:pPr algn="r" rtl="1"/>
            <a:r>
              <a:rPr lang="he-IL" dirty="0"/>
              <a:t>דברים האלולים לקראותת מה צריך לעשות ומה פרושם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CB85-1926-403B-BD8A-A4516F92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ישנם מספר דברים אשר יכולים לקראות בגלל שימוש לא טוב אם התוכנה</a:t>
            </a:r>
            <a:endParaRPr lang="en-US" dirty="0"/>
          </a:p>
          <a:p>
            <a:pPr algn="r" rtl="1"/>
            <a:r>
              <a:rPr lang="he-IL" dirty="0"/>
              <a:t>יכול להיגרם בגלל שנתנתם כתובת לא נכונה של הרובוט</a:t>
            </a:r>
          </a:p>
          <a:p>
            <a:pPr algn="r" rtl="1"/>
            <a:r>
              <a:rPr lang="he-IL" dirty="0"/>
              <a:t>יכול להיגרם בגלל הגויסטיק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A3D-7EA5-4B2B-982C-803170E8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452718"/>
            <a:ext cx="10058400" cy="1400530"/>
          </a:xfrm>
        </p:spPr>
        <p:txBody>
          <a:bodyPr/>
          <a:lstStyle/>
          <a:p>
            <a:pPr algn="r" rtl="1"/>
            <a:r>
              <a:rPr lang="he-IL" dirty="0"/>
              <a:t>אין שידור תמונה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CB85-1926-403B-BD8A-A4516F92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חוסר שידור תמונה יגרם בגלל כתובת לא נכונה של הרובוט מה שיגרם לכך שלא תכלו להזיז את הרובוט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2151EE-6695-4363-B70A-BB850BB07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65230" y="71008"/>
            <a:ext cx="9355077" cy="4981578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D6A3D-7EA5-4B2B-982C-803170E8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419" y="4763842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גויסטיקם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מנותקים</a:t>
            </a:r>
            <a:endParaRPr lang="en-US" sz="4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2936B-4465-42BF-BCD9-0FF7B0343928}"/>
              </a:ext>
            </a:extLst>
          </p:cNvPr>
          <p:cNvSpPr txBox="1"/>
          <p:nvPr/>
        </p:nvSpPr>
        <p:spPr>
          <a:xfrm>
            <a:off x="3291839" y="5658986"/>
            <a:ext cx="849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כפי שאפשר לראות קפצה הודעה מכיוון שהגויסטיקים לא מחוברים על המחשבת ברגע שתלחצו </a:t>
            </a:r>
            <a:r>
              <a:rPr lang="en-US" dirty="0"/>
              <a:t>OK</a:t>
            </a:r>
            <a:r>
              <a:rPr lang="he-IL" dirty="0"/>
              <a:t> התוכנה תיסגר ותצטרכו להיכנס מחדש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4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202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הוראות שימוש ברובוט</vt:lpstr>
      <vt:lpstr>במה אפשר לגעת?</vt:lpstr>
      <vt:lpstr>במה אפשר לגעת?</vt:lpstr>
      <vt:lpstr>מה עושים בקובץ המסומן בכחול?</vt:lpstr>
      <vt:lpstr>מה עושים בקובץ המסומן באדום?</vt:lpstr>
      <vt:lpstr>דברים האלולים לקראותת מה צריך לעשות ומה פרושם</vt:lpstr>
      <vt:lpstr>אין שידור תמונה</vt:lpstr>
      <vt:lpstr>גויסטיקם מנותקים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הוראות שימוש ברובוט</dc:title>
  <dc:creator>ספי שטיינץ</dc:creator>
  <cp:lastModifiedBy>ספי שטיינץ</cp:lastModifiedBy>
  <cp:revision>11</cp:revision>
  <dcterms:created xsi:type="dcterms:W3CDTF">2019-01-03T14:20:00Z</dcterms:created>
  <dcterms:modified xsi:type="dcterms:W3CDTF">2019-01-03T16:46:39Z</dcterms:modified>
</cp:coreProperties>
</file>