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9" d="100"/>
          <a:sy n="89" d="100"/>
        </p:scale>
        <p:origin x="-480" y="-8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02/09/2021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=""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02/09/2021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=""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=""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=""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=""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=""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=""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=""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=""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=""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=""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nl-NL" b="1" dirty="0" smtClean="0"/>
              <a:t>Online Hotel Management Application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Developed Online </a:t>
            </a:r>
            <a:r>
              <a:rPr lang="en-IN" altLang="en-US" dirty="0" smtClean="0"/>
              <a:t>Hotel Management </a:t>
            </a:r>
            <a:r>
              <a:rPr lang="en-IN" altLang="en-US" dirty="0"/>
              <a:t>Application </a:t>
            </a:r>
            <a:r>
              <a:rPr lang="en-IN" altLang="en-US" dirty="0" smtClean="0"/>
              <a:t>using </a:t>
            </a:r>
            <a:r>
              <a:rPr lang="en-IN" altLang="en-US" dirty="0"/>
              <a:t>spring </a:t>
            </a:r>
            <a:r>
              <a:rPr lang="en-IN" altLang="en-US" dirty="0" err="1"/>
              <a:t>microservices</a:t>
            </a:r>
            <a:r>
              <a:rPr lang="en-IN" altLang="en-US" dirty="0"/>
              <a:t> and </a:t>
            </a:r>
            <a:r>
              <a:rPr lang="en-IN" altLang="en-US" dirty="0" err="1"/>
              <a:t>AngularJs</a:t>
            </a:r>
            <a:r>
              <a:rPr lang="en-IN" altLang="en-US" dirty="0"/>
              <a:t> with </a:t>
            </a:r>
            <a:r>
              <a:rPr lang="en-IN" altLang="en-US" dirty="0" err="1" smtClean="0"/>
              <a:t>MongoDB</a:t>
            </a:r>
            <a:r>
              <a:rPr lang="en-IN" altLang="en-US" dirty="0" smtClean="0"/>
              <a:t> as </a:t>
            </a:r>
            <a:r>
              <a:rPr lang="en-IN" altLang="en-US" dirty="0"/>
              <a:t>database in agile methodology of software development model.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b="1" dirty="0" smtClean="0"/>
              <a:t>Completed ”Java Full Stack Training with Angular“ training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=""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=""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7728" y="1340768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Mumbai</a:t>
            </a:r>
            <a:endParaRPr lang="nl-NL" altLang="nl-NL" dirty="0"/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=""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7688" y="1556792"/>
            <a:ext cx="3960440" cy="288032"/>
          </a:xfrm>
        </p:spPr>
        <p:txBody>
          <a:bodyPr/>
          <a:lstStyle/>
          <a:p>
            <a:r>
              <a:rPr lang="nl-NL" altLang="nl-NL" dirty="0" smtClean="0"/>
              <a:t>devika-madhusudan.gaikwad@capgemini.com 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=""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59696" y="1844824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 smtClean="0"/>
              <a:t>8668671990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=""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</a:t>
            </a:r>
            <a:r>
              <a:rPr lang="en-US" altLang="en-US" sz="1100" dirty="0" smtClean="0"/>
              <a:t>Java, Spring Framework, </a:t>
            </a:r>
            <a:r>
              <a:rPr lang="en-US" altLang="en-US" sz="1100" dirty="0" err="1" smtClean="0"/>
              <a:t>MongoDB</a:t>
            </a:r>
            <a:r>
              <a:rPr lang="en-US" altLang="en-US" sz="1100" dirty="0" smtClean="0"/>
              <a:t> and Angular on </a:t>
            </a:r>
            <a:r>
              <a:rPr lang="en-US" altLang="en-US" sz="1100" dirty="0"/>
              <a:t>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100" dirty="0"/>
              <a:t>Also </a:t>
            </a:r>
            <a:r>
              <a:rPr lang="en-US" altLang="nl-NL" sz="1100" dirty="0" smtClean="0"/>
              <a:t>Implemented Java, Spring, Angular ,</a:t>
            </a:r>
            <a:r>
              <a:rPr lang="en-US" altLang="nl-NL" sz="1100" dirty="0" err="1" smtClean="0"/>
              <a:t>MongoDB</a:t>
            </a:r>
            <a:r>
              <a:rPr lang="en-US" altLang="nl-NL" sz="1100" dirty="0" smtClean="0"/>
              <a:t> technologies in </a:t>
            </a:r>
            <a:r>
              <a:rPr lang="en-US" altLang="nl-NL" sz="1100" dirty="0"/>
              <a:t>case study and </a:t>
            </a:r>
            <a:r>
              <a:rPr lang="en-US" altLang="nl-NL" sz="1100" dirty="0" err="1"/>
              <a:t>upskilling</a:t>
            </a:r>
            <a:r>
              <a:rPr lang="en-US" altLang="nl-NL" sz="1100" dirty="0"/>
              <a:t> day by day.</a:t>
            </a:r>
            <a:r>
              <a:rPr lang="en-US" altLang="nl-NL" dirty="0"/>
              <a:t/>
            </a:r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=""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Information Technology: </a:t>
            </a:r>
            <a:r>
              <a:rPr lang="en-US" altLang="nl-NL" sz="1000" dirty="0"/>
              <a:t>2016 - 2020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smtClean="0"/>
              <a:t>Spring REST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 smtClean="0"/>
              <a:t>Angular</a:t>
            </a:r>
            <a:endParaRPr lang="en-US" altLang="en-US" sz="1000" dirty="0" smtClean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smtClean="0"/>
              <a:t>Bootstrap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Oracle, </a:t>
            </a:r>
            <a:r>
              <a:rPr lang="en-US" altLang="nl-NL" sz="1000" dirty="0" err="1"/>
              <a:t>MySQL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Communication </a:t>
            </a:r>
            <a:r>
              <a:rPr lang="en-US" altLang="nl-NL" sz="1000" dirty="0"/>
              <a:t>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=""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err="1" smtClean="0"/>
              <a:t>Devika</a:t>
            </a:r>
            <a:r>
              <a:rPr lang="en-IN" altLang="en-US" dirty="0" smtClean="0"/>
              <a:t> </a:t>
            </a:r>
            <a:r>
              <a:rPr lang="en-IN" altLang="en-US" dirty="0" err="1" smtClean="0"/>
              <a:t>Gaikwad</a:t>
            </a:r>
            <a:endParaRPr lang="en-IN" altLang="en-US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=""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6678" y="1946672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8" name="Picture Placeholder 17" descr="iii. Passport size photo with white background.jpg"/>
          <p:cNvPicPr>
            <a:picLocks noGrp="1" noChangeAspect="1"/>
          </p:cNvPicPr>
          <p:nvPr>
            <p:ph type="pic" sz="quarter" idx="46"/>
          </p:nvPr>
        </p:nvPicPr>
        <p:blipFill>
          <a:blip r:embed="rId3" cstate="print"/>
          <a:srcRect t="7143" b="7143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40931</TotalTime>
  <Words>150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Capgemini Master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BatGame</cp:lastModifiedBy>
  <cp:revision>106</cp:revision>
  <dcterms:created xsi:type="dcterms:W3CDTF">2017-12-08T05:27:40Z</dcterms:created>
  <dcterms:modified xsi:type="dcterms:W3CDTF">2021-09-02T16:20:43Z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