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7" r:id="rId9"/>
    <p:sldId id="259" r:id="rId10"/>
    <p:sldId id="269" r:id="rId11"/>
    <p:sldId id="264" r:id="rId12"/>
    <p:sldId id="268" r:id="rId13"/>
    <p:sldId id="270" r:id="rId14"/>
    <p:sldId id="271" r:id="rId15"/>
    <p:sldId id="265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60B3B-9467-4ADD-B41A-C399F1E69BF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40D7B-3C45-497D-B776-C12E1CFE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5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40D7B-3C45-497D-B776-C12E1CFE33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6" y="4149731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2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6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1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9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260356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31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268419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1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7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8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5" y="1484313"/>
            <a:ext cx="3994150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6" y="1484313"/>
            <a:ext cx="3995737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91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9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fld id="{BA0313FC-410B-4DD7-80AE-54D013D7056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1ADAC21-FC9F-489A-A064-5BADF5C200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31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4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5pPr>
      <a:lvl6pPr marL="342891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7pPr>
      <a:lvl8pPr marL="1028674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35748" indent="-33574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66734" indent="-32979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800">
          <a:solidFill>
            <a:schemeClr val="tx1"/>
          </a:solidFill>
          <a:latin typeface="+mn-lt"/>
          <a:ea typeface="+mn-ea"/>
        </a:defRPr>
      </a:lvl2pPr>
      <a:lvl3pPr marL="970336" indent="-30241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260840" indent="-28931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552536" indent="-290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1895427" indent="-290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19" indent="-290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10" indent="-290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02" indent="-29050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1800" dirty="0" smtClean="0"/>
              <a:t>南京大学软件学院</a:t>
            </a:r>
            <a:endParaRPr lang="en-US" altLang="zh-CN" sz="1800" dirty="0" smtClean="0"/>
          </a:p>
          <a:p>
            <a:pPr algn="r"/>
            <a:r>
              <a:rPr lang="zh-CN" altLang="en-US" sz="1800" dirty="0" smtClean="0"/>
              <a:t>李传艺</a:t>
            </a:r>
            <a:endParaRPr lang="en-US" altLang="zh-CN" sz="1800" dirty="0" smtClean="0"/>
          </a:p>
          <a:p>
            <a:pPr algn="r"/>
            <a:r>
              <a:rPr lang="en-US" altLang="zh-CN" sz="1800" dirty="0" smtClean="0"/>
              <a:t>lcy@nju.edu.cn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r>
              <a:rPr lang="en-US" altLang="zh-CN" dirty="0" smtClean="0"/>
              <a:t>——Spark RDD</a:t>
            </a:r>
            <a:r>
              <a:rPr lang="zh-CN" altLang="en-US" dirty="0" smtClean="0"/>
              <a:t>运行机制详解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</a:t>
            </a:r>
            <a:r>
              <a:rPr lang="zh-CN" altLang="en-US" dirty="0"/>
              <a:t>到底有多少分区？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getPartitions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91" y="1944359"/>
            <a:ext cx="6392880" cy="151605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87" y="3668726"/>
            <a:ext cx="5450856" cy="5970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738897" y="2451206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1298" y="3735381"/>
            <a:ext cx="15270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ShuffledRDD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5" y="4575460"/>
            <a:ext cx="4861592" cy="239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611843" y="4488628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MapPartitionsRDD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5" y="5239442"/>
            <a:ext cx="5282030" cy="7227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119805" y="5408185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ParallelCollectionRDD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创建方式和分区数量验证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如何创建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从外部数据读取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textFile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SparkContext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从运行时数据转换</a:t>
            </a:r>
            <a:endParaRPr lang="en-US" altLang="zh-CN" dirty="0" smtClean="0"/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arallelize: </a:t>
            </a:r>
            <a:r>
              <a:rPr lang="en-US" altLang="zh-CN" dirty="0" err="1"/>
              <a:t>SparkContext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3" y="2584922"/>
            <a:ext cx="5444787" cy="14237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3" y="4774278"/>
            <a:ext cx="5082280" cy="1166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473" y="1482219"/>
            <a:ext cx="4988021" cy="28569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516" y="5782650"/>
            <a:ext cx="5282030" cy="7227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29493" y="2584922"/>
            <a:ext cx="1625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SparkContext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44944" y="2669446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HadoopRDD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9768" y="4784852"/>
            <a:ext cx="15824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SparkContext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2115" y="6380163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ParallelCollectionRDD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</a:t>
            </a:r>
            <a:r>
              <a:rPr lang="zh-CN" altLang="en-US" dirty="0"/>
              <a:t>创建方式和分区数量验证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从其他</a:t>
            </a:r>
            <a:r>
              <a:rPr lang="en-US" altLang="zh-CN" dirty="0"/>
              <a:t>RDD</a:t>
            </a:r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dirty="0"/>
              <a:t>通用的</a:t>
            </a:r>
            <a:r>
              <a:rPr lang="en-US" altLang="zh-CN" dirty="0"/>
              <a:t>Transformation: map</a:t>
            </a:r>
            <a:r>
              <a:rPr lang="zh-CN" altLang="en-US" dirty="0"/>
              <a:t>在</a:t>
            </a:r>
            <a:r>
              <a:rPr lang="en-US" altLang="zh-CN" dirty="0"/>
              <a:t>RDD</a:t>
            </a:r>
            <a:r>
              <a:rPr lang="zh-CN" altLang="en-US" dirty="0"/>
              <a:t>中</a:t>
            </a:r>
            <a:r>
              <a:rPr lang="en-US" altLang="zh-CN" dirty="0"/>
              <a:t>;union</a:t>
            </a:r>
            <a:r>
              <a:rPr lang="zh-CN" altLang="en-US" dirty="0"/>
              <a:t>在</a:t>
            </a:r>
            <a:r>
              <a:rPr lang="en-US" altLang="zh-CN" dirty="0" err="1"/>
              <a:t>SparkContext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4323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Key-value Transformation: </a:t>
            </a:r>
            <a:r>
              <a:rPr lang="en-US" altLang="zh-CN" dirty="0" err="1"/>
              <a:t>PairRDDFunctions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68316" y="2215226"/>
            <a:ext cx="5770493" cy="956551"/>
            <a:chOff x="468316" y="2215226"/>
            <a:chExt cx="5770493" cy="9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6" y="2215226"/>
              <a:ext cx="5770493" cy="9051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237130" y="2802445"/>
              <a:ext cx="684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RDD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8316" y="3309049"/>
            <a:ext cx="3679398" cy="724106"/>
            <a:chOff x="468316" y="3309049"/>
            <a:chExt cx="3679398" cy="72410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16" y="3309049"/>
              <a:ext cx="3679398" cy="72410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2594228" y="3610274"/>
              <a:ext cx="684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RDD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10742" y="1651573"/>
            <a:ext cx="5136834" cy="2553542"/>
            <a:chOff x="3951326" y="1651573"/>
            <a:chExt cx="5136834" cy="25535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1326" y="1651573"/>
              <a:ext cx="5136834" cy="25535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6665221" y="2667813"/>
              <a:ext cx="1582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SparkContext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63804" y="4539759"/>
            <a:ext cx="5642268" cy="2289017"/>
            <a:chOff x="1463804" y="4539759"/>
            <a:chExt cx="5642268" cy="228901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804" y="4539759"/>
              <a:ext cx="5642268" cy="228901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4908033" y="6211569"/>
              <a:ext cx="2095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PairRDDFunctions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1566" y="1002905"/>
            <a:ext cx="4795779" cy="3007826"/>
            <a:chOff x="2001566" y="1002905"/>
            <a:chExt cx="4795779" cy="300782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1566" y="1002905"/>
              <a:ext cx="4795779" cy="3007826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4539459" y="1863238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UnionRDD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0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r>
              <a:rPr lang="zh-CN" altLang="en-US" dirty="0" smtClean="0"/>
              <a:t>个数的汇总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316" y="1246107"/>
            <a:ext cx="6134120" cy="189666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09294" y="3142769"/>
            <a:ext cx="6058296" cy="183271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013" y="5048411"/>
            <a:ext cx="6090582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getPartitions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getDependency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ompute()</a:t>
            </a:r>
          </a:p>
          <a:p>
            <a:endParaRPr lang="en-US" altLang="zh-CN" dirty="0"/>
          </a:p>
          <a:p>
            <a:r>
              <a:rPr lang="zh-CN" altLang="en-US" dirty="0" smtClean="0"/>
              <a:t>执行先后顺序？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初始化过程？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Shuffle\</a:t>
            </a:r>
            <a:r>
              <a:rPr lang="zh-CN" altLang="en-US" dirty="0" smtClean="0"/>
              <a:t>非</a:t>
            </a:r>
            <a:r>
              <a:rPr lang="en-US" altLang="zh-CN" dirty="0" smtClean="0"/>
              <a:t>Shuffle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 smtClean="0"/>
              <a:t>的操作（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类型）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Shuffle\</a:t>
            </a:r>
            <a:r>
              <a:rPr lang="zh-CN" altLang="en-US" dirty="0" smtClean="0"/>
              <a:t>非</a:t>
            </a:r>
            <a:r>
              <a:rPr lang="en-US" altLang="zh-CN" dirty="0" smtClean="0"/>
              <a:t>Shuffle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Dependency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en-US" altLang="zh-CN" dirty="0" smtClean="0"/>
              <a:t>Shuffle\</a:t>
            </a:r>
            <a:r>
              <a:rPr lang="zh-CN" altLang="en-US" dirty="0" smtClean="0"/>
              <a:t>非</a:t>
            </a:r>
            <a:r>
              <a:rPr lang="en-US" altLang="zh-CN" dirty="0"/>
              <a:t>S</a:t>
            </a:r>
            <a:r>
              <a:rPr lang="en-US" altLang="zh-CN" dirty="0" smtClean="0"/>
              <a:t>huffle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指定或继承等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8" y="1484313"/>
            <a:ext cx="4836395" cy="4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Shuffle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什么灵感催化了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的产生？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的算子们分别导致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之间怎样的依赖？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到底是什么？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确定</a:t>
            </a:r>
            <a:r>
              <a:rPr lang="en-US" altLang="zh-CN" dirty="0"/>
              <a:t>RDD</a:t>
            </a:r>
            <a:r>
              <a:rPr lang="zh-CN" altLang="en-US" dirty="0"/>
              <a:t>的</a:t>
            </a:r>
            <a:r>
              <a:rPr lang="en-US" altLang="zh-CN" dirty="0"/>
              <a:t>Partition</a:t>
            </a:r>
            <a:r>
              <a:rPr lang="zh-CN" altLang="en-US" dirty="0"/>
              <a:t>个数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的创建过程？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Shuffle</a:t>
            </a:r>
            <a:r>
              <a:rPr lang="zh-CN" altLang="en-US" dirty="0" smtClean="0"/>
              <a:t>过程？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3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是建立在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基础上的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数据建模、计算任务类型划分、计算任务图构建、任务调度等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是何灵感催化了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的产生？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的优点：实现利用内存访问速度对计算的</a:t>
            </a:r>
            <a:r>
              <a:rPr lang="zh-CN" altLang="en-US" dirty="0" smtClean="0">
                <a:solidFill>
                  <a:srgbClr val="FF0000"/>
                </a:solidFill>
              </a:rPr>
              <a:t>中间数据</a:t>
            </a:r>
            <a:r>
              <a:rPr lang="zh-CN" altLang="en-US" dirty="0" smtClean="0"/>
              <a:t>进行读写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中间数据是什么？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什么操作产生的中间数据？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操作产生的？还是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操作产生的？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不能快速读取</a:t>
            </a:r>
            <a:r>
              <a:rPr lang="zh-CN" altLang="en-US" dirty="0" smtClean="0">
                <a:solidFill>
                  <a:srgbClr val="FF0000"/>
                </a:solidFill>
              </a:rPr>
              <a:t>中间数据</a:t>
            </a:r>
            <a:r>
              <a:rPr lang="zh-CN" altLang="en-US" dirty="0" smtClean="0"/>
              <a:t>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98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and </a:t>
            </a:r>
            <a:r>
              <a:rPr lang="zh-CN" altLang="en-US" dirty="0" smtClean="0"/>
              <a:t>中间数据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中间数据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中间的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机制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Spark RDD</a:t>
            </a:r>
            <a:r>
              <a:rPr lang="zh-CN" altLang="en-US" dirty="0" smtClean="0"/>
              <a:t>要解决的就是这里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之间的中间数据问题？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92" y="2160748"/>
            <a:ext cx="5381065" cy="2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and Spark Shuffle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 Dependency</a:t>
            </a:r>
          </a:p>
          <a:p>
            <a:pPr lvl="1"/>
            <a:r>
              <a:rPr lang="en-US" altLang="zh-CN" dirty="0" smtClean="0"/>
              <a:t>Wide Dependency——Shuffle Dependency</a:t>
            </a:r>
          </a:p>
          <a:p>
            <a:pPr lvl="1"/>
            <a:r>
              <a:rPr lang="en-US" altLang="zh-CN" dirty="0" smtClean="0"/>
              <a:t>Narrow Dependency</a:t>
            </a:r>
          </a:p>
          <a:p>
            <a:pPr lvl="2"/>
            <a:r>
              <a:rPr lang="en-US" altLang="zh-CN" dirty="0" err="1" smtClean="0"/>
              <a:t>OneToOneDenpendency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RangeDependency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PruningDependency</a:t>
            </a:r>
            <a:endParaRPr lang="en-US" altLang="zh-CN" dirty="0"/>
          </a:p>
          <a:p>
            <a:pPr lvl="1"/>
            <a:r>
              <a:rPr lang="en-US" altLang="zh-CN" dirty="0" smtClean="0"/>
              <a:t>Shuffle Dependency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69" y="3841942"/>
            <a:ext cx="4241297" cy="26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vs.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定义了基于数据集的工作模式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 Reduce</a:t>
            </a:r>
            <a:r>
              <a:rPr lang="zh-CN" altLang="en-US" dirty="0" smtClean="0"/>
              <a:t>的效率问题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迭代式算法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交互式数据挖掘</a:t>
            </a:r>
            <a:endParaRPr lang="en-US" altLang="zh-CN" dirty="0"/>
          </a:p>
          <a:p>
            <a:pPr lvl="1"/>
            <a:r>
              <a:rPr lang="zh-CN" altLang="en-US" dirty="0" smtClean="0"/>
              <a:t>计算类型的不足：算子不足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对数据操作的类型进行了扩展和优化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Spark</a:t>
            </a:r>
            <a:r>
              <a:rPr lang="zh-CN" altLang="en-US" dirty="0" smtClean="0"/>
              <a:t>的创新 </a:t>
            </a:r>
            <a:r>
              <a:rPr lang="en-US" altLang="zh-CN" dirty="0" smtClean="0"/>
              <a:t>vs. Hadoop</a:t>
            </a:r>
            <a:r>
              <a:rPr lang="zh-CN" altLang="en-US" dirty="0" smtClean="0"/>
              <a:t>的创新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Spark Shuffle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2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Transformation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map</a:t>
            </a:r>
            <a:r>
              <a:rPr lang="zh-CN" altLang="zh-CN" dirty="0"/>
              <a:t>；</a:t>
            </a:r>
            <a:r>
              <a:rPr lang="en-US" altLang="zh-CN" dirty="0"/>
              <a:t>filter</a:t>
            </a:r>
            <a:r>
              <a:rPr lang="zh-CN" altLang="zh-CN" dirty="0"/>
              <a:t>；</a:t>
            </a:r>
            <a:r>
              <a:rPr lang="en-US" altLang="zh-CN" dirty="0" err="1"/>
              <a:t>flatMap</a:t>
            </a:r>
            <a:r>
              <a:rPr lang="zh-CN" altLang="zh-CN" dirty="0"/>
              <a:t>；</a:t>
            </a:r>
            <a:r>
              <a:rPr lang="en-US" altLang="zh-CN" dirty="0" err="1"/>
              <a:t>mapPartitions</a:t>
            </a:r>
            <a:r>
              <a:rPr lang="zh-CN" altLang="zh-CN" dirty="0"/>
              <a:t>；</a:t>
            </a:r>
            <a:r>
              <a:rPr lang="en-US" altLang="zh-CN" dirty="0" err="1"/>
              <a:t>mapPartitionsWithIndex</a:t>
            </a:r>
            <a:r>
              <a:rPr lang="zh-CN" altLang="zh-CN" dirty="0"/>
              <a:t>；</a:t>
            </a:r>
            <a:r>
              <a:rPr lang="en-US" altLang="zh-CN" dirty="0"/>
              <a:t>sample</a:t>
            </a:r>
            <a:r>
              <a:rPr lang="zh-CN" altLang="zh-CN" dirty="0"/>
              <a:t>；</a:t>
            </a:r>
            <a:r>
              <a:rPr lang="en-US" altLang="zh-CN" dirty="0"/>
              <a:t>union</a:t>
            </a:r>
            <a:r>
              <a:rPr lang="zh-CN" altLang="zh-CN" dirty="0"/>
              <a:t>；</a:t>
            </a:r>
            <a:r>
              <a:rPr lang="en-US" altLang="zh-CN" dirty="0"/>
              <a:t>intersection</a:t>
            </a:r>
            <a:r>
              <a:rPr lang="zh-CN" altLang="zh-CN" dirty="0"/>
              <a:t>；</a:t>
            </a:r>
            <a:r>
              <a:rPr lang="en-US" altLang="zh-CN" dirty="0"/>
              <a:t>distinct</a:t>
            </a:r>
            <a:r>
              <a:rPr lang="zh-CN" altLang="zh-CN" dirty="0"/>
              <a:t>；</a:t>
            </a:r>
            <a:r>
              <a:rPr lang="en-US" altLang="zh-CN" dirty="0" err="1"/>
              <a:t>groupByKey</a:t>
            </a:r>
            <a:r>
              <a:rPr lang="zh-CN" altLang="zh-CN" dirty="0"/>
              <a:t>；</a:t>
            </a:r>
            <a:r>
              <a:rPr lang="en-US" altLang="zh-CN" dirty="0" err="1"/>
              <a:t>reduceByKey</a:t>
            </a:r>
            <a:r>
              <a:rPr lang="zh-CN" altLang="zh-CN" dirty="0"/>
              <a:t>；</a:t>
            </a:r>
            <a:r>
              <a:rPr lang="en-US" altLang="zh-CN" dirty="0" err="1"/>
              <a:t>aggregateByKey</a:t>
            </a:r>
            <a:r>
              <a:rPr lang="zh-CN" altLang="zh-CN" dirty="0"/>
              <a:t>；</a:t>
            </a:r>
            <a:r>
              <a:rPr lang="en-US" altLang="zh-CN" dirty="0" err="1"/>
              <a:t>sortByKey</a:t>
            </a:r>
            <a:r>
              <a:rPr lang="zh-CN" altLang="zh-CN" dirty="0"/>
              <a:t>； </a:t>
            </a:r>
            <a:r>
              <a:rPr lang="en-US" altLang="zh-CN" dirty="0"/>
              <a:t>join</a:t>
            </a:r>
            <a:r>
              <a:rPr lang="zh-CN" altLang="zh-CN" dirty="0"/>
              <a:t>； </a:t>
            </a:r>
            <a:r>
              <a:rPr lang="en-US" altLang="zh-CN" dirty="0" err="1"/>
              <a:t>cogroup</a:t>
            </a:r>
            <a:r>
              <a:rPr lang="zh-CN" altLang="zh-CN" dirty="0"/>
              <a:t>；</a:t>
            </a:r>
            <a:r>
              <a:rPr lang="en-US" altLang="zh-CN" dirty="0" err="1"/>
              <a:t>cartesian</a:t>
            </a:r>
            <a:r>
              <a:rPr lang="zh-CN" altLang="zh-CN" dirty="0"/>
              <a:t>；</a:t>
            </a:r>
            <a:r>
              <a:rPr lang="en-US" altLang="zh-CN" dirty="0"/>
              <a:t>pipe</a:t>
            </a:r>
            <a:r>
              <a:rPr lang="zh-CN" altLang="zh-CN" dirty="0"/>
              <a:t>；</a:t>
            </a:r>
            <a:r>
              <a:rPr lang="en-US" altLang="zh-CN" dirty="0"/>
              <a:t>coalesce</a:t>
            </a:r>
            <a:r>
              <a:rPr lang="zh-CN" altLang="zh-CN" dirty="0"/>
              <a:t>；</a:t>
            </a:r>
            <a:r>
              <a:rPr lang="en-US" altLang="zh-CN" dirty="0"/>
              <a:t>repartition</a:t>
            </a:r>
            <a:r>
              <a:rPr lang="zh-CN" altLang="zh-CN" dirty="0"/>
              <a:t>；</a:t>
            </a:r>
            <a:r>
              <a:rPr lang="en-US" altLang="zh-CN" dirty="0" err="1"/>
              <a:t>repartitionAndSortWithinPartitions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Action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Reduce</a:t>
            </a:r>
            <a:r>
              <a:rPr lang="zh-CN" altLang="zh-CN" dirty="0"/>
              <a:t>；</a:t>
            </a:r>
            <a:r>
              <a:rPr lang="en-US" altLang="zh-CN" dirty="0"/>
              <a:t>collect</a:t>
            </a:r>
            <a:r>
              <a:rPr lang="zh-CN" altLang="zh-CN" dirty="0"/>
              <a:t>； </a:t>
            </a:r>
            <a:r>
              <a:rPr lang="en-US" altLang="zh-CN" dirty="0"/>
              <a:t>count</a:t>
            </a:r>
            <a:r>
              <a:rPr lang="zh-CN" altLang="zh-CN" dirty="0"/>
              <a:t>； </a:t>
            </a:r>
            <a:r>
              <a:rPr lang="en-US" altLang="zh-CN" dirty="0"/>
              <a:t>first</a:t>
            </a:r>
            <a:r>
              <a:rPr lang="zh-CN" altLang="zh-CN" dirty="0"/>
              <a:t>； </a:t>
            </a:r>
            <a:r>
              <a:rPr lang="en-US" altLang="zh-CN" dirty="0"/>
              <a:t>take</a:t>
            </a:r>
            <a:r>
              <a:rPr lang="zh-CN" altLang="zh-CN" dirty="0"/>
              <a:t>； </a:t>
            </a:r>
            <a:r>
              <a:rPr lang="en-US" altLang="zh-CN" dirty="0" err="1"/>
              <a:t>takeSample</a:t>
            </a:r>
            <a:r>
              <a:rPr lang="zh-CN" altLang="zh-CN" dirty="0"/>
              <a:t>； </a:t>
            </a:r>
            <a:r>
              <a:rPr lang="en-US" altLang="zh-CN" dirty="0" err="1"/>
              <a:t>takeOrdered</a:t>
            </a:r>
            <a:r>
              <a:rPr lang="zh-CN" altLang="zh-CN" dirty="0"/>
              <a:t>； </a:t>
            </a:r>
            <a:r>
              <a:rPr lang="en-US" altLang="zh-CN" dirty="0" err="1"/>
              <a:t>saveAsTextFile</a:t>
            </a:r>
            <a:r>
              <a:rPr lang="en-US" altLang="zh-CN" dirty="0"/>
              <a:t> </a:t>
            </a:r>
            <a:r>
              <a:rPr lang="en-US" altLang="zh-CN" dirty="0" err="1"/>
              <a:t>saveAsSequenceFile</a:t>
            </a:r>
            <a:r>
              <a:rPr lang="zh-CN" altLang="zh-CN" dirty="0"/>
              <a:t>； </a:t>
            </a:r>
            <a:r>
              <a:rPr lang="en-US" altLang="zh-CN" dirty="0" err="1"/>
              <a:t>saveAsObjectFile</a:t>
            </a:r>
            <a:r>
              <a:rPr lang="zh-CN" altLang="zh-CN" dirty="0"/>
              <a:t>； </a:t>
            </a:r>
            <a:r>
              <a:rPr lang="en-US" altLang="zh-CN" dirty="0" err="1"/>
              <a:t>countByKey</a:t>
            </a:r>
            <a:r>
              <a:rPr lang="zh-CN" altLang="zh-CN" dirty="0"/>
              <a:t>； </a:t>
            </a:r>
            <a:r>
              <a:rPr lang="en-US" altLang="zh-CN" dirty="0" err="1"/>
              <a:t>foreach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个算子连接的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是何种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文档，分析计算过程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分析源代码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5876925"/>
            <a:ext cx="6364291" cy="83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1577873"/>
            <a:ext cx="8057110" cy="28371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57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2" y="2652505"/>
            <a:ext cx="6299769" cy="28569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2" y="1260489"/>
            <a:ext cx="4347066" cy="11800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59" y="1099124"/>
            <a:ext cx="5534004" cy="50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Partition</a:t>
            </a:r>
            <a:r>
              <a:rPr lang="zh-CN" altLang="en-US" dirty="0" smtClean="0"/>
              <a:t>到底是什么？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已知：数据分区；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之间依赖关系的基础；决定同一个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任务并行的最大个数等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本质上：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是逻辑概念</a:t>
            </a:r>
            <a:endParaRPr lang="en-US" altLang="zh-CN" dirty="0" smtClean="0"/>
          </a:p>
          <a:p>
            <a:pPr lvl="1"/>
            <a:r>
              <a:rPr lang="zh-CN" altLang="en-US" dirty="0"/>
              <a:t>不同</a:t>
            </a:r>
            <a:r>
              <a:rPr lang="zh-CN" altLang="en-US" dirty="0" smtClean="0"/>
              <a:t>于数据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：是具体的数据存储的片段，在内存或者磁盘上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在计算层面的最小单元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但最终是与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关联的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13" y="4009585"/>
            <a:ext cx="6005423" cy="565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6" y="4754447"/>
            <a:ext cx="4976003" cy="13928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414" y="1554427"/>
            <a:ext cx="6188299" cy="49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南京大学PPT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南京大学PPT" id="{2987B73B-C9CC-4129-824D-C6E8BF2B3606}" vid="{51DFBA14-213A-4BB6-9053-FFCF4DA053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</Template>
  <TotalTime>1545</TotalTime>
  <Words>556</Words>
  <Application>Microsoft Office PowerPoint</Application>
  <PresentationFormat>全屏显示(4:3)</PresentationFormat>
  <Paragraphs>135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宋体</vt:lpstr>
      <vt:lpstr>Arial</vt:lpstr>
      <vt:lpstr>Wingdings</vt:lpstr>
      <vt:lpstr>南京大学PPT</vt:lpstr>
      <vt:lpstr>云计算——Spark RDD运行机制详解</vt:lpstr>
      <vt:lpstr>问题列表</vt:lpstr>
      <vt:lpstr>RDD的重要性</vt:lpstr>
      <vt:lpstr>RDD and 中间数据</vt:lpstr>
      <vt:lpstr>RDD and Spark Shuffle</vt:lpstr>
      <vt:lpstr>Spark vs. Hadoop</vt:lpstr>
      <vt:lpstr>RDD算子</vt:lpstr>
      <vt:lpstr>PowerPoint 演示文稿</vt:lpstr>
      <vt:lpstr>RDD Partition到底是什么？</vt:lpstr>
      <vt:lpstr>RDD到底有多少分区？</vt:lpstr>
      <vt:lpstr>RDD创建方式和分区数量验证</vt:lpstr>
      <vt:lpstr>RDD创建方式和分区数量验证</vt:lpstr>
      <vt:lpstr>Partition个数的汇总</vt:lpstr>
      <vt:lpstr>RDD的内容</vt:lpstr>
      <vt:lpstr>RDD的内容</vt:lpstr>
      <vt:lpstr>Shuffle机制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云计算——Spark RDD运行机制详解</dc:title>
  <dc:creator>李传艺</dc:creator>
  <cp:lastModifiedBy>李传艺</cp:lastModifiedBy>
  <cp:revision>64</cp:revision>
  <dcterms:created xsi:type="dcterms:W3CDTF">2018-10-22T07:14:06Z</dcterms:created>
  <dcterms:modified xsi:type="dcterms:W3CDTF">2018-10-24T04:22:31Z</dcterms:modified>
</cp:coreProperties>
</file>