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28068" y="271793"/>
            <a:ext cx="940722" cy="546514"/>
          </a:xfrm>
          <a:prstGeom prst="rect">
            <a:avLst/>
          </a:prstGeom>
          <a:extLst>
            <a:ext uri="{909E8E84-426E-40DD-AFC4-6F175D3DCCD1}">
              <a14:hiddenFill xmlns:a14="http://schemas.microsoft.com/office/drawing/2010/main" xmlns="">
                <a:solidFill>
                  <a:srgbClr val="FFFFFF"/>
                </a:solidFill>
              </a14:hiddenFill>
            </a:ext>
          </a:extLst>
        </p:spPr>
      </p:pic>
      <p:pic>
        <p:nvPicPr>
          <p:cNvPr id="61"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06953" y="143029"/>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 xmlns:a16="http://schemas.microsoft.com/office/drawing/2014/main"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 xmlns:a16="http://schemas.microsoft.com/office/drawing/2014/main"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 xmlns:a16="http://schemas.microsoft.com/office/drawing/2014/main"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N</a:t>
            </a:r>
            <a:r>
              <a:rPr lang="en-US" sz="1100" b="0" i="0" u="none" strike="noStrike" cap="none" dirty="0" err="1" smtClean="0">
                <a:solidFill>
                  <a:schemeClr val="tx1"/>
                </a:solidFill>
                <a:latin typeface="Arial"/>
                <a:ea typeface="Arial"/>
                <a:cs typeface="Arial"/>
                <a:sym typeface="Arial"/>
              </a:rPr>
              <a:t>aveenkumar</a:t>
            </a:r>
            <a:r>
              <a:rPr lang="en-US" sz="1100" b="0" i="0" u="none" strike="noStrike" cap="none" dirty="0" smtClean="0">
                <a:solidFill>
                  <a:schemeClr val="tx1"/>
                </a:solidFill>
                <a:latin typeface="Arial"/>
                <a:ea typeface="Arial"/>
                <a:cs typeface="Arial"/>
                <a:sym typeface="Arial"/>
              </a:rPr>
              <a:t> 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au422721104029</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 xmlns:a16="http://schemas.microsoft.com/office/drawing/2014/main"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408305" cy="307777"/>
          </a:xfrm>
          <a:prstGeom prst="rect">
            <a:avLst/>
          </a:prstGeom>
        </p:spPr>
        <p:txBody>
          <a:bodyPr wrap="none">
            <a:spAutoFit/>
          </a:bodyPr>
          <a:lstStyle/>
          <a:p>
            <a:r>
              <a:rPr lang="en-US" dirty="0" err="1" smtClean="0"/>
              <a:t>v.r.s</a:t>
            </a:r>
            <a:r>
              <a:rPr lang="en-US" dirty="0" smtClean="0"/>
              <a:t> college of engineering &amp;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a16="http://schemas.microsoft.com/office/drawing/2014/main" xmlns=""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a16="http://schemas.microsoft.com/office/drawing/2014/main" xmlns=""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p>
          <a:p>
            <a:pPr>
              <a:buFont typeface="Wingdings" pitchFamily="2" charset="2"/>
              <a:buChar char="Ø"/>
            </a:pPr>
            <a:r>
              <a:rPr lang="en-US" sz="1500" dirty="0" smtClean="0">
                <a:solidFill>
                  <a:srgbClr val="000B14"/>
                </a:solidFill>
              </a:rPr>
              <a:t>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627</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29</cp:revision>
  <dcterms:modified xsi:type="dcterms:W3CDTF">2024-04-29T08:41:41Z</dcterms:modified>
</cp:coreProperties>
</file>