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94" r:id="rId11"/>
    <p:sldId id="284" r:id="rId12"/>
    <p:sldId id="285" r:id="rId13"/>
    <p:sldId id="287" r:id="rId14"/>
    <p:sldId id="295" r:id="rId15"/>
    <p:sldId id="298" r:id="rId16"/>
    <p:sldId id="299" r:id="rId17"/>
    <p:sldId id="296" r:id="rId18"/>
    <p:sldId id="297" r:id="rId19"/>
    <p:sldId id="289" r:id="rId20"/>
    <p:sldId id="300" r:id="rId21"/>
    <p:sldId id="301" r:id="rId22"/>
    <p:sldId id="302" r:id="rId23"/>
    <p:sldId id="303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DAEA-1C2B-3E99-ADD5-BFB26D6C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3A08E-3522-1FA0-0FD8-E7A6F5B2E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3007-063A-683A-156E-DA88E5EB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F52BF-63D1-9A9B-9763-80C7A7D7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4C1A-A773-CDF4-2F64-AA3C610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C2C6-79F5-D5D4-0A50-48D6731E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6B56-E139-7B93-D183-48662A9F7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CCED-834D-5D98-6BA2-93FBD6B5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BFC3-A369-2E00-A75A-F7BDB5CD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4B81-619E-7539-53E3-7CA2D2D9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448C2-DB56-E8FF-B4BC-CC1033487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F0C2-0A1A-CE1C-24C5-7ACFCF71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F52C-DD11-D797-EE57-E0F9BC23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5DC7-CE33-2A3E-5A7C-31F5E7A8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13B5-1F80-D28D-A9B1-0EEF309D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2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AED-083D-CCF6-29D1-C419398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ADAE-5B01-011A-2C31-5769D104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976B-9E24-BDA0-ACD3-770FF269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586F-C820-9408-D543-6069F68D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8D02-CFD5-E1BD-60E3-AF0B6978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C190-8A68-7FFA-C5B6-7A5393AF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B77D-1853-0B07-4BDF-C6590439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B134-BFC6-8274-C0AB-ED6E2848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A526-7E5B-7F7C-E2FE-072896CA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6A4-E6E9-8DD2-09F0-4BB8D25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7973-DE7C-CD3C-C6DA-39AFE6F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2E3D-5D6F-34D6-E8E8-222C382C5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0B0D3-192A-2AD2-03AC-52B9BE8D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33525-7D63-7744-2B4B-66150118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8A86-A76E-60E5-AB8A-E7C5D4D4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7C55-3992-51AB-EDF7-FE7E78E3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2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9948-01BB-D3C5-367C-EF3E6A5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0020-0844-E605-6AA6-59D1CAFC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AD54-BD92-F27A-874B-00E120C4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6BB22-E01C-344C-265B-56B552A5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800D7-4FEB-BD5F-3D92-0011B9346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9EBC4-FBCB-1851-366A-31C41995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A2B7B-B05A-2A87-82D0-190349F4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5D69A-4F14-6F19-8908-5B75332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F81E-97CF-1C5A-E96B-A3C99A00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3031-DC80-0233-C207-BC4D5F9D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825A-3383-DB0D-5992-6583D94D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041FC-342F-066E-5313-EE46EC15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7CD8F-046C-6F48-229C-B3C66FC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F69BE-9B4D-9A5D-F05F-47FAE694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9100-9120-79E3-66F5-CC599DFE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85A-0B77-A59B-554F-1D1EFB24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01AE-12CB-665F-D482-DCC5BD64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F1B6F-5534-A80A-6E7E-61E8FF03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08F0C-3267-F27D-BB9D-0D255AB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2F74-33AA-3CB8-CAF3-A8D24EA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7EEB-4D93-548B-A770-8159E1F3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8971-8A70-6459-56CF-1874D5A7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BEC59-1CF6-1C8C-D446-A6418472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3637A-B46D-E933-43D2-D2C35721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3F11-8E03-4AEA-5966-24F97462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5711-56AA-EA93-0172-133A270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4D1E-CF23-13A8-F531-0D210B08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3AACC-5EA5-0AF7-0725-FC51D4F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BC3F-2794-5CC9-59BE-6BC6BA8E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FFA0-AE75-828D-D411-A37515D26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16CD-5253-4CE9-A3AD-CFF44D0E54A2}" type="datetimeFigureOut">
              <a:rPr lang="en-IN" smtClean="0"/>
              <a:t>01-Aug-2024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F54E-8ED5-429A-C271-E08F0E9A6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628A-9DB0-62BD-938D-0501787E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5D30-6134-4FFD-9C05-17FF38B9E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K-Means Clustering? – Perpetual Enigma">
            <a:extLst>
              <a:ext uri="{FF2B5EF4-FFF2-40B4-BE49-F238E27FC236}">
                <a16:creationId xmlns:a16="http://schemas.microsoft.com/office/drawing/2014/main" id="{D82C7557-DEFA-2DC9-E510-EB44104D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66" y="2171135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58DE6-68D0-DC1C-51CB-CC80518969FE}"/>
              </a:ext>
            </a:extLst>
          </p:cNvPr>
          <p:cNvSpPr txBox="1"/>
          <p:nvPr/>
        </p:nvSpPr>
        <p:spPr>
          <a:xfrm>
            <a:off x="4455779" y="932507"/>
            <a:ext cx="3425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KMEANS CLUSTERING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5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9209DF-BA65-E6CF-8086-405B1E97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36B6B-9168-FF10-C00A-BF5A2DF7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171575"/>
            <a:ext cx="11839575" cy="451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16BEF-227A-4C61-F326-8DC5D28A05E3}"/>
              </a:ext>
            </a:extLst>
          </p:cNvPr>
          <p:cNvSpPr txBox="1"/>
          <p:nvPr/>
        </p:nvSpPr>
        <p:spPr>
          <a:xfrm>
            <a:off x="5148901" y="425513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TRY THIS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328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B41C6-EDFD-139D-82B6-B371EFF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820973"/>
            <a:ext cx="5562600" cy="424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3225E-480C-5E35-63F0-7AB44884CAA9}"/>
              </a:ext>
            </a:extLst>
          </p:cNvPr>
          <p:cNvSpPr txBox="1"/>
          <p:nvPr/>
        </p:nvSpPr>
        <p:spPr>
          <a:xfrm>
            <a:off x="3730641" y="398353"/>
            <a:ext cx="473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FIND AN OPTIMAL VALUE OF K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459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E5287-AA17-3425-ED30-84168D0EDEAC}"/>
              </a:ext>
            </a:extLst>
          </p:cNvPr>
          <p:cNvSpPr txBox="1"/>
          <p:nvPr/>
        </p:nvSpPr>
        <p:spPr>
          <a:xfrm>
            <a:off x="3047246" y="36759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WCSS (Within-Cluster Sum of Squares)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08ADE-FF0A-8B66-D33A-6FE4A9BD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1" y="1008047"/>
            <a:ext cx="6429375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8B1ED-59FC-7A58-1DE0-9F5E2A1DBBEE}"/>
              </a:ext>
            </a:extLst>
          </p:cNvPr>
          <p:cNvSpPr txBox="1"/>
          <p:nvPr/>
        </p:nvSpPr>
        <p:spPr>
          <a:xfrm>
            <a:off x="570368" y="1973655"/>
            <a:ext cx="57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CALCULATE THE </a:t>
            </a:r>
            <a:r>
              <a:rPr lang="en-US" b="1" dirty="0"/>
              <a:t>WITHIN CLUSTER SUM OF SQUARE </a:t>
            </a:r>
            <a:r>
              <a:rPr lang="en-US" dirty="0"/>
              <a:t>WCSS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8FB0A-F6A8-AFC2-3FEB-A461D795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24" y="2794245"/>
            <a:ext cx="48958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B50FF-166B-E95B-72C6-92FA61D26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72" y="3429000"/>
            <a:ext cx="5004486" cy="3429000"/>
          </a:xfrm>
          <a:prstGeom prst="rect">
            <a:avLst/>
          </a:prstGeom>
        </p:spPr>
      </p:pic>
      <p:pic>
        <p:nvPicPr>
          <p:cNvPr id="1026" name="Picture 2" descr="K-means Clustering Python Example | Cory Maklin's Blog">
            <a:extLst>
              <a:ext uri="{FF2B5EF4-FFF2-40B4-BE49-F238E27FC236}">
                <a16:creationId xmlns:a16="http://schemas.microsoft.com/office/drawing/2014/main" id="{DF9B3577-399E-C680-5F81-E557C16F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83" y="4539911"/>
            <a:ext cx="29051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427AF-96A9-43F8-8D37-7893C09E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251"/>
            <a:ext cx="4309450" cy="1698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11EE7-1A92-162F-1039-A30B124F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6041"/>
            <a:ext cx="452437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536E73-52DA-3B75-FE8C-DA3D2206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518" y="1174686"/>
            <a:ext cx="7142504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7D2CA-17B2-5D09-DF52-5D8306C6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3" y="173241"/>
            <a:ext cx="6651594" cy="2289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F8450-8048-92B4-9115-06A5D15EE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16" y="4568698"/>
            <a:ext cx="6299884" cy="22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2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06E732-4BF8-92CB-FE33-DB35815A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36343" cy="3014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CD313-9F8D-FDAE-A71C-3E53EF9B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00" y="1937441"/>
            <a:ext cx="6743700" cy="3514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2B42C-7217-6F2C-167F-EE4297B9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5678504"/>
            <a:ext cx="2981325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86E3CB-D20B-33AB-0A6D-399F2C723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678" y="6526229"/>
            <a:ext cx="3228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6194A-81C6-1F6A-B067-0AAC4EED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833043"/>
            <a:ext cx="8267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EDAA9-12F2-B7F0-8546-63171749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4192886"/>
            <a:ext cx="809625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E274D-35F0-1C99-0FAE-F2FD3A3E3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514350"/>
            <a:ext cx="9010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0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D48DA-B19C-CBE2-0FBF-3E8F4E7B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60" y="211389"/>
            <a:ext cx="4552950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56C0C-7042-ECF1-23D1-69D6B628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5" y="1263618"/>
            <a:ext cx="1135380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C2CA3-79E2-1F71-5256-CC4C0B62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2728912"/>
            <a:ext cx="3981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C9409-2A72-5B6F-DDB6-F04D1700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143000"/>
            <a:ext cx="617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30B96-56D5-2E94-1023-3880050F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58" y="1095470"/>
            <a:ext cx="4943192" cy="1663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BB4C1-D5F2-76FC-D039-131F14CE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98488"/>
            <a:ext cx="5453027" cy="8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78D9FC-F6D8-28F7-CDE2-2C5986CA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1" y="159665"/>
            <a:ext cx="4000500" cy="45485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11C3FB-C57B-DC1C-A976-E2732322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51" y="2138508"/>
            <a:ext cx="3725549" cy="4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5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70B57-88A3-1F95-701C-D63000EB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6" y="172015"/>
            <a:ext cx="4001346" cy="4558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FB36F-6B94-8E28-2C5C-6789BD48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459" y="5246483"/>
            <a:ext cx="6762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5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947BA-12EF-53A9-7536-747A690AEA73}"/>
              </a:ext>
            </a:extLst>
          </p:cNvPr>
          <p:cNvSpPr txBox="1"/>
          <p:nvPr/>
        </p:nvSpPr>
        <p:spPr>
          <a:xfrm>
            <a:off x="3048755" y="2415601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Once you compute the silhouette scores for all points, you average them to get the overall silhouette score for the clustering. This score will provide insight into how well-separated and cohesive the clusters are. In this example, the silhouette score for point A is approximately 0.811, indicating that the point is well-clustered with respect to the nearest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83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9238F-2385-DE6B-4924-D5912659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7" y="217566"/>
            <a:ext cx="946785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B98D5-DB1A-9392-1052-CE2AE779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620240"/>
            <a:ext cx="11344275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F01F0-EED0-E1AD-29C8-7410B99FB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84" y="4032564"/>
            <a:ext cx="3686175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22817-B055-19BD-FEC5-DA6043338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84" y="5072439"/>
            <a:ext cx="7229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8086B-6FC7-A279-CD3C-B06CDABF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609600"/>
            <a:ext cx="8953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8BA93-CFEB-368F-2C06-6F1896FA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12" y="288013"/>
            <a:ext cx="9534525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BE992-9C5D-DEA5-67F4-0E03AAD4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43" y="4703087"/>
            <a:ext cx="2428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5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68FD4-624B-0D98-7BFA-F34EDAA8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0"/>
            <a:ext cx="9515475" cy="407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B3202-4B11-E0A3-FCFD-D48D077F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49" y="4771977"/>
            <a:ext cx="6057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404E5-3759-0BE3-C147-8F95A7B5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43" y="80727"/>
            <a:ext cx="9553575" cy="396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66E11-0F75-101F-F48F-4C3EC241E29B}"/>
              </a:ext>
            </a:extLst>
          </p:cNvPr>
          <p:cNvSpPr txBox="1"/>
          <p:nvPr/>
        </p:nvSpPr>
        <p:spPr>
          <a:xfrm>
            <a:off x="2254313" y="424607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5BF4-E96F-EAD0-E795-E424884528D5}"/>
              </a:ext>
            </a:extLst>
          </p:cNvPr>
          <p:cNvSpPr txBox="1"/>
          <p:nvPr/>
        </p:nvSpPr>
        <p:spPr>
          <a:xfrm>
            <a:off x="3241141" y="42460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37207-0DF8-B2A8-A853-8865DEE9F715}"/>
              </a:ext>
            </a:extLst>
          </p:cNvPr>
          <p:cNvSpPr txBox="1"/>
          <p:nvPr/>
        </p:nvSpPr>
        <p:spPr>
          <a:xfrm>
            <a:off x="4127589" y="429493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C0AF5-BD80-83DC-0447-CDDC050BF9C3}"/>
              </a:ext>
            </a:extLst>
          </p:cNvPr>
          <p:cNvSpPr txBox="1"/>
          <p:nvPr/>
        </p:nvSpPr>
        <p:spPr>
          <a:xfrm>
            <a:off x="4837320" y="429493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4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3259B-1DD0-D4F2-A381-EDE791B5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316117"/>
            <a:ext cx="9515475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53C10-532A-5CB7-F746-F6EA3C5C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86" y="4751183"/>
            <a:ext cx="2324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F46F0-BC72-0DAA-0062-D2CEECB1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02772"/>
            <a:ext cx="9439275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0A3B9-F6A7-EB92-3151-73F00963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17" y="4457747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ED895-57BC-6CD3-24B9-ECF95E0B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67913"/>
            <a:ext cx="942975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F7127-C0B8-81B5-608F-C7BEFAD3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84" y="4507777"/>
            <a:ext cx="2619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E5388-6E01-CA0A-41AD-DBD54A27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21" y="718820"/>
            <a:ext cx="94107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AC2908-C6ED-D9CA-20DB-08EE3B2A4584}"/>
              </a:ext>
            </a:extLst>
          </p:cNvPr>
          <p:cNvSpPr txBox="1"/>
          <p:nvPr/>
        </p:nvSpPr>
        <p:spPr>
          <a:xfrm>
            <a:off x="5057093" y="134045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CLASSIFIED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E3CF0-2ECE-5B3C-815D-C651D763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1" y="4860862"/>
            <a:ext cx="2619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95</Words>
  <Application>Microsoft Office PowerPoint</Application>
  <PresentationFormat>Widescreen</PresentationFormat>
  <Paragraphs>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2024-05-29T13:06:53Z</dcterms:created>
  <dcterms:modified xsi:type="dcterms:W3CDTF">2024-08-01T14:29:57Z</dcterms:modified>
</cp:coreProperties>
</file>