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DC18-C536-2F0E-B3FB-432F4A838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3B391-E334-558C-F00D-20AB25099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F08A-C648-90E7-D51A-2F664E67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27C9-B937-8DEF-83AC-F64796DA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D210-9465-5C57-03D3-F054786C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4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E37D-05B7-E00C-7366-23FA1773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21860-7283-35CD-1F9B-0ACAFE24C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29D3-F22A-FF85-0E68-C35A38C0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D085-1B83-C621-706F-43871094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6B7B-9B20-88E6-48C1-9C9ADB54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98269-8B07-B990-D555-600719F55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3CAEC-8BBB-B4AB-6D82-AA4B5DE3E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1201-CE48-8528-7767-B4F12295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B0B2-B3DB-125C-E86C-3E82BFBC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8364-54A0-A8B8-CA41-F7D84BFC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6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710F-4E39-C9CB-9721-9CCA17F5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64AE-0B3A-DFBC-2620-0BDC8866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CB6-70A4-7F5B-3A0F-5F4D11E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5F19-C477-21CF-C6E6-B16E9A69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9217E-90CD-A6DC-754B-0A55A734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D953-243D-C4BD-E6BD-4529FAA5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F3E1-E8D4-B33B-11F2-F7FC710F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0693-A63A-F2CA-0042-B06CB445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A8EA-383B-E278-46A8-180291B0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E1C3-6068-BE4F-2EB2-186CF9D4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2C62-7308-595F-4F97-E83B6483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3F88-2BBC-A98B-44B8-614FB5185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81A0-8FFF-5D3A-0DA6-654CF7E6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0251-5152-C49A-8B8E-C5A20C3A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B6572-8DD8-A5D4-83B5-B406D458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CC553-593E-7D1E-3242-E702B5C8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1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E340-20EC-57CF-F019-2775811C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9780-E3E2-B3A3-8778-4AF4EDB9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6108-50E4-E985-FE5F-AF0CFA2EA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C4CC-FD2C-C4B7-61DE-B520807D4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8E5E2-269A-2AD7-A70F-0BBDFAB55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EE632-C766-11F9-9647-47CF89AF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C2F8F-22FC-F46E-A278-DE8A0883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1A0FF-5AAD-D3FD-AFC8-B7C12429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9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508D-3160-9553-ED95-144762DB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FF3E1-9AF8-8E4B-75BA-6729DF65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6C168-510D-DDFA-B951-D43D0BF2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6A680-4F18-141F-4DC6-EB54DA13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4966A-BE82-21AD-9572-5477C04D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9B95-06BA-FC16-7A5E-B7787215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8F60D-2AFE-A0D0-DDE4-554AF555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7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CDD5-37F4-8049-F5C7-B363D0EF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5A92-8F28-A258-5F50-3ED90060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73021-49DA-243F-DE8F-03DC44FD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8A8A3-700F-138A-B0F4-A1E04D05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A4D04-E967-6124-21A6-3DE27192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898CC-43F4-BA75-C23D-75F1D2B7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AC1B-7C1C-EC18-6010-A73180FF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AC884-7F4B-3F96-E08B-ED7EE9592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2A39-D1C3-5BFC-8282-68F44A5E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98260-0963-1A59-EE01-D3899C10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9723F-5602-A124-C12F-987406E8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FDB43-0FEA-FBAF-3509-039CF48A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0EA82-FB4D-63D6-6DE6-FD4CC370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753A-76D2-7A50-DE4C-DCDEDA89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8117-0A4E-6C85-FE92-4B7B3D32B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E0C3-3917-499D-9863-7893192D846D}" type="datetimeFigureOut">
              <a:rPr lang="en-IN" smtClean="0"/>
              <a:t>02-Jun-2024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EE66-2E70-CD1F-EADF-A70F18DA5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516C-2939-5AC0-59C5-A313BFE2F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2D22-08EA-4749-B204-01837250D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5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80FAA-50BC-4599-4A86-BEAAC21F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376237"/>
            <a:ext cx="114204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9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D0C6F-0D61-99A7-64F0-993A2754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214437"/>
            <a:ext cx="5076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6AABC9-DE5D-23DD-DFB9-10C4DBB4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6" y="5684114"/>
            <a:ext cx="11353800" cy="93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D951B-35BE-48DE-19E4-36FF38FA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75427"/>
            <a:ext cx="68484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03AC9E-845A-6430-9637-38D3A83E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233612"/>
            <a:ext cx="108108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1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5313A-0A57-C37D-1630-ACFFDF99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38137"/>
            <a:ext cx="114681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2024-05-30T10:56:39Z</dcterms:created>
  <dcterms:modified xsi:type="dcterms:W3CDTF">2024-06-02T04:57:10Z</dcterms:modified>
</cp:coreProperties>
</file>