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9F84-E594-6321-D25E-322891EE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21DA1-8972-8E52-4236-1119117A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7763-4044-1628-AE08-23892C1E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7C16-2CD3-A3FC-EC93-94B4F448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F83B-A4D6-3722-6E00-DED4C653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7DE-2371-2B3A-A144-D011A736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BE6-2AF4-4BFA-3834-CB9E3B18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7299-9E1F-CCDE-D4DB-71B9DBA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BBB0-B15B-0582-8BAD-2401D960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739C-3E67-203E-4046-D8A3D089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5AD50-E3B0-4FF6-1BD7-19A43DB0B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1B2B4-6236-34D0-EEAB-FD397196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09C0-5A96-1570-44DB-64F8912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8AE4-213E-CECF-8EB0-3FC29DA4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E64D-B013-AEE2-2C2A-D01C9D5A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313-3E23-2F70-56D5-1D2EDC8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C47A-0E3E-1A12-A033-B65C2AD9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ADC1-5E91-D823-C30F-6C7AC98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C0DB-2FDC-66B7-EB75-F4A5811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FAF3-423F-0079-8942-A6A6A0B2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5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A800-1A12-8756-3E9D-2999E712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9A0A-AB5E-0F8F-3924-17F23474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938F-3C3B-CCD1-53D9-B3420659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3271-710A-DEBE-F738-EC893DD2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FB29-CAE6-7351-45D8-C9577F84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891B-9481-13E8-2F43-61A7FAD6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B23A-4811-E378-BA70-0FB30C5AD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505C-0A55-8CD2-09FC-44DBE396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8BF2-5517-C644-5F0C-2BEA8CB8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2215-BFEC-2ADE-7E35-A90B85F8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C75F0-5E9F-322E-0D7C-2A4FB42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922C-1A56-D676-A735-1E538B3E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60CCA-5E96-AD7D-B0D6-AD1F45E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39C0-00AB-A63C-5C38-4B4567DF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34D8F-ECD6-5E4F-4CE0-C693A0891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96D44-24BF-D806-9D69-33102B03E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7239-8831-BF88-74EF-F9BF7263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9D11D-44E3-0909-FA32-D41CA9A8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E2583-20F1-967C-7050-58CAC371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5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AE0-4C6F-DADF-8F94-14D556BE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F934-96FF-98AF-2D54-BBDF084D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AA35-1055-964D-D3BE-A19E33B6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1CD0D-89C2-A430-BF59-6E2667F6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30207-31CE-AEE8-8407-272F560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32EE2-7866-099E-7C11-A481C2DA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83F79-C2AC-99C2-DBCC-E4FF5320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D50E-3168-61BE-6770-50E95415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97B6-554D-22C2-545F-D419E026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50D50-1029-B283-601E-F3CD711D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BE2B-C9C0-5A21-E844-F8CC09B4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6CD3-C2A1-59E1-C0B0-93EADACB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AE63-EB7F-EF53-6E8A-9B7BCFF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650-57EC-8F6C-47B9-235B4744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96EA4-00FC-22A5-E9D1-1B3A18673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A1D-A940-4227-3313-3EF22A52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C46E-AADD-AA3B-A1DD-84F49E22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87BB-CD4F-31AA-0F01-6ADC90CF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DA80-7888-4B5E-D0B4-C9EA332F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7F1C-832E-352C-CCD3-2CCF729F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3B41-FB20-05AC-5B6D-A03EE458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2057-EC7E-80C0-EB18-0BF148F6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E7FE-7C0C-4239-9C0A-ED3718960730}" type="datetimeFigureOut">
              <a:rPr lang="en-IN" smtClean="0"/>
              <a:t>05-Aug-2024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19F1-1C4F-80DB-F6A8-498E7A0BC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CA60-DFC1-0E06-A247-42B7AD78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E386-2C58-4A3A-89F2-CAFDEE2B3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9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BA785-84A0-D937-D04E-3D9CAE19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571500"/>
            <a:ext cx="112966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14AD6-A49D-ABA3-CECD-A9CA4889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95325"/>
            <a:ext cx="11315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DED33-D930-5D50-CEED-BBC67813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766762"/>
            <a:ext cx="114014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58E60-A45D-7B56-1188-ACC52EFD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814387"/>
            <a:ext cx="11258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213C2-3490-EC93-5EEE-016BEBF2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71512"/>
            <a:ext cx="109156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83894-4C39-89D0-60CF-019579EF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81037"/>
            <a:ext cx="110013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A55CA-FDE2-9530-BA7E-D3AAF4A0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71512"/>
            <a:ext cx="116109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A131D-C3D1-0D08-7D62-56FF4D7B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D49A-5E14-6AC2-4BC8-8BA14BBE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28650"/>
            <a:ext cx="11849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91CB3-ECC6-20CC-733D-A31E7698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76287"/>
            <a:ext cx="118776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AF257-5CD8-C719-1476-6D68F135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57"/>
            <a:ext cx="12192000" cy="59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CA837-8811-42AB-13C1-6E5FF74D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804862"/>
            <a:ext cx="111347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89C18-1A71-53B0-C5B2-76B299A2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723900"/>
            <a:ext cx="112299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7A518-E3BA-196A-02E9-24215A4A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633412"/>
            <a:ext cx="112109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2024-08-05T05:27:00Z</dcterms:created>
  <dcterms:modified xsi:type="dcterms:W3CDTF">2024-08-05T05:27:34Z</dcterms:modified>
</cp:coreProperties>
</file>