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C9B4-5C16-8F65-86DF-40B1036CF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DD8BE-BC42-194A-E94F-9F4C5D28C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5A2B-8EF5-0A2A-FE4D-41C3D691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42CC-B798-8BDF-4019-C2B3B9F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CCBF-0FE1-F7A8-F466-704FCE18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3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F9D-471B-4EB8-00A9-1279897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2E203-5940-11CC-34F7-88F5DC204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B623-B7B8-B4E1-29CC-ABAC80C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66D7-A401-53D3-9536-DC7AC12B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80DC-5297-3310-ECF2-98EF18F7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4B1FD-9BA3-656B-A6C4-CBE919F8B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28F2D-CA2C-FFE6-7C3C-DB0FFCD28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23FB-E4F5-D8BA-C4FF-D14D23A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FE6D-EBB1-46C7-02C2-82C495F1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1E23-7898-2DD6-4BD9-E1F5F696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0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8EA-AC10-4CAD-F676-322EBF3A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A2EE-6582-E14C-700C-B27DF380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CAA8-A6A2-DA1D-F614-38EB456A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B0D8-A1D8-72C7-112B-D19A452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48E5-342F-54DD-31EC-0F446FBE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4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C4D1-F54D-E294-3D70-3FF9BE1F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AF5D-F84D-A864-7BAD-CD725C7B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AFCA-38A1-71B6-1DEF-3497B858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6C2E-728B-0ED3-1B27-77FA81AB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77D3-AF2B-6772-335D-EFD661C0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6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22CB-E513-FF0E-EF57-4CE06CF2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9D91-1E41-B975-702F-0A5AD922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89595-8DB1-952B-C3BF-2059D09A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373E-E707-D866-2881-F0B1E613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992B-6865-2E50-F829-E32F5746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9F45-494C-F56D-5CD3-F70A7C53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7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909-1229-5E72-0E53-14F5A727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A302-E0E5-E8BE-78A7-966F1EA0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46BA2-E4D3-3E94-683B-33AD65E53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479A8-0239-EDEA-346D-89319914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D559-FE88-A2AE-CDE9-E62019C48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15665-2D36-4DCC-8813-16295505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AA83-7F27-58FC-56B5-2E212C8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6CBF3-ACFD-6D85-0207-CD48F3F6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3B24-4580-F314-348A-D1605C55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BD93-1113-DCE5-5A0C-DFC1B9A5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AFE10-80A2-ECE3-D8C4-42ACD53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64EE-0EB5-FBCC-41AE-929316DE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6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D41E6-52B6-9E74-1832-AF0D76D9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FC2AB-B925-86DA-78D9-6039421F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4DA4-C861-6644-C77C-A800BB26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1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523F-9D72-B4E8-E3D0-330DAC71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E411-4C54-EADE-1B8A-446FE2A5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2C0A4-C20D-4776-4462-BF9D6ACE2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7428B-9068-8BD5-C689-B5B46179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16769-716C-CB2D-CB4E-04CAE7D2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F38D9-C598-B48C-D085-B46C0543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9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C2ED-59B7-A476-7DC9-1D8EF0B9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8C977-5797-AD44-D0A8-BADAB3D21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3EDA-3B34-CD0E-1625-50A30010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A41F-0D4D-002B-FD11-26DDA582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5105-7220-82BB-0CE0-7512CAAD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EC536-E86A-07BF-B1D7-F4EEF3E5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AA154-1650-C77F-FF10-5BDA934F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3990-B7E9-4F92-F808-2CE0AE92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6A53-9A54-BD1C-D9CB-EE8C953BA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E53F-A3C5-4978-8AAC-61FE5F188F68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8CDA-A2EE-B8E5-4C62-31609739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2354-482D-E1D8-E97A-F0D6A446D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9873-A2CC-4E6F-BD9E-538DE9C57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5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D24F0-852F-C698-2EA9-DE851A94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5" y="3953491"/>
            <a:ext cx="3333750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65BDB-95AB-CD8B-86BB-3004F396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27" y="820517"/>
            <a:ext cx="6667500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C730E-C223-0659-21FE-BBACDD720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327" y="2077795"/>
            <a:ext cx="6877050" cy="159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744AB8-AB4B-A222-2BCE-916DF116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452" y="4315441"/>
            <a:ext cx="6953250" cy="2009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A4923C-253C-2EE5-64FB-6D6622544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945" y="820517"/>
            <a:ext cx="2955627" cy="22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89303-4290-4B0D-4F4B-5213DC37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3" y="496762"/>
            <a:ext cx="6381750" cy="599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61EFC-F3CB-FF35-0281-B26E3C97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57" y="1871050"/>
            <a:ext cx="4953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D6AA64-365E-7BB4-FEE9-62CCCE9FCD61}"/>
              </a:ext>
            </a:extLst>
          </p:cNvPr>
          <p:cNvSpPr txBox="1"/>
          <p:nvPr/>
        </p:nvSpPr>
        <p:spPr>
          <a:xfrm>
            <a:off x="1591147" y="528199"/>
            <a:ext cx="2691142" cy="607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/>
              <a:t>import </a:t>
            </a:r>
            <a:r>
              <a:rPr lang="en-IN" sz="1050" dirty="0" err="1"/>
              <a:t>numpy</a:t>
            </a:r>
            <a:r>
              <a:rPr lang="en-IN" sz="1050" dirty="0"/>
              <a:t> as np</a:t>
            </a:r>
          </a:p>
          <a:p>
            <a:r>
              <a:rPr lang="en-IN" sz="1050" dirty="0"/>
              <a:t>import random</a:t>
            </a:r>
          </a:p>
          <a:p>
            <a:endParaRPr lang="en-IN" sz="1050" dirty="0"/>
          </a:p>
          <a:p>
            <a:r>
              <a:rPr lang="en-IN" sz="1050" dirty="0"/>
              <a:t># Define constants</a:t>
            </a:r>
          </a:p>
          <a:p>
            <a:r>
              <a:rPr lang="en-IN" sz="1050" dirty="0"/>
              <a:t>N_STATES = 12</a:t>
            </a:r>
          </a:p>
          <a:p>
            <a:r>
              <a:rPr lang="en-IN" sz="1050" dirty="0"/>
              <a:t>N_ACTIONS = 4  # Up, Down, Left, Right</a:t>
            </a:r>
          </a:p>
          <a:p>
            <a:r>
              <a:rPr lang="en-IN" sz="1050" dirty="0"/>
              <a:t>EPISODES = 1000</a:t>
            </a:r>
          </a:p>
          <a:p>
            <a:r>
              <a:rPr lang="en-IN" sz="1050" dirty="0"/>
              <a:t>ALPHA = 0.1</a:t>
            </a:r>
          </a:p>
          <a:p>
            <a:r>
              <a:rPr lang="en-IN" sz="1050" dirty="0"/>
              <a:t>GAMMA = 0.9</a:t>
            </a:r>
          </a:p>
          <a:p>
            <a:r>
              <a:rPr lang="en-IN" sz="1050" dirty="0"/>
              <a:t>EPSILON = 1.0</a:t>
            </a:r>
          </a:p>
          <a:p>
            <a:r>
              <a:rPr lang="en-IN" sz="1050" dirty="0"/>
              <a:t>EPSILON_DECAY = 0.995</a:t>
            </a:r>
          </a:p>
          <a:p>
            <a:r>
              <a:rPr lang="en-IN" sz="1050" dirty="0"/>
              <a:t>MIN_EPSILON = 0.01</a:t>
            </a:r>
          </a:p>
          <a:p>
            <a:endParaRPr lang="en-IN" sz="1050" dirty="0"/>
          </a:p>
          <a:p>
            <a:r>
              <a:rPr lang="en-IN" sz="1050" dirty="0"/>
              <a:t># Initialize Q-table</a:t>
            </a:r>
          </a:p>
          <a:p>
            <a:r>
              <a:rPr lang="en-IN" sz="1050" dirty="0"/>
              <a:t>Q = </a:t>
            </a:r>
            <a:r>
              <a:rPr lang="en-IN" sz="1050" dirty="0" err="1"/>
              <a:t>np.zeros</a:t>
            </a:r>
            <a:r>
              <a:rPr lang="en-IN" sz="1050" dirty="0"/>
              <a:t>((N_STATES, N_ACTIONS))</a:t>
            </a:r>
          </a:p>
          <a:p>
            <a:endParaRPr lang="en-IN" sz="1050" dirty="0"/>
          </a:p>
          <a:p>
            <a:r>
              <a:rPr lang="en-IN" sz="1050" dirty="0"/>
              <a:t># Define rewards</a:t>
            </a:r>
          </a:p>
          <a:p>
            <a:r>
              <a:rPr lang="en-IN" sz="1050" dirty="0"/>
              <a:t>REWARDS = </a:t>
            </a:r>
            <a:r>
              <a:rPr lang="en-IN" sz="1050" dirty="0" err="1"/>
              <a:t>np.zeros</a:t>
            </a:r>
            <a:r>
              <a:rPr lang="en-IN" sz="1050" dirty="0"/>
              <a:t>(N_STATES)</a:t>
            </a:r>
          </a:p>
          <a:p>
            <a:r>
              <a:rPr lang="en-IN" sz="1050" dirty="0"/>
              <a:t>REWARDS[3] = 100  # Goal state (s4)</a:t>
            </a:r>
          </a:p>
          <a:p>
            <a:r>
              <a:rPr lang="en-IN" sz="1050" dirty="0"/>
              <a:t>REWARDS[7] = -100  # Danger state (s8)</a:t>
            </a:r>
          </a:p>
          <a:p>
            <a:endParaRPr lang="en-IN" sz="1050" dirty="0"/>
          </a:p>
          <a:p>
            <a:r>
              <a:rPr lang="en-IN" sz="1050" dirty="0"/>
              <a:t># Define state transitions</a:t>
            </a:r>
          </a:p>
          <a:p>
            <a:r>
              <a:rPr lang="en-IN" sz="1050" dirty="0"/>
              <a:t>def </a:t>
            </a:r>
            <a:r>
              <a:rPr lang="en-IN" sz="1050" dirty="0" err="1"/>
              <a:t>get_next_state</a:t>
            </a:r>
            <a:r>
              <a:rPr lang="en-IN" sz="1050" dirty="0"/>
              <a:t>(state, action):</a:t>
            </a:r>
          </a:p>
          <a:p>
            <a:r>
              <a:rPr lang="en-IN" sz="1050" dirty="0"/>
              <a:t>    row, col = </a:t>
            </a:r>
            <a:r>
              <a:rPr lang="en-IN" sz="1050" dirty="0" err="1"/>
              <a:t>divmod</a:t>
            </a:r>
            <a:r>
              <a:rPr lang="en-IN" sz="1050" dirty="0"/>
              <a:t>(state, 4)</a:t>
            </a:r>
          </a:p>
          <a:p>
            <a:r>
              <a:rPr lang="en-IN" sz="1050" dirty="0"/>
              <a:t>    if action == 0:  # Up</a:t>
            </a:r>
          </a:p>
          <a:p>
            <a:r>
              <a:rPr lang="en-IN" sz="1050" dirty="0"/>
              <a:t>        row -= 1</a:t>
            </a:r>
          </a:p>
          <a:p>
            <a:r>
              <a:rPr lang="en-IN" sz="1050" dirty="0"/>
              <a:t>    </a:t>
            </a:r>
            <a:r>
              <a:rPr lang="en-IN" sz="1050" dirty="0" err="1"/>
              <a:t>elif</a:t>
            </a:r>
            <a:r>
              <a:rPr lang="en-IN" sz="1050" dirty="0"/>
              <a:t> action == 1:  # Down</a:t>
            </a:r>
          </a:p>
          <a:p>
            <a:r>
              <a:rPr lang="en-IN" sz="1050" dirty="0"/>
              <a:t>        row += 1</a:t>
            </a:r>
          </a:p>
          <a:p>
            <a:r>
              <a:rPr lang="en-IN" sz="1050" dirty="0"/>
              <a:t>    </a:t>
            </a:r>
            <a:r>
              <a:rPr lang="en-IN" sz="1050" dirty="0" err="1"/>
              <a:t>elif</a:t>
            </a:r>
            <a:r>
              <a:rPr lang="en-IN" sz="1050" dirty="0"/>
              <a:t> action == 2:  # Left</a:t>
            </a:r>
          </a:p>
          <a:p>
            <a:r>
              <a:rPr lang="en-IN" sz="1050" dirty="0"/>
              <a:t>        col -= 1</a:t>
            </a:r>
          </a:p>
          <a:p>
            <a:r>
              <a:rPr lang="en-IN" sz="1050" dirty="0"/>
              <a:t>    </a:t>
            </a:r>
            <a:r>
              <a:rPr lang="en-IN" sz="1050" dirty="0" err="1"/>
              <a:t>elif</a:t>
            </a:r>
            <a:r>
              <a:rPr lang="en-IN" sz="1050" dirty="0"/>
              <a:t> action == 3:  # Right</a:t>
            </a:r>
          </a:p>
          <a:p>
            <a:r>
              <a:rPr lang="en-IN" sz="1050" dirty="0"/>
              <a:t>        col += 1</a:t>
            </a:r>
          </a:p>
          <a:p>
            <a:r>
              <a:rPr lang="en-IN" sz="1050" dirty="0"/>
              <a:t>    </a:t>
            </a:r>
            <a:r>
              <a:rPr lang="en-IN" sz="1050" dirty="0" err="1"/>
              <a:t>new_state</a:t>
            </a:r>
            <a:r>
              <a:rPr lang="en-IN" sz="1050" dirty="0"/>
              <a:t> = row * 4 + col</a:t>
            </a:r>
          </a:p>
          <a:p>
            <a:r>
              <a:rPr lang="en-IN" sz="1050" dirty="0"/>
              <a:t>    if 0 &lt;= row &lt; 3 and 0 &lt;= col &lt; 4:</a:t>
            </a:r>
          </a:p>
          <a:p>
            <a:r>
              <a:rPr lang="en-IN" sz="1050" dirty="0"/>
              <a:t>        return </a:t>
            </a:r>
            <a:r>
              <a:rPr lang="en-IN" sz="1050" dirty="0" err="1"/>
              <a:t>new_state</a:t>
            </a:r>
            <a:endParaRPr lang="en-IN" sz="1050" dirty="0"/>
          </a:p>
          <a:p>
            <a:r>
              <a:rPr lang="en-IN" sz="1050" dirty="0"/>
              <a:t>    return state  # Stay in place if out of bounds</a:t>
            </a:r>
          </a:p>
          <a:p>
            <a:endParaRPr lang="en-IN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22C78-454C-2C7C-2206-315871383330}"/>
              </a:ext>
            </a:extLst>
          </p:cNvPr>
          <p:cNvSpPr txBox="1"/>
          <p:nvPr/>
        </p:nvSpPr>
        <p:spPr>
          <a:xfrm>
            <a:off x="5380022" y="1134999"/>
            <a:ext cx="609750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 Training the agent</a:t>
            </a:r>
          </a:p>
          <a:p>
            <a:r>
              <a:rPr lang="en-IN" sz="1100" dirty="0"/>
              <a:t>for episode in range(EPISODES):</a:t>
            </a:r>
          </a:p>
          <a:p>
            <a:r>
              <a:rPr lang="en-IN" sz="1100" dirty="0"/>
              <a:t>    state = 8  # Starting state (s9)</a:t>
            </a:r>
          </a:p>
          <a:p>
            <a:r>
              <a:rPr lang="en-IN" sz="1100" dirty="0"/>
              <a:t>    done = False</a:t>
            </a:r>
          </a:p>
          <a:p>
            <a:r>
              <a:rPr lang="en-IN" sz="1100" dirty="0"/>
              <a:t>    while not done:</a:t>
            </a:r>
          </a:p>
          <a:p>
            <a:r>
              <a:rPr lang="en-IN" sz="1100" dirty="0"/>
              <a:t>        # Choose action</a:t>
            </a:r>
          </a:p>
          <a:p>
            <a:r>
              <a:rPr lang="en-IN" sz="1100" dirty="0"/>
              <a:t>        if </a:t>
            </a:r>
            <a:r>
              <a:rPr lang="en-IN" sz="1100" dirty="0" err="1"/>
              <a:t>random.uniform</a:t>
            </a:r>
            <a:r>
              <a:rPr lang="en-IN" sz="1100" dirty="0"/>
              <a:t>(0, 1) &lt; EPSILON:</a:t>
            </a:r>
          </a:p>
          <a:p>
            <a:r>
              <a:rPr lang="en-IN" sz="1100" dirty="0"/>
              <a:t>            action = </a:t>
            </a:r>
            <a:r>
              <a:rPr lang="en-IN" sz="1100" dirty="0" err="1"/>
              <a:t>random.randint</a:t>
            </a:r>
            <a:r>
              <a:rPr lang="en-IN" sz="1100" dirty="0"/>
              <a:t>(0, N_ACTIONS - 1)</a:t>
            </a:r>
          </a:p>
          <a:p>
            <a:r>
              <a:rPr lang="en-IN" sz="1100" dirty="0"/>
              <a:t>        else:</a:t>
            </a:r>
          </a:p>
          <a:p>
            <a:r>
              <a:rPr lang="en-IN" sz="1100" dirty="0"/>
              <a:t>            action = </a:t>
            </a:r>
            <a:r>
              <a:rPr lang="en-IN" sz="1100" dirty="0" err="1"/>
              <a:t>np.argmax</a:t>
            </a:r>
            <a:r>
              <a:rPr lang="en-IN" sz="1100" dirty="0"/>
              <a:t>(Q[state])</a:t>
            </a:r>
          </a:p>
          <a:p>
            <a:endParaRPr lang="en-IN" sz="1100" dirty="0"/>
          </a:p>
          <a:p>
            <a:r>
              <a:rPr lang="en-IN" sz="1100" dirty="0"/>
              <a:t>        # Take action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next_state</a:t>
            </a:r>
            <a:r>
              <a:rPr lang="en-IN" sz="1100" dirty="0"/>
              <a:t> = </a:t>
            </a:r>
            <a:r>
              <a:rPr lang="en-IN" sz="1100" dirty="0" err="1"/>
              <a:t>get_next_state</a:t>
            </a:r>
            <a:r>
              <a:rPr lang="en-IN" sz="1100" dirty="0"/>
              <a:t>(state, action)</a:t>
            </a:r>
          </a:p>
          <a:p>
            <a:r>
              <a:rPr lang="en-IN" sz="1100" dirty="0"/>
              <a:t>        reward = REWARDS[</a:t>
            </a:r>
            <a:r>
              <a:rPr lang="en-IN" sz="1100" dirty="0" err="1"/>
              <a:t>next_state</a:t>
            </a:r>
            <a:r>
              <a:rPr lang="en-IN" sz="1100" dirty="0"/>
              <a:t>]</a:t>
            </a:r>
          </a:p>
          <a:p>
            <a:endParaRPr lang="en-IN" sz="1100" dirty="0"/>
          </a:p>
          <a:p>
            <a:r>
              <a:rPr lang="en-IN" sz="1100" dirty="0"/>
              <a:t>        # Update Q-table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best_next_action</a:t>
            </a:r>
            <a:r>
              <a:rPr lang="en-IN" sz="1100" dirty="0"/>
              <a:t> = </a:t>
            </a:r>
            <a:r>
              <a:rPr lang="en-IN" sz="1100" dirty="0" err="1"/>
              <a:t>np.argmax</a:t>
            </a:r>
            <a:r>
              <a:rPr lang="en-IN" sz="1100" dirty="0"/>
              <a:t>(Q[</a:t>
            </a:r>
            <a:r>
              <a:rPr lang="en-IN" sz="1100" dirty="0" err="1"/>
              <a:t>next_state</a:t>
            </a:r>
            <a:r>
              <a:rPr lang="en-IN" sz="1100" dirty="0"/>
              <a:t>])</a:t>
            </a:r>
          </a:p>
          <a:p>
            <a:r>
              <a:rPr lang="en-IN" sz="1100" dirty="0"/>
              <a:t>        Q[state, action] += ALPHA * (reward + GAMMA * Q[</a:t>
            </a:r>
            <a:r>
              <a:rPr lang="en-IN" sz="1100" dirty="0" err="1"/>
              <a:t>next_state</a:t>
            </a:r>
            <a:r>
              <a:rPr lang="en-IN" sz="1100" dirty="0"/>
              <a:t>, </a:t>
            </a:r>
            <a:r>
              <a:rPr lang="en-IN" sz="1100" dirty="0" err="1"/>
              <a:t>best_next_action</a:t>
            </a:r>
            <a:r>
              <a:rPr lang="en-IN" sz="1100" dirty="0"/>
              <a:t>] - Q[state, action])</a:t>
            </a:r>
          </a:p>
          <a:p>
            <a:endParaRPr lang="en-IN" sz="1100" dirty="0"/>
          </a:p>
          <a:p>
            <a:r>
              <a:rPr lang="en-IN" sz="1100" dirty="0"/>
              <a:t>        # Update state</a:t>
            </a:r>
          </a:p>
          <a:p>
            <a:r>
              <a:rPr lang="en-IN" sz="1100" dirty="0"/>
              <a:t>        state = </a:t>
            </a:r>
            <a:r>
              <a:rPr lang="en-IN" sz="1100" dirty="0" err="1"/>
              <a:t>next_state</a:t>
            </a:r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        if state == 3 or state == 7:</a:t>
            </a:r>
          </a:p>
          <a:p>
            <a:r>
              <a:rPr lang="en-IN" sz="1100" dirty="0"/>
              <a:t>            done = True  # End episode if goal or danger state</a:t>
            </a:r>
          </a:p>
          <a:p>
            <a:endParaRPr lang="en-IN" sz="1100" dirty="0"/>
          </a:p>
          <a:p>
            <a:r>
              <a:rPr lang="en-IN" sz="1100" dirty="0"/>
              <a:t>    # Decay epsilon</a:t>
            </a:r>
          </a:p>
          <a:p>
            <a:r>
              <a:rPr lang="en-IN" sz="1100" dirty="0"/>
              <a:t>    EPSILON = max(MIN_EPSILON, EPSILON * EPSILON_DECAY)</a:t>
            </a:r>
          </a:p>
          <a:p>
            <a:endParaRPr lang="en-IN" sz="1100" dirty="0"/>
          </a:p>
          <a:p>
            <a:r>
              <a:rPr lang="en-IN" sz="1100" dirty="0"/>
              <a:t>print("Training complete.")</a:t>
            </a:r>
          </a:p>
          <a:p>
            <a:r>
              <a:rPr lang="en-IN" sz="1100" dirty="0"/>
              <a:t>print("Q-table:")</a:t>
            </a:r>
          </a:p>
          <a:p>
            <a:r>
              <a:rPr lang="en-IN" sz="1100" dirty="0"/>
              <a:t>print(Q)</a:t>
            </a:r>
          </a:p>
        </p:txBody>
      </p:sp>
    </p:spTree>
    <p:extLst>
      <p:ext uri="{BB962C8B-B14F-4D97-AF65-F5344CB8AC3E}">
        <p14:creationId xmlns:p14="http://schemas.microsoft.com/office/powerpoint/2010/main" val="295890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04185-EE9D-D185-CA5A-C5E22C32EB7E}"/>
              </a:ext>
            </a:extLst>
          </p:cNvPr>
          <p:cNvSpPr txBox="1"/>
          <p:nvPr/>
        </p:nvSpPr>
        <p:spPr>
          <a:xfrm>
            <a:off x="2536856" y="612844"/>
            <a:ext cx="711828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complete. 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Q-table: 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[ 72.5948504 65.33579358 72.49652551 81. 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[ 80.92825897 72.4912303 72.67420377 90. 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[ 89.32859687 80.16533294 80.84314395 100. ]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[ 0. 0. 0. 0. 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[ 72.9 58.4504486 65.05748387 72.62819442]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[ 80.99975381 40.63834786 53.7959139 68.50288279]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[ 89.9259181 36.33572491 35.48238409 -94.76652367]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[ 0. 0. 0. 0. 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[ 65.61 58.69185769 58.89820019 63.22220075]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[ 72.28957518 31.76659568 33.63261287 33.27515527]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[ 70.33931829 13.2773535 9.60959829 4.57175729]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[-46.8559 0.70353093 18.24621834 0.10952207]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85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532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2024-08-02T10:19:47Z</dcterms:created>
  <dcterms:modified xsi:type="dcterms:W3CDTF">2024-08-02T10:28:43Z</dcterms:modified>
</cp:coreProperties>
</file>