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EB8C-3F10-F766-FAC0-AAFD488E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0452-DE6F-DC56-82F4-DC563FFCD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B165-3767-FE5F-C15B-AE3517FC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029B-261D-94DD-93E3-E0867DCF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56EE-7776-EF19-CFC2-7265E591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5538-3B56-4214-A867-F8034F4F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CF5D-7B4B-DE35-C39D-1D225240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A64E-3F78-7A47-2EE3-942DF14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5D03-807E-577E-3DB9-77F910F0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FD2-DCAE-C270-EAF0-D6B54FD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05507-7C32-FE17-34D6-793DA668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0E6F4-8002-E46E-5720-3BE1A785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269F-C542-6580-54B8-B2281B83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A1EE-A4E4-2B17-8297-79A0F579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6609-9FC1-43CC-23CF-18A4A278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E157-D68E-0B26-D441-B144C5DF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A3ED-2EF0-76F8-99A6-4B8D411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6737-66DF-FCF5-0CD1-D8849128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549F-90ED-5893-AED6-9DD35C4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D219-5C79-E693-0CE8-04621CC2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2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974C-065B-15C6-51FB-E2834540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41A1-BC86-49E3-CD74-228AD6AD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EF9A-0BB6-F479-F362-0166385C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29EB-AABA-1414-21E2-DF5B8BE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36D-7043-459D-A536-4714A24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808A-BC3A-50F5-E1A0-2C5662C8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438-0C9D-18C9-8468-E012A767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CCD5-3F41-07DD-67FB-14A57D8B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8252-01D1-8320-3434-388783F6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FCC7-421E-C954-244B-85B3BCD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F514E-2A9D-FE34-A458-7952264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0611-6301-E21F-109F-9BE96BBD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D3D0-A76F-9FFD-0F49-E9C77CF7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0D94-8C10-226A-C614-F29713C6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F2051-9092-B003-DCB5-5CE42690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4DC4C-DF8B-C73D-97ED-E0C6898A2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BDBAD-8E0D-5EB7-CDEA-61AA7D16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1DB80-EA93-26FB-5E67-CDAD244F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2F70A-02B9-79D5-356E-A3BCBF03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1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4F5-4519-8EF1-DD03-B5372B26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30E0B-0837-B54C-8893-CE3865F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DF3C-FA7C-D29A-BF69-91E9C3BA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7E08E-3A83-BEFF-C3C8-B452C63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9AAB9-3F4A-5938-A07C-2A864061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7B843-CA4A-C7BF-8CCA-969BCBDB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86C81-DECD-DC11-AAD8-6E56F390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B5F9-6427-3ABE-736F-F2DB6355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D0B-7448-DC7C-5EE2-D4D320E7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1AD1F-A112-8620-C4D6-57372FEA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094D6-F37C-80E4-98EE-4738C7AD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68DA7-9B2E-0171-1C91-DBA72CBC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ABE23-7220-38E3-4F43-621A842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0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EA8-EAEA-AAD4-C31F-A547D19F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57401-00D6-5ABC-F698-AC18A15F0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48635-A92E-606A-9BF1-90F4E784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3D75-D027-1331-8184-F8A4AE7F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2805-E654-AA85-27EF-06F6E0F5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E381-0CD9-F37F-0CCF-78D4ED82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A544-B053-D501-03F1-23204B58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1B04-4B99-5CEB-6F85-E7F59734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C3B8-9726-FD7E-8C83-F20E176AD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EB72-E799-4651-A81C-234E96032FA0}" type="datetimeFigureOut">
              <a:rPr lang="en-IN" smtClean="0"/>
              <a:t>08-Aug-2024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F1A6-0EC7-896F-75D3-516D5500F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F6F4-D0B3-6DA2-8840-38535AF0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822C-7ACD-4B95-96D1-B07522F32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3A06D-2414-7CDF-6DA6-5C13EB2F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24037"/>
            <a:ext cx="9982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0EB86-F748-11F4-8C0D-BB7ED994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229102"/>
            <a:ext cx="6648450" cy="36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B94BD-2B4C-52B0-1194-A1C34A03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96290"/>
            <a:ext cx="85534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DF04-7823-B109-C10F-0C8FB884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12" y="2698781"/>
            <a:ext cx="8486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DC4F-54E9-BBD6-6BEF-667BE96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212976"/>
            <a:ext cx="7305675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2E07A-EB8C-A4C3-E373-896B37B3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96290"/>
            <a:ext cx="85534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8ABC5-7856-B373-1745-759915721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6" y="2478339"/>
            <a:ext cx="9115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C6039-C43C-50B3-22BF-7A261C03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06990"/>
            <a:ext cx="9220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2AA7D-B7B0-D73E-E07A-12E433AA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40" y="872009"/>
            <a:ext cx="85534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55AD7-5171-70F6-FA10-4CBE977E3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2" y="2620413"/>
            <a:ext cx="5019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7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6ACE8-F17B-7DFD-5521-A720511F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90" y="1437762"/>
            <a:ext cx="7829550" cy="404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BA3C3-42F4-D010-122E-DFE18327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40" y="679210"/>
            <a:ext cx="855345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9F431-F740-DAE0-7DF4-A2E93EDA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90" y="5720564"/>
            <a:ext cx="7038409" cy="11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21D78-B520-1E90-8563-BC70E27C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038225"/>
            <a:ext cx="79914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6AC1D-F354-C444-134C-3561CB09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934866"/>
            <a:ext cx="49149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0531B-9C7E-D677-E925-63A396F3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637513"/>
            <a:ext cx="5514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992C8-EFD7-2713-E66F-947A00B6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45" y="3429000"/>
            <a:ext cx="4886325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838C4-D6DF-B092-AAB2-6AA69B42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543550" cy="1704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20D91-C85F-F8F3-C42A-D3D1F67F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08" y="579420"/>
            <a:ext cx="4248383" cy="22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06227-DB15-D81E-F516-EA6F2210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790575"/>
            <a:ext cx="8105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FE73E-04F3-9D68-F45C-EE219003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4" y="0"/>
            <a:ext cx="68389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93234-1B4A-5401-AA88-08EB981B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371850"/>
            <a:ext cx="6781800" cy="348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5BC5F-C4B6-8D27-00F0-1F415F1590C8}"/>
              </a:ext>
            </a:extLst>
          </p:cNvPr>
          <p:cNvSpPr txBox="1"/>
          <p:nvPr/>
        </p:nvSpPr>
        <p:spPr>
          <a:xfrm>
            <a:off x="2697933" y="11497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1D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7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8E6CC-2528-BFAB-9854-081A253F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4" y="0"/>
            <a:ext cx="4962785" cy="2833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B9C83-1101-A5CE-0021-7E7448F6A953}"/>
              </a:ext>
            </a:extLst>
          </p:cNvPr>
          <p:cNvSpPr txBox="1"/>
          <p:nvPr/>
        </p:nvSpPr>
        <p:spPr>
          <a:xfrm>
            <a:off x="3494637" y="7197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2D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0B4BB-1237-20AB-4C21-7D5500D5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15" y="3782379"/>
            <a:ext cx="4962785" cy="30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A955E-5130-1292-6B5C-F33C875E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7046" cy="3624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FB443-EA00-7B41-BF27-6F728CCA0CFB}"/>
              </a:ext>
            </a:extLst>
          </p:cNvPr>
          <p:cNvSpPr txBox="1"/>
          <p:nvPr/>
        </p:nvSpPr>
        <p:spPr>
          <a:xfrm>
            <a:off x="896293" y="103209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D50AA-2282-FF1F-4418-4444484B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88" y="3113699"/>
            <a:ext cx="5000012" cy="37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97D23-1F7E-9D1E-4F39-86BDF5EE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96290"/>
            <a:ext cx="855345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17EAA-ECA9-3540-1543-7238FD0E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08735"/>
            <a:ext cx="102108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2024-08-07T13:26:57Z</dcterms:created>
  <dcterms:modified xsi:type="dcterms:W3CDTF">2024-08-08T09:07:06Z</dcterms:modified>
</cp:coreProperties>
</file>